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58" r:id="rId4"/>
    <p:sldId id="362" r:id="rId5"/>
    <p:sldId id="256" r:id="rId6"/>
    <p:sldId id="262" r:id="rId7"/>
    <p:sldId id="264" r:id="rId8"/>
    <p:sldId id="263" r:id="rId9"/>
    <p:sldId id="361" r:id="rId10"/>
    <p:sldId id="261" r:id="rId11"/>
    <p:sldId id="365" r:id="rId12"/>
    <p:sldId id="363" r:id="rId13"/>
    <p:sldId id="364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BF391-61EE-4B10-B253-0AC635BDE12B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06FC3-4E94-4C92-8B16-76827CAAEE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304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NLX: </a:t>
            </a:r>
            <a:r>
              <a:rPr lang="en-US" dirty="0" err="1"/>
              <a:t>landelijke</a:t>
            </a:r>
            <a:r>
              <a:rPr lang="en-US" dirty="0"/>
              <a:t> API-Gateway</a:t>
            </a:r>
          </a:p>
          <a:p>
            <a:r>
              <a:rPr lang="en-US" dirty="0" err="1"/>
              <a:t>Inzet</a:t>
            </a:r>
            <a:r>
              <a:rPr lang="en-US" dirty="0"/>
              <a:t> ESB </a:t>
            </a:r>
            <a:r>
              <a:rPr lang="en-US" dirty="0" err="1"/>
              <a:t>wordt</a:t>
            </a:r>
            <a:r>
              <a:rPr lang="en-US" dirty="0"/>
              <a:t> minder, maar </a:t>
            </a:r>
            <a:r>
              <a:rPr lang="en-US" dirty="0" err="1"/>
              <a:t>blijft</a:t>
            </a:r>
            <a:r>
              <a:rPr lang="en-US" dirty="0"/>
              <a:t> StUF-bus </a:t>
            </a:r>
            <a:r>
              <a:rPr lang="en-US" dirty="0" err="1"/>
              <a:t>totdat</a:t>
            </a:r>
            <a:r>
              <a:rPr lang="en-US" dirty="0"/>
              <a:t> StUF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nl-NL" dirty="0"/>
              <a:t>NIP (ESB+GM) voldoet prima voor StUF verkeer</a:t>
            </a:r>
          </a:p>
          <a:p>
            <a:pPr marL="800100" lvl="1" indent="-342900" algn="l">
              <a:buFontTx/>
              <a:buChar char="-"/>
            </a:pPr>
            <a:r>
              <a:rPr lang="nl-NL" dirty="0"/>
              <a:t>NIP ESB is geen volwaardige ESB </a:t>
            </a:r>
          </a:p>
          <a:p>
            <a:pPr marL="800100" lvl="1" indent="-342900" algn="l">
              <a:buFontTx/>
              <a:buChar char="-"/>
            </a:pPr>
            <a:r>
              <a:rPr lang="nl-NL" dirty="0"/>
              <a:t>NIP GM willen we zo min mogelijk inzetten (zie uitgangspunten in PSA)</a:t>
            </a:r>
          </a:p>
          <a:p>
            <a:pPr marL="342900" indent="-342900" algn="l">
              <a:buFontTx/>
              <a:buChar char="-"/>
            </a:pPr>
            <a:r>
              <a:rPr lang="nl-NL" dirty="0"/>
              <a:t>Herinvesteer niet in ondersteuning oude standaarden (StUF)</a:t>
            </a:r>
          </a:p>
          <a:p>
            <a:pPr marL="800100" lvl="1" indent="-342900" algn="l">
              <a:buFontTx/>
              <a:buChar char="-"/>
            </a:pPr>
            <a:r>
              <a:rPr lang="nl-NL" dirty="0" err="1"/>
              <a:t>Vicrea</a:t>
            </a:r>
            <a:r>
              <a:rPr lang="nl-NL" dirty="0"/>
              <a:t> kan zich beperken tot correctief onderhoud, kan nog enkele jaren duren….</a:t>
            </a:r>
          </a:p>
          <a:p>
            <a:pPr marL="342900" indent="-342900" algn="l">
              <a:buFontTx/>
              <a:buChar char="-"/>
            </a:pPr>
            <a:r>
              <a:rPr lang="nl-NL" dirty="0"/>
              <a:t>Schaf volwaardige ESB of API Gateway aan voor ondersteuning nieuwe standaarden (services en API’s)</a:t>
            </a:r>
          </a:p>
          <a:p>
            <a:pPr marL="342900" indent="-342900" algn="l">
              <a:buFontTx/>
              <a:buChar char="-"/>
            </a:pPr>
            <a:r>
              <a:rPr lang="nl-NL" dirty="0"/>
              <a:t>Verklein inzetgebied (afhankelijkheid) van NIP door positionering als StUF-Bus</a:t>
            </a:r>
          </a:p>
          <a:p>
            <a:pPr marL="0" indent="0" algn="l">
              <a:buFontTx/>
              <a:buNone/>
            </a:pPr>
            <a:r>
              <a:rPr lang="nl-NL" dirty="0"/>
              <a:t>Vergroot inzetgebied van API Gateway</a:t>
            </a:r>
          </a:p>
          <a:p>
            <a:pPr marL="0" indent="0" algn="l">
              <a:buFontTx/>
              <a:buNone/>
            </a:pPr>
            <a:r>
              <a:rPr lang="nl-NL" dirty="0"/>
              <a:t>Sluit aan op NLX en benut </a:t>
            </a:r>
            <a:r>
              <a:rPr lang="nl-NL" dirty="0" err="1"/>
              <a:t>capabilities</a:t>
            </a:r>
            <a:r>
              <a:rPr lang="nl-NL" dirty="0"/>
              <a:t> van dit platform</a:t>
            </a:r>
          </a:p>
          <a:p>
            <a:endParaRPr lang="en-US" dirty="0"/>
          </a:p>
          <a:p>
            <a:r>
              <a:rPr lang="en-US" dirty="0"/>
              <a:t>INTERNET out of scope van CDV,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applicaties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baseline="0" dirty="0"/>
              <a:t> maar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roepen</a:t>
            </a:r>
            <a:r>
              <a:rPr lang="en-US" baseline="0" dirty="0"/>
              <a:t>. </a:t>
            </a:r>
            <a:r>
              <a:rPr lang="en-US" baseline="0" dirty="0" err="1"/>
              <a:t>Gegevensmanagement</a:t>
            </a:r>
            <a:r>
              <a:rPr lang="en-US" baseline="0" dirty="0"/>
              <a:t> </a:t>
            </a:r>
            <a:r>
              <a:rPr lang="en-US" baseline="0" dirty="0" err="1"/>
              <a:t>hierop</a:t>
            </a:r>
            <a:r>
              <a:rPr lang="en-US" baseline="0" dirty="0"/>
              <a:t> </a:t>
            </a:r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vereist</a:t>
            </a:r>
            <a:r>
              <a:rPr lang="en-US" baseline="0" dirty="0"/>
              <a:t>. </a:t>
            </a:r>
          </a:p>
          <a:p>
            <a:r>
              <a:rPr lang="en-US" baseline="0" dirty="0"/>
              <a:t>CDV </a:t>
            </a:r>
            <a:r>
              <a:rPr lang="en-US" baseline="0" dirty="0" err="1"/>
              <a:t>bevat</a:t>
            </a:r>
            <a:r>
              <a:rPr lang="en-US" baseline="0" dirty="0"/>
              <a:t> </a:t>
            </a:r>
            <a:r>
              <a:rPr lang="en-US" baseline="0" dirty="0" err="1"/>
              <a:t>geen</a:t>
            </a:r>
            <a:r>
              <a:rPr lang="en-US" baseline="0" dirty="0"/>
              <a:t> </a:t>
            </a:r>
            <a:r>
              <a:rPr lang="en-US" baseline="0" dirty="0" err="1"/>
              <a:t>gegevensmagazijn</a:t>
            </a:r>
            <a:r>
              <a:rPr lang="en-US" baseline="0" dirty="0"/>
              <a:t> </a:t>
            </a:r>
            <a:r>
              <a:rPr lang="en-US" baseline="0" dirty="0" err="1"/>
              <a:t>meer</a:t>
            </a:r>
            <a:r>
              <a:rPr lang="en-US" baseline="0" dirty="0"/>
              <a:t>! </a:t>
            </a:r>
            <a:r>
              <a:rPr lang="en-US" baseline="0" dirty="0" err="1"/>
              <a:t>Drechtsteden</a:t>
            </a:r>
            <a:r>
              <a:rPr lang="en-US" baseline="0" dirty="0"/>
              <a:t> </a:t>
            </a:r>
            <a:r>
              <a:rPr lang="en-US" baseline="0" dirty="0" err="1"/>
              <a:t>heeft</a:t>
            </a:r>
            <a:r>
              <a:rPr lang="en-US" baseline="0" dirty="0"/>
              <a:t> </a:t>
            </a:r>
            <a:r>
              <a:rPr lang="en-US" baseline="0" dirty="0" err="1"/>
              <a:t>wel</a:t>
            </a:r>
            <a:r>
              <a:rPr lang="en-US" baseline="0" dirty="0"/>
              <a:t> </a:t>
            </a:r>
            <a:r>
              <a:rPr lang="en-US" baseline="0" dirty="0" err="1"/>
              <a:t>eigen</a:t>
            </a:r>
            <a:r>
              <a:rPr lang="en-US" baseline="0" dirty="0"/>
              <a:t> (locale) data </a:t>
            </a:r>
            <a:r>
              <a:rPr lang="en-US" baseline="0" dirty="0" err="1"/>
              <a:t>opslag</a:t>
            </a:r>
            <a:r>
              <a:rPr lang="en-US" baseline="0" dirty="0"/>
              <a:t>!</a:t>
            </a:r>
          </a:p>
          <a:p>
            <a:r>
              <a:rPr lang="en-US" baseline="0" dirty="0" err="1"/>
              <a:t>Digikoppeling</a:t>
            </a:r>
            <a:r>
              <a:rPr lang="en-US" baseline="0" dirty="0"/>
              <a:t> zit in NLX</a:t>
            </a:r>
          </a:p>
          <a:p>
            <a:r>
              <a:rPr lang="en-US" baseline="0" dirty="0"/>
              <a:t>API’s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microservices</a:t>
            </a:r>
            <a:r>
              <a:rPr lang="en-US" baseline="0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91C7B4-66E0-4920-BA94-D950C68D06B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00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Ander </a:t>
            </a:r>
            <a:r>
              <a:rPr lang="en-US" baseline="0" dirty="0" err="1"/>
              <a:t>voorbeeld</a:t>
            </a:r>
            <a:r>
              <a:rPr lang="en-US" baseline="0" dirty="0"/>
              <a:t> is </a:t>
            </a:r>
            <a:r>
              <a:rPr lang="en-US" baseline="0" dirty="0" err="1"/>
              <a:t>voor</a:t>
            </a:r>
            <a:r>
              <a:rPr lang="en-US" baseline="0" dirty="0"/>
              <a:t> KRMDW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91C7B4-66E0-4920-BA94-D950C68D06B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98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03BD9-C50A-4B0B-8719-72BB28760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56ADC1-8B61-422F-BA71-931EA9423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EDA308-C6CA-4469-9F6B-5E8D1BAF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FD7267-62A8-4C42-B65E-63C18235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7730A2-C1D0-4F54-96EC-8302B123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256D9-CA01-4134-9674-62474F0B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3154C98-193D-4605-A169-0B4B107D3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1D0828-9E2F-4174-84B2-AE610524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C84BB6-25D8-4862-8D0D-D4DAADE1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A33B47-D4C5-4CFA-9770-F72B8941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2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8E8FF2F-111D-4630-A4AE-CF0CE566B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1EB6CB-874C-4FEB-BD63-84511944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40A0FF-3C15-48B5-B45F-8B2E47C2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EC43CE-61EB-4F91-8A89-5AB693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A54DBE-C436-4FBB-9FB1-330895EF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04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495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29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983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83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2144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322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734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71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F3B9B-F5C5-4A9C-B0E8-0B761DFD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4F5537-3D7F-431C-AAFF-92B48255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525B62-6485-42E0-A078-FD14EBA8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F511D0-30E9-4CD4-9F27-91719616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11ED21-D658-412D-8C3E-25797D14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723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8876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42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19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627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9340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0446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660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14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47950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3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EFAC2-F286-4C91-95A4-C7B87E8D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ED942A-0E5A-4876-BB1E-75154937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518B86-B9F6-4E7B-8FC6-AC646756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09B080-4D39-4F83-97D5-ED3D2F6A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83BDCD-6CD7-4798-8D16-A080C458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624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9374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665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52181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17B43-AFC4-4173-B225-CF7ABCCB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F2F646-AAA3-4EE3-BF84-60D73902F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3B6473D-B27C-4ADC-8FBB-1D59B205E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E7A6B7-ADFA-4482-B27E-F2212DC9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6473F0-C535-4340-A9E6-A1ADD2D3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D42D23-A361-4466-82FA-C28CE6DE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00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B5F9C-7632-4588-825B-AF256E45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853C90-38F7-4F02-8585-64598735D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7F79EC-DE0F-4291-8269-C524771ED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A105CD6-3E2B-40AE-B074-65EB5C6B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264493-0A67-40C9-8487-C1AF91032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5DBA8CE-18CB-4570-9F37-F74CF8D4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BA05FAB-AF38-4A1C-96C8-21549669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3BF8A96-312B-4656-AA70-36B9B263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1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F4BC0-91BB-4213-A7DE-78F623B6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821B168-DD0A-4105-B061-155D314D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E7B1EDC-26F6-4DFA-8F31-7E453D72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60A8F53-C829-4071-8336-392EBD90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38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CF3CA10-E88B-4E00-913C-86EC6C1C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3D77B31-473F-4BCF-9CE4-9A4D1991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FEB3EA-A337-448F-8E36-84F6E86E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647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31718-BF2B-4B88-AE35-84ED8E52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E5692C-E761-4DEB-8C25-F93CB63E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47473E-8640-4E91-9625-C7E2AD78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89A80D-DC42-48D7-93B4-F9A8C99C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34CA8C-788D-4E78-8967-3043B29F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70003E-A168-4539-9F4F-F6C85D66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0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B5228-9B45-4A61-B6CD-8D603E90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5877B6A-52C7-472F-B135-F88A282FC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597B00B-4E9A-45B0-9E7A-26F7452EC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566210-A5AB-4B06-90C7-1ABB6B23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441F39-5B53-4A4C-91FB-827FC85E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B7D637-36BC-4A8C-95DC-83D16D7C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39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78C42D4-5506-4C94-AAF6-2DCC1B06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BD2AF2-6D70-4D7D-B25D-4437D297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357FFB-56A7-47F0-8CFB-7E6A7101F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3E83-817E-458B-90CC-D656B9C37425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F66F3D-9A5B-4ADC-BF8E-8E90DB401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F59C58-1A36-482A-B3D4-E109A44DA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EF8C-C868-4012-8926-D99F1DAEE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326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EE52-733F-4C95-8357-7AA1D033E0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874B7-740A-4228-B5EA-C62FD8127754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DE40-1E3A-4CFD-B833-49FDB77380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9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Notificatie API’s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nl-NL" sz="2000"/>
              <a:t>Dennis de Wit</a:t>
            </a:r>
          </a:p>
          <a:p>
            <a:pPr algn="l"/>
            <a:r>
              <a:rPr lang="en-US" sz="2000"/>
              <a:t>Solventa / GR Drechtsteden</a:t>
            </a:r>
            <a:endParaRPr lang="nl-NL" sz="2000"/>
          </a:p>
        </p:txBody>
      </p:sp>
      <p:sp>
        <p:nvSpPr>
          <p:cNvPr id="44" name="Freeform: Shape 3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3844FBE-01FD-4A67-AC3B-4D15A0048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21" r="11161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36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4E61B32-EC6D-4FD2-9E66-B3A1C9C4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0"/>
            <a:ext cx="7763773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68DBED0-01F3-4F46-9318-CB9C89D34626}"/>
              </a:ext>
            </a:extLst>
          </p:cNvPr>
          <p:cNvSpPr/>
          <p:nvPr/>
        </p:nvSpPr>
        <p:spPr>
          <a:xfrm>
            <a:off x="0" y="2250831"/>
            <a:ext cx="12192000" cy="1899139"/>
          </a:xfrm>
          <a:prstGeom prst="rect">
            <a:avLst/>
          </a:prstGeom>
          <a:solidFill>
            <a:schemeClr val="bg1">
              <a:lumMod val="6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Wie is de </a:t>
            </a:r>
            <a:r>
              <a:rPr lang="nl-NL" sz="3200" dirty="0" err="1"/>
              <a:t>publisher</a:t>
            </a:r>
            <a:r>
              <a:rPr lang="nl-NL" sz="3200" dirty="0"/>
              <a:t> van de gebeurtenis “Persoon is 18 geworden?”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760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4E61B32-EC6D-4FD2-9E66-B3A1C9C4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0"/>
            <a:ext cx="7763773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68DBED0-01F3-4F46-9318-CB9C89D34626}"/>
              </a:ext>
            </a:extLst>
          </p:cNvPr>
          <p:cNvSpPr/>
          <p:nvPr/>
        </p:nvSpPr>
        <p:spPr>
          <a:xfrm>
            <a:off x="0" y="2250831"/>
            <a:ext cx="12192000" cy="1899139"/>
          </a:xfrm>
          <a:prstGeom prst="rect">
            <a:avLst/>
          </a:prstGeom>
          <a:solidFill>
            <a:schemeClr val="bg1">
              <a:lumMod val="6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Wie is de broker: “NLX” of een lokale API-Gateway?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287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0F572395-AB57-4584-8A6F-2AEAF1F22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754" b="69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FDA3C63-EF31-4F1E-9CCA-07E585CDF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14" y="2173187"/>
            <a:ext cx="1043608" cy="1043608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Afbeeldingsresultaat voor vng realisatie">
            <a:extLst>
              <a:ext uri="{FF2B5EF4-FFF2-40B4-BE49-F238E27FC236}">
                <a16:creationId xmlns:a16="http://schemas.microsoft.com/office/drawing/2014/main" id="{909E4DA0-FD45-4870-9338-77C6CE1B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13" y="2173187"/>
            <a:ext cx="1043609" cy="1043609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solventa">
            <a:extLst>
              <a:ext uri="{FF2B5EF4-FFF2-40B4-BE49-F238E27FC236}">
                <a16:creationId xmlns:a16="http://schemas.microsoft.com/office/drawing/2014/main" id="{5B5FD778-75B0-4292-A87A-9E5111F9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72" y="2148692"/>
            <a:ext cx="1043608" cy="1043608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common ground">
            <a:extLst>
              <a:ext uri="{FF2B5EF4-FFF2-40B4-BE49-F238E27FC236}">
                <a16:creationId xmlns:a16="http://schemas.microsoft.com/office/drawing/2014/main" id="{7C25E3BC-A121-46A1-AB34-798DA88B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13" y="3617100"/>
            <a:ext cx="1043609" cy="1043609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drechtsteden">
            <a:extLst>
              <a:ext uri="{FF2B5EF4-FFF2-40B4-BE49-F238E27FC236}">
                <a16:creationId xmlns:a16="http://schemas.microsoft.com/office/drawing/2014/main" id="{FB115B01-E582-4042-919E-0E85A95C0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8" t="-3557" r="25876" b="18185"/>
          <a:stretch/>
        </p:blipFill>
        <p:spPr bwMode="auto">
          <a:xfrm>
            <a:off x="8020280" y="3616709"/>
            <a:ext cx="1043608" cy="10440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Vrije vorm: vorm 67">
            <a:extLst>
              <a:ext uri="{FF2B5EF4-FFF2-40B4-BE49-F238E27FC236}">
                <a16:creationId xmlns:a16="http://schemas.microsoft.com/office/drawing/2014/main" id="{310BD2D9-2338-4096-ADBF-8CE01273A928}"/>
              </a:ext>
            </a:extLst>
          </p:cNvPr>
          <p:cNvSpPr/>
          <p:nvPr/>
        </p:nvSpPr>
        <p:spPr>
          <a:xfrm>
            <a:off x="208132" y="1967133"/>
            <a:ext cx="3521445" cy="2834640"/>
          </a:xfrm>
          <a:custGeom>
            <a:avLst/>
            <a:gdLst>
              <a:gd name="connsiteX0" fmla="*/ 137160 w 3521445"/>
              <a:gd name="connsiteY0" fmla="*/ 22860 h 2834640"/>
              <a:gd name="connsiteX1" fmla="*/ 548640 w 3521445"/>
              <a:gd name="connsiteY1" fmla="*/ 0 h 2834640"/>
              <a:gd name="connsiteX2" fmla="*/ 716280 w 3521445"/>
              <a:gd name="connsiteY2" fmla="*/ 7620 h 2834640"/>
              <a:gd name="connsiteX3" fmla="*/ 769620 w 3521445"/>
              <a:gd name="connsiteY3" fmla="*/ 22860 h 2834640"/>
              <a:gd name="connsiteX4" fmla="*/ 807720 w 3521445"/>
              <a:gd name="connsiteY4" fmla="*/ 53340 h 2834640"/>
              <a:gd name="connsiteX5" fmla="*/ 838200 w 3521445"/>
              <a:gd name="connsiteY5" fmla="*/ 91440 h 2834640"/>
              <a:gd name="connsiteX6" fmla="*/ 868680 w 3521445"/>
              <a:gd name="connsiteY6" fmla="*/ 137160 h 2834640"/>
              <a:gd name="connsiteX7" fmla="*/ 883920 w 3521445"/>
              <a:gd name="connsiteY7" fmla="*/ 198120 h 2834640"/>
              <a:gd name="connsiteX8" fmla="*/ 891540 w 3521445"/>
              <a:gd name="connsiteY8" fmla="*/ 228600 h 2834640"/>
              <a:gd name="connsiteX9" fmla="*/ 906780 w 3521445"/>
              <a:gd name="connsiteY9" fmla="*/ 251460 h 2834640"/>
              <a:gd name="connsiteX10" fmla="*/ 922020 w 3521445"/>
              <a:gd name="connsiteY10" fmla="*/ 297180 h 2834640"/>
              <a:gd name="connsiteX11" fmla="*/ 929640 w 3521445"/>
              <a:gd name="connsiteY11" fmla="*/ 320040 h 2834640"/>
              <a:gd name="connsiteX12" fmla="*/ 937260 w 3521445"/>
              <a:gd name="connsiteY12" fmla="*/ 350520 h 2834640"/>
              <a:gd name="connsiteX13" fmla="*/ 944880 w 3521445"/>
              <a:gd name="connsiteY13" fmla="*/ 373380 h 2834640"/>
              <a:gd name="connsiteX14" fmla="*/ 952500 w 3521445"/>
              <a:gd name="connsiteY14" fmla="*/ 411480 h 2834640"/>
              <a:gd name="connsiteX15" fmla="*/ 960120 w 3521445"/>
              <a:gd name="connsiteY15" fmla="*/ 434340 h 2834640"/>
              <a:gd name="connsiteX16" fmla="*/ 967740 w 3521445"/>
              <a:gd name="connsiteY16" fmla="*/ 472440 h 2834640"/>
              <a:gd name="connsiteX17" fmla="*/ 975360 w 3521445"/>
              <a:gd name="connsiteY17" fmla="*/ 563880 h 2834640"/>
              <a:gd name="connsiteX18" fmla="*/ 982980 w 3521445"/>
              <a:gd name="connsiteY18" fmla="*/ 609600 h 2834640"/>
              <a:gd name="connsiteX19" fmla="*/ 998220 w 3521445"/>
              <a:gd name="connsiteY19" fmla="*/ 762000 h 2834640"/>
              <a:gd name="connsiteX20" fmla="*/ 1013460 w 3521445"/>
              <a:gd name="connsiteY20" fmla="*/ 807720 h 2834640"/>
              <a:gd name="connsiteX21" fmla="*/ 1074420 w 3521445"/>
              <a:gd name="connsiteY21" fmla="*/ 861060 h 2834640"/>
              <a:gd name="connsiteX22" fmla="*/ 1097280 w 3521445"/>
              <a:gd name="connsiteY22" fmla="*/ 876300 h 2834640"/>
              <a:gd name="connsiteX23" fmla="*/ 1120140 w 3521445"/>
              <a:gd name="connsiteY23" fmla="*/ 883920 h 2834640"/>
              <a:gd name="connsiteX24" fmla="*/ 1143000 w 3521445"/>
              <a:gd name="connsiteY24" fmla="*/ 899160 h 2834640"/>
              <a:gd name="connsiteX25" fmla="*/ 1165860 w 3521445"/>
              <a:gd name="connsiteY25" fmla="*/ 906780 h 2834640"/>
              <a:gd name="connsiteX26" fmla="*/ 1188720 w 3521445"/>
              <a:gd name="connsiteY26" fmla="*/ 922020 h 2834640"/>
              <a:gd name="connsiteX27" fmla="*/ 1249680 w 3521445"/>
              <a:gd name="connsiteY27" fmla="*/ 937260 h 2834640"/>
              <a:gd name="connsiteX28" fmla="*/ 1280160 w 3521445"/>
              <a:gd name="connsiteY28" fmla="*/ 944880 h 2834640"/>
              <a:gd name="connsiteX29" fmla="*/ 1562100 w 3521445"/>
              <a:gd name="connsiteY29" fmla="*/ 960120 h 2834640"/>
              <a:gd name="connsiteX30" fmla="*/ 1684020 w 3521445"/>
              <a:gd name="connsiteY30" fmla="*/ 967740 h 2834640"/>
              <a:gd name="connsiteX31" fmla="*/ 1988820 w 3521445"/>
              <a:gd name="connsiteY31" fmla="*/ 952500 h 2834640"/>
              <a:gd name="connsiteX32" fmla="*/ 2613660 w 3521445"/>
              <a:gd name="connsiteY32" fmla="*/ 960120 h 2834640"/>
              <a:gd name="connsiteX33" fmla="*/ 2651760 w 3521445"/>
              <a:gd name="connsiteY33" fmla="*/ 967740 h 2834640"/>
              <a:gd name="connsiteX34" fmla="*/ 3230880 w 3521445"/>
              <a:gd name="connsiteY34" fmla="*/ 960120 h 2834640"/>
              <a:gd name="connsiteX35" fmla="*/ 3352800 w 3521445"/>
              <a:gd name="connsiteY35" fmla="*/ 975360 h 2834640"/>
              <a:gd name="connsiteX36" fmla="*/ 3398520 w 3521445"/>
              <a:gd name="connsiteY36" fmla="*/ 990600 h 2834640"/>
              <a:gd name="connsiteX37" fmla="*/ 3444240 w 3521445"/>
              <a:gd name="connsiteY37" fmla="*/ 1021080 h 2834640"/>
              <a:gd name="connsiteX38" fmla="*/ 3489960 w 3521445"/>
              <a:gd name="connsiteY38" fmla="*/ 1066800 h 2834640"/>
              <a:gd name="connsiteX39" fmla="*/ 3505200 w 3521445"/>
              <a:gd name="connsiteY39" fmla="*/ 1112520 h 2834640"/>
              <a:gd name="connsiteX40" fmla="*/ 3512820 w 3521445"/>
              <a:gd name="connsiteY40" fmla="*/ 1135380 h 2834640"/>
              <a:gd name="connsiteX41" fmla="*/ 3512820 w 3521445"/>
              <a:gd name="connsiteY41" fmla="*/ 1516380 h 2834640"/>
              <a:gd name="connsiteX42" fmla="*/ 3497580 w 3521445"/>
              <a:gd name="connsiteY42" fmla="*/ 1676400 h 2834640"/>
              <a:gd name="connsiteX43" fmla="*/ 3482340 w 3521445"/>
              <a:gd name="connsiteY43" fmla="*/ 1737360 h 2834640"/>
              <a:gd name="connsiteX44" fmla="*/ 3474720 w 3521445"/>
              <a:gd name="connsiteY44" fmla="*/ 1760220 h 2834640"/>
              <a:gd name="connsiteX45" fmla="*/ 3459480 w 3521445"/>
              <a:gd name="connsiteY45" fmla="*/ 1783080 h 2834640"/>
              <a:gd name="connsiteX46" fmla="*/ 3429000 w 3521445"/>
              <a:gd name="connsiteY46" fmla="*/ 1836420 h 2834640"/>
              <a:gd name="connsiteX47" fmla="*/ 3383280 w 3521445"/>
              <a:gd name="connsiteY47" fmla="*/ 1859280 h 2834640"/>
              <a:gd name="connsiteX48" fmla="*/ 3291840 w 3521445"/>
              <a:gd name="connsiteY48" fmla="*/ 1882140 h 2834640"/>
              <a:gd name="connsiteX49" fmla="*/ 3169920 w 3521445"/>
              <a:gd name="connsiteY49" fmla="*/ 1897380 h 2834640"/>
              <a:gd name="connsiteX50" fmla="*/ 3063240 w 3521445"/>
              <a:gd name="connsiteY50" fmla="*/ 1912620 h 2834640"/>
              <a:gd name="connsiteX51" fmla="*/ 3032760 w 3521445"/>
              <a:gd name="connsiteY51" fmla="*/ 1920240 h 2834640"/>
              <a:gd name="connsiteX52" fmla="*/ 3009900 w 3521445"/>
              <a:gd name="connsiteY52" fmla="*/ 1927860 h 2834640"/>
              <a:gd name="connsiteX53" fmla="*/ 2819400 w 3521445"/>
              <a:gd name="connsiteY53" fmla="*/ 1935480 h 2834640"/>
              <a:gd name="connsiteX54" fmla="*/ 2644140 w 3521445"/>
              <a:gd name="connsiteY54" fmla="*/ 1927860 h 2834640"/>
              <a:gd name="connsiteX55" fmla="*/ 2606040 w 3521445"/>
              <a:gd name="connsiteY55" fmla="*/ 1920240 h 2834640"/>
              <a:gd name="connsiteX56" fmla="*/ 2057400 w 3521445"/>
              <a:gd name="connsiteY56" fmla="*/ 1912620 h 2834640"/>
              <a:gd name="connsiteX57" fmla="*/ 1546860 w 3521445"/>
              <a:gd name="connsiteY57" fmla="*/ 1920240 h 2834640"/>
              <a:gd name="connsiteX58" fmla="*/ 1501140 w 3521445"/>
              <a:gd name="connsiteY58" fmla="*/ 1935480 h 2834640"/>
              <a:gd name="connsiteX59" fmla="*/ 1455420 w 3521445"/>
              <a:gd name="connsiteY59" fmla="*/ 1950720 h 2834640"/>
              <a:gd name="connsiteX60" fmla="*/ 1432560 w 3521445"/>
              <a:gd name="connsiteY60" fmla="*/ 1958340 h 2834640"/>
              <a:gd name="connsiteX61" fmla="*/ 1409700 w 3521445"/>
              <a:gd name="connsiteY61" fmla="*/ 1973580 h 2834640"/>
              <a:gd name="connsiteX62" fmla="*/ 1234440 w 3521445"/>
              <a:gd name="connsiteY62" fmla="*/ 1996440 h 2834640"/>
              <a:gd name="connsiteX63" fmla="*/ 1211580 w 3521445"/>
              <a:gd name="connsiteY63" fmla="*/ 2004060 h 2834640"/>
              <a:gd name="connsiteX64" fmla="*/ 1181100 w 3521445"/>
              <a:gd name="connsiteY64" fmla="*/ 2011680 h 2834640"/>
              <a:gd name="connsiteX65" fmla="*/ 1158240 w 3521445"/>
              <a:gd name="connsiteY65" fmla="*/ 2026920 h 2834640"/>
              <a:gd name="connsiteX66" fmla="*/ 1112520 w 3521445"/>
              <a:gd name="connsiteY66" fmla="*/ 2049780 h 2834640"/>
              <a:gd name="connsiteX67" fmla="*/ 1066800 w 3521445"/>
              <a:gd name="connsiteY67" fmla="*/ 2095500 h 2834640"/>
              <a:gd name="connsiteX68" fmla="*/ 1043940 w 3521445"/>
              <a:gd name="connsiteY68" fmla="*/ 2110740 h 2834640"/>
              <a:gd name="connsiteX69" fmla="*/ 990600 w 3521445"/>
              <a:gd name="connsiteY69" fmla="*/ 2156460 h 2834640"/>
              <a:gd name="connsiteX70" fmla="*/ 937260 w 3521445"/>
              <a:gd name="connsiteY70" fmla="*/ 2225040 h 2834640"/>
              <a:gd name="connsiteX71" fmla="*/ 929640 w 3521445"/>
              <a:gd name="connsiteY71" fmla="*/ 2247900 h 2834640"/>
              <a:gd name="connsiteX72" fmla="*/ 899160 w 3521445"/>
              <a:gd name="connsiteY72" fmla="*/ 2293620 h 2834640"/>
              <a:gd name="connsiteX73" fmla="*/ 891540 w 3521445"/>
              <a:gd name="connsiteY73" fmla="*/ 2491740 h 2834640"/>
              <a:gd name="connsiteX74" fmla="*/ 876300 w 3521445"/>
              <a:gd name="connsiteY74" fmla="*/ 2567940 h 2834640"/>
              <a:gd name="connsiteX75" fmla="*/ 853440 w 3521445"/>
              <a:gd name="connsiteY75" fmla="*/ 2644140 h 2834640"/>
              <a:gd name="connsiteX76" fmla="*/ 845820 w 3521445"/>
              <a:gd name="connsiteY76" fmla="*/ 2667000 h 2834640"/>
              <a:gd name="connsiteX77" fmla="*/ 830580 w 3521445"/>
              <a:gd name="connsiteY77" fmla="*/ 2689860 h 2834640"/>
              <a:gd name="connsiteX78" fmla="*/ 807720 w 3521445"/>
              <a:gd name="connsiteY78" fmla="*/ 2735580 h 2834640"/>
              <a:gd name="connsiteX79" fmla="*/ 754380 w 3521445"/>
              <a:gd name="connsiteY79" fmla="*/ 2766060 h 2834640"/>
              <a:gd name="connsiteX80" fmla="*/ 701040 w 3521445"/>
              <a:gd name="connsiteY80" fmla="*/ 2796540 h 2834640"/>
              <a:gd name="connsiteX81" fmla="*/ 640080 w 3521445"/>
              <a:gd name="connsiteY81" fmla="*/ 2811780 h 2834640"/>
              <a:gd name="connsiteX82" fmla="*/ 609600 w 3521445"/>
              <a:gd name="connsiteY82" fmla="*/ 2819400 h 2834640"/>
              <a:gd name="connsiteX83" fmla="*/ 533400 w 3521445"/>
              <a:gd name="connsiteY83" fmla="*/ 2834640 h 2834640"/>
              <a:gd name="connsiteX84" fmla="*/ 441960 w 3521445"/>
              <a:gd name="connsiteY84" fmla="*/ 2827020 h 2834640"/>
              <a:gd name="connsiteX85" fmla="*/ 411480 w 3521445"/>
              <a:gd name="connsiteY85" fmla="*/ 2819400 h 2834640"/>
              <a:gd name="connsiteX86" fmla="*/ 342900 w 3521445"/>
              <a:gd name="connsiteY86" fmla="*/ 2796540 h 2834640"/>
              <a:gd name="connsiteX87" fmla="*/ 320040 w 3521445"/>
              <a:gd name="connsiteY87" fmla="*/ 2788920 h 2834640"/>
              <a:gd name="connsiteX88" fmla="*/ 266700 w 3521445"/>
              <a:gd name="connsiteY88" fmla="*/ 2773680 h 2834640"/>
              <a:gd name="connsiteX89" fmla="*/ 243840 w 3521445"/>
              <a:gd name="connsiteY89" fmla="*/ 2758440 h 2834640"/>
              <a:gd name="connsiteX90" fmla="*/ 167640 w 3521445"/>
              <a:gd name="connsiteY90" fmla="*/ 2735580 h 2834640"/>
              <a:gd name="connsiteX91" fmla="*/ 121920 w 3521445"/>
              <a:gd name="connsiteY91" fmla="*/ 2705100 h 2834640"/>
              <a:gd name="connsiteX92" fmla="*/ 68580 w 3521445"/>
              <a:gd name="connsiteY92" fmla="*/ 2636520 h 2834640"/>
              <a:gd name="connsiteX93" fmla="*/ 60960 w 3521445"/>
              <a:gd name="connsiteY93" fmla="*/ 2613660 h 2834640"/>
              <a:gd name="connsiteX94" fmla="*/ 53340 w 3521445"/>
              <a:gd name="connsiteY94" fmla="*/ 2560320 h 2834640"/>
              <a:gd name="connsiteX95" fmla="*/ 45720 w 3521445"/>
              <a:gd name="connsiteY95" fmla="*/ 2522220 h 2834640"/>
              <a:gd name="connsiteX96" fmla="*/ 53340 w 3521445"/>
              <a:gd name="connsiteY96" fmla="*/ 2438400 h 2834640"/>
              <a:gd name="connsiteX97" fmla="*/ 45720 w 3521445"/>
              <a:gd name="connsiteY97" fmla="*/ 2278380 h 2834640"/>
              <a:gd name="connsiteX98" fmla="*/ 38100 w 3521445"/>
              <a:gd name="connsiteY98" fmla="*/ 2247900 h 2834640"/>
              <a:gd name="connsiteX99" fmla="*/ 30480 w 3521445"/>
              <a:gd name="connsiteY99" fmla="*/ 2156460 h 2834640"/>
              <a:gd name="connsiteX100" fmla="*/ 15240 w 3521445"/>
              <a:gd name="connsiteY100" fmla="*/ 2110740 h 2834640"/>
              <a:gd name="connsiteX101" fmla="*/ 15240 w 3521445"/>
              <a:gd name="connsiteY101" fmla="*/ 1699260 h 2834640"/>
              <a:gd name="connsiteX102" fmla="*/ 0 w 3521445"/>
              <a:gd name="connsiteY102" fmla="*/ 1424940 h 2834640"/>
              <a:gd name="connsiteX103" fmla="*/ 7620 w 3521445"/>
              <a:gd name="connsiteY103" fmla="*/ 1059180 h 2834640"/>
              <a:gd name="connsiteX104" fmla="*/ 15240 w 3521445"/>
              <a:gd name="connsiteY104" fmla="*/ 1036320 h 2834640"/>
              <a:gd name="connsiteX105" fmla="*/ 30480 w 3521445"/>
              <a:gd name="connsiteY105" fmla="*/ 975360 h 2834640"/>
              <a:gd name="connsiteX106" fmla="*/ 45720 w 3521445"/>
              <a:gd name="connsiteY106" fmla="*/ 891540 h 2834640"/>
              <a:gd name="connsiteX107" fmla="*/ 53340 w 3521445"/>
              <a:gd name="connsiteY107" fmla="*/ 609600 h 2834640"/>
              <a:gd name="connsiteX108" fmla="*/ 60960 w 3521445"/>
              <a:gd name="connsiteY108" fmla="*/ 556260 h 2834640"/>
              <a:gd name="connsiteX109" fmla="*/ 76200 w 3521445"/>
              <a:gd name="connsiteY109" fmla="*/ 236220 h 2834640"/>
              <a:gd name="connsiteX110" fmla="*/ 91440 w 3521445"/>
              <a:gd name="connsiteY110" fmla="*/ 53340 h 2834640"/>
              <a:gd name="connsiteX111" fmla="*/ 137160 w 3521445"/>
              <a:gd name="connsiteY111" fmla="*/ 2286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521445" h="2834640">
                <a:moveTo>
                  <a:pt x="137160" y="22860"/>
                </a:moveTo>
                <a:cubicBezTo>
                  <a:pt x="213360" y="13970"/>
                  <a:pt x="181332" y="0"/>
                  <a:pt x="548640" y="0"/>
                </a:cubicBezTo>
                <a:cubicBezTo>
                  <a:pt x="604578" y="0"/>
                  <a:pt x="660400" y="5080"/>
                  <a:pt x="716280" y="7620"/>
                </a:cubicBezTo>
                <a:cubicBezTo>
                  <a:pt x="718271" y="8118"/>
                  <a:pt x="764651" y="18885"/>
                  <a:pt x="769620" y="22860"/>
                </a:cubicBezTo>
                <a:cubicBezTo>
                  <a:pt x="818859" y="62251"/>
                  <a:pt x="750261" y="34187"/>
                  <a:pt x="807720" y="53340"/>
                </a:cubicBezTo>
                <a:cubicBezTo>
                  <a:pt x="824880" y="104820"/>
                  <a:pt x="801082" y="49019"/>
                  <a:pt x="838200" y="91440"/>
                </a:cubicBezTo>
                <a:cubicBezTo>
                  <a:pt x="850261" y="105224"/>
                  <a:pt x="868680" y="137160"/>
                  <a:pt x="868680" y="137160"/>
                </a:cubicBezTo>
                <a:lnTo>
                  <a:pt x="883920" y="198120"/>
                </a:lnTo>
                <a:cubicBezTo>
                  <a:pt x="886460" y="208280"/>
                  <a:pt x="885731" y="219886"/>
                  <a:pt x="891540" y="228600"/>
                </a:cubicBezTo>
                <a:cubicBezTo>
                  <a:pt x="896620" y="236220"/>
                  <a:pt x="903061" y="243091"/>
                  <a:pt x="906780" y="251460"/>
                </a:cubicBezTo>
                <a:cubicBezTo>
                  <a:pt x="913304" y="266140"/>
                  <a:pt x="916940" y="281940"/>
                  <a:pt x="922020" y="297180"/>
                </a:cubicBezTo>
                <a:cubicBezTo>
                  <a:pt x="924560" y="304800"/>
                  <a:pt x="927692" y="312248"/>
                  <a:pt x="929640" y="320040"/>
                </a:cubicBezTo>
                <a:cubicBezTo>
                  <a:pt x="932180" y="330200"/>
                  <a:pt x="934383" y="340450"/>
                  <a:pt x="937260" y="350520"/>
                </a:cubicBezTo>
                <a:cubicBezTo>
                  <a:pt x="939467" y="358243"/>
                  <a:pt x="942932" y="365588"/>
                  <a:pt x="944880" y="373380"/>
                </a:cubicBezTo>
                <a:cubicBezTo>
                  <a:pt x="948021" y="385945"/>
                  <a:pt x="949359" y="398915"/>
                  <a:pt x="952500" y="411480"/>
                </a:cubicBezTo>
                <a:cubicBezTo>
                  <a:pt x="954448" y="419272"/>
                  <a:pt x="958172" y="426548"/>
                  <a:pt x="960120" y="434340"/>
                </a:cubicBezTo>
                <a:cubicBezTo>
                  <a:pt x="963261" y="446905"/>
                  <a:pt x="965200" y="459740"/>
                  <a:pt x="967740" y="472440"/>
                </a:cubicBezTo>
                <a:cubicBezTo>
                  <a:pt x="970280" y="502920"/>
                  <a:pt x="971982" y="533481"/>
                  <a:pt x="975360" y="563880"/>
                </a:cubicBezTo>
                <a:cubicBezTo>
                  <a:pt x="977066" y="579236"/>
                  <a:pt x="981581" y="594213"/>
                  <a:pt x="982980" y="609600"/>
                </a:cubicBezTo>
                <a:cubicBezTo>
                  <a:pt x="990734" y="694889"/>
                  <a:pt x="980858" y="704126"/>
                  <a:pt x="998220" y="762000"/>
                </a:cubicBezTo>
                <a:cubicBezTo>
                  <a:pt x="1002836" y="777387"/>
                  <a:pt x="1004549" y="794354"/>
                  <a:pt x="1013460" y="807720"/>
                </a:cubicBezTo>
                <a:cubicBezTo>
                  <a:pt x="1038860" y="845820"/>
                  <a:pt x="1021080" y="825500"/>
                  <a:pt x="1074420" y="861060"/>
                </a:cubicBezTo>
                <a:cubicBezTo>
                  <a:pt x="1082040" y="866140"/>
                  <a:pt x="1088592" y="873404"/>
                  <a:pt x="1097280" y="876300"/>
                </a:cubicBezTo>
                <a:cubicBezTo>
                  <a:pt x="1104900" y="878840"/>
                  <a:pt x="1112956" y="880328"/>
                  <a:pt x="1120140" y="883920"/>
                </a:cubicBezTo>
                <a:cubicBezTo>
                  <a:pt x="1128331" y="888016"/>
                  <a:pt x="1134809" y="895064"/>
                  <a:pt x="1143000" y="899160"/>
                </a:cubicBezTo>
                <a:cubicBezTo>
                  <a:pt x="1150184" y="902752"/>
                  <a:pt x="1158676" y="903188"/>
                  <a:pt x="1165860" y="906780"/>
                </a:cubicBezTo>
                <a:cubicBezTo>
                  <a:pt x="1174051" y="910876"/>
                  <a:pt x="1180113" y="918890"/>
                  <a:pt x="1188720" y="922020"/>
                </a:cubicBezTo>
                <a:cubicBezTo>
                  <a:pt x="1208404" y="929178"/>
                  <a:pt x="1229360" y="932180"/>
                  <a:pt x="1249680" y="937260"/>
                </a:cubicBezTo>
                <a:lnTo>
                  <a:pt x="1280160" y="944880"/>
                </a:lnTo>
                <a:cubicBezTo>
                  <a:pt x="1391995" y="972839"/>
                  <a:pt x="1300172" y="952183"/>
                  <a:pt x="1562100" y="960120"/>
                </a:cubicBezTo>
                <a:cubicBezTo>
                  <a:pt x="1602740" y="962660"/>
                  <a:pt x="1643301" y="967740"/>
                  <a:pt x="1684020" y="967740"/>
                </a:cubicBezTo>
                <a:cubicBezTo>
                  <a:pt x="1853428" y="967740"/>
                  <a:pt x="1865116" y="964870"/>
                  <a:pt x="1988820" y="952500"/>
                </a:cubicBezTo>
                <a:lnTo>
                  <a:pt x="2613660" y="960120"/>
                </a:lnTo>
                <a:cubicBezTo>
                  <a:pt x="2626608" y="960418"/>
                  <a:pt x="2638808" y="967740"/>
                  <a:pt x="2651760" y="967740"/>
                </a:cubicBezTo>
                <a:cubicBezTo>
                  <a:pt x="2844817" y="967740"/>
                  <a:pt x="3037840" y="962660"/>
                  <a:pt x="3230880" y="960120"/>
                </a:cubicBezTo>
                <a:cubicBezTo>
                  <a:pt x="3257376" y="962770"/>
                  <a:pt x="3321289" y="967482"/>
                  <a:pt x="3352800" y="975360"/>
                </a:cubicBezTo>
                <a:cubicBezTo>
                  <a:pt x="3368385" y="979256"/>
                  <a:pt x="3385154" y="981689"/>
                  <a:pt x="3398520" y="990600"/>
                </a:cubicBezTo>
                <a:cubicBezTo>
                  <a:pt x="3413760" y="1000760"/>
                  <a:pt x="3429587" y="1010090"/>
                  <a:pt x="3444240" y="1021080"/>
                </a:cubicBezTo>
                <a:cubicBezTo>
                  <a:pt x="3466595" y="1037846"/>
                  <a:pt x="3478818" y="1041730"/>
                  <a:pt x="3489960" y="1066800"/>
                </a:cubicBezTo>
                <a:cubicBezTo>
                  <a:pt x="3496484" y="1081480"/>
                  <a:pt x="3500120" y="1097280"/>
                  <a:pt x="3505200" y="1112520"/>
                </a:cubicBezTo>
                <a:lnTo>
                  <a:pt x="3512820" y="1135380"/>
                </a:lnTo>
                <a:cubicBezTo>
                  <a:pt x="3524790" y="1326907"/>
                  <a:pt x="3523841" y="1251867"/>
                  <a:pt x="3512820" y="1516380"/>
                </a:cubicBezTo>
                <a:cubicBezTo>
                  <a:pt x="3511250" y="1554061"/>
                  <a:pt x="3506549" y="1631554"/>
                  <a:pt x="3497580" y="1676400"/>
                </a:cubicBezTo>
                <a:cubicBezTo>
                  <a:pt x="3493472" y="1696939"/>
                  <a:pt x="3488964" y="1717489"/>
                  <a:pt x="3482340" y="1737360"/>
                </a:cubicBezTo>
                <a:cubicBezTo>
                  <a:pt x="3479800" y="1744980"/>
                  <a:pt x="3478312" y="1753036"/>
                  <a:pt x="3474720" y="1760220"/>
                </a:cubicBezTo>
                <a:cubicBezTo>
                  <a:pt x="3470624" y="1768411"/>
                  <a:pt x="3464024" y="1775129"/>
                  <a:pt x="3459480" y="1783080"/>
                </a:cubicBezTo>
                <a:cubicBezTo>
                  <a:pt x="3451511" y="1797025"/>
                  <a:pt x="3441377" y="1824043"/>
                  <a:pt x="3429000" y="1836420"/>
                </a:cubicBezTo>
                <a:cubicBezTo>
                  <a:pt x="3412815" y="1852605"/>
                  <a:pt x="3403112" y="1851843"/>
                  <a:pt x="3383280" y="1859280"/>
                </a:cubicBezTo>
                <a:cubicBezTo>
                  <a:pt x="3325492" y="1880951"/>
                  <a:pt x="3362676" y="1872901"/>
                  <a:pt x="3291840" y="1882140"/>
                </a:cubicBezTo>
                <a:lnTo>
                  <a:pt x="3169920" y="1897380"/>
                </a:lnTo>
                <a:cubicBezTo>
                  <a:pt x="3114868" y="1915731"/>
                  <a:pt x="3174536" y="1897781"/>
                  <a:pt x="3063240" y="1912620"/>
                </a:cubicBezTo>
                <a:cubicBezTo>
                  <a:pt x="3052859" y="1914004"/>
                  <a:pt x="3042830" y="1917363"/>
                  <a:pt x="3032760" y="1920240"/>
                </a:cubicBezTo>
                <a:cubicBezTo>
                  <a:pt x="3025037" y="1922447"/>
                  <a:pt x="3017912" y="1927288"/>
                  <a:pt x="3009900" y="1927860"/>
                </a:cubicBezTo>
                <a:cubicBezTo>
                  <a:pt x="2946511" y="1932388"/>
                  <a:pt x="2882900" y="1932940"/>
                  <a:pt x="2819400" y="1935480"/>
                </a:cubicBezTo>
                <a:cubicBezTo>
                  <a:pt x="2760980" y="1932940"/>
                  <a:pt x="2702467" y="1932026"/>
                  <a:pt x="2644140" y="1927860"/>
                </a:cubicBezTo>
                <a:cubicBezTo>
                  <a:pt x="2631221" y="1926937"/>
                  <a:pt x="2618987" y="1920576"/>
                  <a:pt x="2606040" y="1920240"/>
                </a:cubicBezTo>
                <a:cubicBezTo>
                  <a:pt x="2423204" y="1915491"/>
                  <a:pt x="2240280" y="1915160"/>
                  <a:pt x="2057400" y="1912620"/>
                </a:cubicBezTo>
                <a:cubicBezTo>
                  <a:pt x="1887220" y="1915160"/>
                  <a:pt x="1716915" y="1913251"/>
                  <a:pt x="1546860" y="1920240"/>
                </a:cubicBezTo>
                <a:cubicBezTo>
                  <a:pt x="1530809" y="1920900"/>
                  <a:pt x="1516380" y="1930400"/>
                  <a:pt x="1501140" y="1935480"/>
                </a:cubicBezTo>
                <a:lnTo>
                  <a:pt x="1455420" y="1950720"/>
                </a:lnTo>
                <a:cubicBezTo>
                  <a:pt x="1447800" y="1953260"/>
                  <a:pt x="1439243" y="1953885"/>
                  <a:pt x="1432560" y="1958340"/>
                </a:cubicBezTo>
                <a:cubicBezTo>
                  <a:pt x="1424940" y="1963420"/>
                  <a:pt x="1418069" y="1969861"/>
                  <a:pt x="1409700" y="1973580"/>
                </a:cubicBezTo>
                <a:cubicBezTo>
                  <a:pt x="1347942" y="2001028"/>
                  <a:pt x="1312710" y="1991836"/>
                  <a:pt x="1234440" y="1996440"/>
                </a:cubicBezTo>
                <a:cubicBezTo>
                  <a:pt x="1226820" y="1998980"/>
                  <a:pt x="1219303" y="2001853"/>
                  <a:pt x="1211580" y="2004060"/>
                </a:cubicBezTo>
                <a:cubicBezTo>
                  <a:pt x="1201510" y="2006937"/>
                  <a:pt x="1190726" y="2007555"/>
                  <a:pt x="1181100" y="2011680"/>
                </a:cubicBezTo>
                <a:cubicBezTo>
                  <a:pt x="1172682" y="2015288"/>
                  <a:pt x="1166431" y="2022824"/>
                  <a:pt x="1158240" y="2026920"/>
                </a:cubicBezTo>
                <a:cubicBezTo>
                  <a:pt x="1127978" y="2042051"/>
                  <a:pt x="1140597" y="2024822"/>
                  <a:pt x="1112520" y="2049780"/>
                </a:cubicBezTo>
                <a:cubicBezTo>
                  <a:pt x="1096411" y="2064099"/>
                  <a:pt x="1084733" y="2083545"/>
                  <a:pt x="1066800" y="2095500"/>
                </a:cubicBezTo>
                <a:cubicBezTo>
                  <a:pt x="1059180" y="2100580"/>
                  <a:pt x="1050893" y="2104780"/>
                  <a:pt x="1043940" y="2110740"/>
                </a:cubicBezTo>
                <a:cubicBezTo>
                  <a:pt x="979267" y="2166174"/>
                  <a:pt x="1043081" y="2121472"/>
                  <a:pt x="990600" y="2156460"/>
                </a:cubicBezTo>
                <a:cubicBezTo>
                  <a:pt x="954142" y="2211146"/>
                  <a:pt x="973072" y="2189228"/>
                  <a:pt x="937260" y="2225040"/>
                </a:cubicBezTo>
                <a:cubicBezTo>
                  <a:pt x="934720" y="2232660"/>
                  <a:pt x="933541" y="2240879"/>
                  <a:pt x="929640" y="2247900"/>
                </a:cubicBezTo>
                <a:cubicBezTo>
                  <a:pt x="920745" y="2263911"/>
                  <a:pt x="899160" y="2293620"/>
                  <a:pt x="899160" y="2293620"/>
                </a:cubicBezTo>
                <a:cubicBezTo>
                  <a:pt x="896620" y="2359660"/>
                  <a:pt x="897028" y="2425879"/>
                  <a:pt x="891540" y="2491740"/>
                </a:cubicBezTo>
                <a:cubicBezTo>
                  <a:pt x="889389" y="2517554"/>
                  <a:pt x="882582" y="2542810"/>
                  <a:pt x="876300" y="2567940"/>
                </a:cubicBezTo>
                <a:cubicBezTo>
                  <a:pt x="864784" y="2614005"/>
                  <a:pt x="871992" y="2588485"/>
                  <a:pt x="853440" y="2644140"/>
                </a:cubicBezTo>
                <a:cubicBezTo>
                  <a:pt x="850900" y="2651760"/>
                  <a:pt x="850275" y="2660317"/>
                  <a:pt x="845820" y="2667000"/>
                </a:cubicBezTo>
                <a:cubicBezTo>
                  <a:pt x="840740" y="2674620"/>
                  <a:pt x="834676" y="2681669"/>
                  <a:pt x="830580" y="2689860"/>
                </a:cubicBezTo>
                <a:cubicBezTo>
                  <a:pt x="818185" y="2714650"/>
                  <a:pt x="829558" y="2713742"/>
                  <a:pt x="807720" y="2735580"/>
                </a:cubicBezTo>
                <a:cubicBezTo>
                  <a:pt x="795343" y="2747957"/>
                  <a:pt x="768325" y="2758091"/>
                  <a:pt x="754380" y="2766060"/>
                </a:cubicBezTo>
                <a:cubicBezTo>
                  <a:pt x="716116" y="2787925"/>
                  <a:pt x="747094" y="2776803"/>
                  <a:pt x="701040" y="2796540"/>
                </a:cubicBezTo>
                <a:cubicBezTo>
                  <a:pt x="679044" y="2805967"/>
                  <a:pt x="664851" y="2806275"/>
                  <a:pt x="640080" y="2811780"/>
                </a:cubicBezTo>
                <a:cubicBezTo>
                  <a:pt x="629857" y="2814052"/>
                  <a:pt x="619840" y="2817206"/>
                  <a:pt x="609600" y="2819400"/>
                </a:cubicBezTo>
                <a:cubicBezTo>
                  <a:pt x="584272" y="2824827"/>
                  <a:pt x="533400" y="2834640"/>
                  <a:pt x="533400" y="2834640"/>
                </a:cubicBezTo>
                <a:cubicBezTo>
                  <a:pt x="502920" y="2832100"/>
                  <a:pt x="472309" y="2830814"/>
                  <a:pt x="441960" y="2827020"/>
                </a:cubicBezTo>
                <a:cubicBezTo>
                  <a:pt x="431568" y="2825721"/>
                  <a:pt x="421511" y="2822409"/>
                  <a:pt x="411480" y="2819400"/>
                </a:cubicBezTo>
                <a:lnTo>
                  <a:pt x="342900" y="2796540"/>
                </a:lnTo>
                <a:cubicBezTo>
                  <a:pt x="335280" y="2794000"/>
                  <a:pt x="327832" y="2790868"/>
                  <a:pt x="320040" y="2788920"/>
                </a:cubicBezTo>
                <a:cubicBezTo>
                  <a:pt x="310274" y="2786479"/>
                  <a:pt x="277632" y="2779146"/>
                  <a:pt x="266700" y="2773680"/>
                </a:cubicBezTo>
                <a:cubicBezTo>
                  <a:pt x="258509" y="2769584"/>
                  <a:pt x="252209" y="2762159"/>
                  <a:pt x="243840" y="2758440"/>
                </a:cubicBezTo>
                <a:cubicBezTo>
                  <a:pt x="219988" y="2747839"/>
                  <a:pt x="192972" y="2741913"/>
                  <a:pt x="167640" y="2735580"/>
                </a:cubicBezTo>
                <a:cubicBezTo>
                  <a:pt x="152400" y="2725420"/>
                  <a:pt x="134872" y="2718052"/>
                  <a:pt x="121920" y="2705100"/>
                </a:cubicBezTo>
                <a:cubicBezTo>
                  <a:pt x="102196" y="2685376"/>
                  <a:pt x="77694" y="2663863"/>
                  <a:pt x="68580" y="2636520"/>
                </a:cubicBezTo>
                <a:lnTo>
                  <a:pt x="60960" y="2613660"/>
                </a:lnTo>
                <a:cubicBezTo>
                  <a:pt x="58420" y="2595880"/>
                  <a:pt x="56293" y="2578036"/>
                  <a:pt x="53340" y="2560320"/>
                </a:cubicBezTo>
                <a:cubicBezTo>
                  <a:pt x="51211" y="2547545"/>
                  <a:pt x="45720" y="2535172"/>
                  <a:pt x="45720" y="2522220"/>
                </a:cubicBezTo>
                <a:cubicBezTo>
                  <a:pt x="45720" y="2494165"/>
                  <a:pt x="50800" y="2466340"/>
                  <a:pt x="53340" y="2438400"/>
                </a:cubicBezTo>
                <a:cubicBezTo>
                  <a:pt x="50800" y="2385060"/>
                  <a:pt x="49978" y="2331610"/>
                  <a:pt x="45720" y="2278380"/>
                </a:cubicBezTo>
                <a:cubicBezTo>
                  <a:pt x="44885" y="2267941"/>
                  <a:pt x="39399" y="2258292"/>
                  <a:pt x="38100" y="2247900"/>
                </a:cubicBezTo>
                <a:cubicBezTo>
                  <a:pt x="34306" y="2217551"/>
                  <a:pt x="35508" y="2186629"/>
                  <a:pt x="30480" y="2156460"/>
                </a:cubicBezTo>
                <a:cubicBezTo>
                  <a:pt x="27839" y="2140614"/>
                  <a:pt x="15240" y="2110740"/>
                  <a:pt x="15240" y="2110740"/>
                </a:cubicBezTo>
                <a:cubicBezTo>
                  <a:pt x="-6641" y="1913809"/>
                  <a:pt x="15240" y="2138334"/>
                  <a:pt x="15240" y="1699260"/>
                </a:cubicBezTo>
                <a:cubicBezTo>
                  <a:pt x="15240" y="1518003"/>
                  <a:pt x="16036" y="1537189"/>
                  <a:pt x="0" y="1424940"/>
                </a:cubicBezTo>
                <a:cubicBezTo>
                  <a:pt x="2540" y="1303020"/>
                  <a:pt x="2841" y="1181033"/>
                  <a:pt x="7620" y="1059180"/>
                </a:cubicBezTo>
                <a:cubicBezTo>
                  <a:pt x="7935" y="1051154"/>
                  <a:pt x="13127" y="1044069"/>
                  <a:pt x="15240" y="1036320"/>
                </a:cubicBezTo>
                <a:cubicBezTo>
                  <a:pt x="20751" y="1016113"/>
                  <a:pt x="26372" y="995899"/>
                  <a:pt x="30480" y="975360"/>
                </a:cubicBezTo>
                <a:cubicBezTo>
                  <a:pt x="41130" y="922110"/>
                  <a:pt x="35971" y="950035"/>
                  <a:pt x="45720" y="891540"/>
                </a:cubicBezTo>
                <a:cubicBezTo>
                  <a:pt x="48260" y="797560"/>
                  <a:pt x="49071" y="703517"/>
                  <a:pt x="53340" y="609600"/>
                </a:cubicBezTo>
                <a:cubicBezTo>
                  <a:pt x="54156" y="591658"/>
                  <a:pt x="60144" y="574202"/>
                  <a:pt x="60960" y="556260"/>
                </a:cubicBezTo>
                <a:cubicBezTo>
                  <a:pt x="75962" y="226212"/>
                  <a:pt x="49174" y="371352"/>
                  <a:pt x="76200" y="236220"/>
                </a:cubicBezTo>
                <a:cubicBezTo>
                  <a:pt x="78360" y="205974"/>
                  <a:pt x="85484" y="92054"/>
                  <a:pt x="91440" y="53340"/>
                </a:cubicBezTo>
                <a:cubicBezTo>
                  <a:pt x="99863" y="-1411"/>
                  <a:pt x="60960" y="31750"/>
                  <a:pt x="137160" y="228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DCCF52CE-30F0-4BFC-BA7B-64D2BE2BC8CA}"/>
              </a:ext>
            </a:extLst>
          </p:cNvPr>
          <p:cNvSpPr/>
          <p:nvPr/>
        </p:nvSpPr>
        <p:spPr>
          <a:xfrm>
            <a:off x="1323583" y="2146794"/>
            <a:ext cx="10489806" cy="700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Technische Inrichtingsprincipes: API Strategie DSO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6585DCD-41B4-4E76-8C36-371D0ED80DD2}"/>
              </a:ext>
            </a:extLst>
          </p:cNvPr>
          <p:cNvSpPr/>
          <p:nvPr/>
        </p:nvSpPr>
        <p:spPr>
          <a:xfrm>
            <a:off x="1506448" y="4154603"/>
            <a:ext cx="10200929" cy="47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Technische Inrichtingsprincipes: API Strategie DSO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DC0CE92-6C68-475B-8F50-A1AE0ED680D3}"/>
              </a:ext>
            </a:extLst>
          </p:cNvPr>
          <p:cNvSpPr/>
          <p:nvPr/>
        </p:nvSpPr>
        <p:spPr>
          <a:xfrm>
            <a:off x="1491177" y="3024933"/>
            <a:ext cx="2151818" cy="70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Functionele inrichtingsprincipes Basis- Kernregistraties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04D4C21-31E8-4BD8-93F0-E796C89993DD}"/>
              </a:ext>
            </a:extLst>
          </p:cNvPr>
          <p:cNvSpPr/>
          <p:nvPr/>
        </p:nvSpPr>
        <p:spPr>
          <a:xfrm>
            <a:off x="3865403" y="3024935"/>
            <a:ext cx="2151818" cy="70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Functionele inrichtingsprincipes Zaakgericht werken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FD11380-DE2F-4679-B63A-423A761CDB68}"/>
              </a:ext>
            </a:extLst>
          </p:cNvPr>
          <p:cNvSpPr/>
          <p:nvPr/>
        </p:nvSpPr>
        <p:spPr>
          <a:xfrm>
            <a:off x="6239630" y="3035383"/>
            <a:ext cx="2151818" cy="70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Functionele inrichtingsprincipes </a:t>
            </a:r>
          </a:p>
          <a:p>
            <a:pPr algn="ctr"/>
            <a:r>
              <a:rPr lang="nl-NL" sz="1400" dirty="0"/>
              <a:t>Sociaal Domein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5F01A1B-595F-4EFC-AB13-C2CC13331DE1}"/>
              </a:ext>
            </a:extLst>
          </p:cNvPr>
          <p:cNvSpPr/>
          <p:nvPr/>
        </p:nvSpPr>
        <p:spPr>
          <a:xfrm>
            <a:off x="8613856" y="3024934"/>
            <a:ext cx="2151818" cy="70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Functionele inrichtingsprincipes </a:t>
            </a:r>
          </a:p>
          <a:p>
            <a:pPr algn="ctr"/>
            <a:r>
              <a:rPr lang="nl-NL" sz="1400" dirty="0"/>
              <a:t>…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5D6A9FD-EF46-4799-A5A1-41FCB3C0FF09}"/>
              </a:ext>
            </a:extLst>
          </p:cNvPr>
          <p:cNvSpPr/>
          <p:nvPr/>
        </p:nvSpPr>
        <p:spPr>
          <a:xfrm>
            <a:off x="1491177" y="2371534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D211391-757D-4662-9B8C-B872C51D20AA}"/>
              </a:ext>
            </a:extLst>
          </p:cNvPr>
          <p:cNvSpPr/>
          <p:nvPr/>
        </p:nvSpPr>
        <p:spPr>
          <a:xfrm>
            <a:off x="2277954" y="2368921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8C3B963-73A2-43A8-A3E0-357A034065AB}"/>
              </a:ext>
            </a:extLst>
          </p:cNvPr>
          <p:cNvSpPr/>
          <p:nvPr/>
        </p:nvSpPr>
        <p:spPr>
          <a:xfrm>
            <a:off x="3064732" y="2368921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F4A762B6-9A64-4FE4-A943-E1D048379EF4}"/>
              </a:ext>
            </a:extLst>
          </p:cNvPr>
          <p:cNvCxnSpPr>
            <a:stCxn id="10" idx="2"/>
          </p:cNvCxnSpPr>
          <p:nvPr/>
        </p:nvCxnSpPr>
        <p:spPr>
          <a:xfrm flipH="1">
            <a:off x="1780307" y="2690192"/>
            <a:ext cx="2" cy="3029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8C19C4FD-E02F-482C-965B-2C15ED189F7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567086" y="2687580"/>
            <a:ext cx="0" cy="3347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6029F800-D621-4AF7-83C7-C3E4E2F3E26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337186" y="2687580"/>
            <a:ext cx="0" cy="3478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48901C0B-B4CF-4C5B-82BE-467E6812B00B}"/>
              </a:ext>
            </a:extLst>
          </p:cNvPr>
          <p:cNvSpPr/>
          <p:nvPr/>
        </p:nvSpPr>
        <p:spPr>
          <a:xfrm>
            <a:off x="3879296" y="2371534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6FFE120B-C348-457D-B4F0-F9FA71ABB76C}"/>
              </a:ext>
            </a:extLst>
          </p:cNvPr>
          <p:cNvSpPr/>
          <p:nvPr/>
        </p:nvSpPr>
        <p:spPr>
          <a:xfrm>
            <a:off x="4666074" y="2368921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EE5AA459-6426-4FB1-921E-F01B5197025D}"/>
              </a:ext>
            </a:extLst>
          </p:cNvPr>
          <p:cNvSpPr/>
          <p:nvPr/>
        </p:nvSpPr>
        <p:spPr>
          <a:xfrm>
            <a:off x="5452852" y="2368921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DA583454-4228-4208-9EB4-CBB2C477D2BE}"/>
              </a:ext>
            </a:extLst>
          </p:cNvPr>
          <p:cNvCxnSpPr>
            <a:stCxn id="17" idx="2"/>
          </p:cNvCxnSpPr>
          <p:nvPr/>
        </p:nvCxnSpPr>
        <p:spPr>
          <a:xfrm flipH="1">
            <a:off x="4168427" y="2690192"/>
            <a:ext cx="2" cy="3029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77D9559A-6F85-4CE9-A765-848AE4B4935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955206" y="2687580"/>
            <a:ext cx="0" cy="3347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AECA9B94-78F1-4A21-A6EE-C78F7373227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725306" y="2687580"/>
            <a:ext cx="0" cy="3478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>
            <a:extLst>
              <a:ext uri="{FF2B5EF4-FFF2-40B4-BE49-F238E27FC236}">
                <a16:creationId xmlns:a16="http://schemas.microsoft.com/office/drawing/2014/main" id="{2FF701F2-8E44-47F0-859F-8F0FDCBCF3C3}"/>
              </a:ext>
            </a:extLst>
          </p:cNvPr>
          <p:cNvSpPr/>
          <p:nvPr/>
        </p:nvSpPr>
        <p:spPr>
          <a:xfrm>
            <a:off x="6267416" y="2361084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BF7098D3-ED0C-4C0F-917D-6F1F934EDC43}"/>
              </a:ext>
            </a:extLst>
          </p:cNvPr>
          <p:cNvSpPr/>
          <p:nvPr/>
        </p:nvSpPr>
        <p:spPr>
          <a:xfrm>
            <a:off x="7054193" y="2358471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CAE12B1D-D06F-4340-BBB1-8FC06070DC61}"/>
              </a:ext>
            </a:extLst>
          </p:cNvPr>
          <p:cNvSpPr/>
          <p:nvPr/>
        </p:nvSpPr>
        <p:spPr>
          <a:xfrm>
            <a:off x="7840971" y="2358471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E2B14BC3-3D49-42AC-8686-19BF937A8E67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556546" y="2679743"/>
            <a:ext cx="2" cy="3813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5ECB3D44-7413-49AA-BF2C-B9043B4713F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343325" y="2677130"/>
            <a:ext cx="0" cy="3347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16C519E-3F32-4255-A35D-418BC6A9DF19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13425" y="2677130"/>
            <a:ext cx="0" cy="3478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D938933A-3AAF-426C-88D5-BF0E34D602FB}"/>
              </a:ext>
            </a:extLst>
          </p:cNvPr>
          <p:cNvSpPr/>
          <p:nvPr/>
        </p:nvSpPr>
        <p:spPr>
          <a:xfrm>
            <a:off x="8629129" y="2350634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805A13F5-7154-43DC-BFE6-82B09E87EE83}"/>
              </a:ext>
            </a:extLst>
          </p:cNvPr>
          <p:cNvSpPr/>
          <p:nvPr/>
        </p:nvSpPr>
        <p:spPr>
          <a:xfrm>
            <a:off x="9415906" y="2348021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B504A643-8DB5-43B7-93C0-0158927F6905}"/>
              </a:ext>
            </a:extLst>
          </p:cNvPr>
          <p:cNvSpPr/>
          <p:nvPr/>
        </p:nvSpPr>
        <p:spPr>
          <a:xfrm>
            <a:off x="10202684" y="2348021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D2F8449C-61DB-4453-A4DB-7A93CD9C937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918261" y="2669293"/>
            <a:ext cx="0" cy="3321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2235F61-334F-4A3E-8233-A1BDEFA8E06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705038" y="2666680"/>
            <a:ext cx="0" cy="3347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3D49CB25-2F8E-46B8-9590-FDE6758BA5BF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0475138" y="2666680"/>
            <a:ext cx="0" cy="3478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A08CF1D-FBDA-4A71-9DFD-BAC725D58697}"/>
              </a:ext>
            </a:extLst>
          </p:cNvPr>
          <p:cNvCxnSpPr>
            <a:cxnSpLocks/>
          </p:cNvCxnSpPr>
          <p:nvPr/>
        </p:nvCxnSpPr>
        <p:spPr>
          <a:xfrm flipH="1">
            <a:off x="9689765" y="3735385"/>
            <a:ext cx="0" cy="419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hoek 40">
            <a:extLst>
              <a:ext uri="{FF2B5EF4-FFF2-40B4-BE49-F238E27FC236}">
                <a16:creationId xmlns:a16="http://schemas.microsoft.com/office/drawing/2014/main" id="{D8FD690B-26A6-4751-9EAD-836E7000D030}"/>
              </a:ext>
            </a:extLst>
          </p:cNvPr>
          <p:cNvSpPr/>
          <p:nvPr/>
        </p:nvSpPr>
        <p:spPr>
          <a:xfrm rot="5400000">
            <a:off x="-514800" y="3096648"/>
            <a:ext cx="2477961" cy="57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Principes Eigendom/</a:t>
            </a:r>
          </a:p>
          <a:p>
            <a:pPr algn="ctr"/>
            <a:r>
              <a:rPr lang="nl-NL" sz="1400" dirty="0"/>
              <a:t>Herbruikbaarheid</a:t>
            </a:r>
          </a:p>
        </p:txBody>
      </p: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5AF93D88-FE4B-4C8A-86D8-459E094999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983507" y="2496795"/>
            <a:ext cx="3400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214BE7A0-5BCD-489C-8B20-D4354A88234B}"/>
              </a:ext>
            </a:extLst>
          </p:cNvPr>
          <p:cNvCxnSpPr>
            <a:cxnSpLocks/>
          </p:cNvCxnSpPr>
          <p:nvPr/>
        </p:nvCxnSpPr>
        <p:spPr>
          <a:xfrm flipH="1">
            <a:off x="7343324" y="3735385"/>
            <a:ext cx="0" cy="419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CF2DB103-543D-4828-B470-8130A7BBFCFF}"/>
              </a:ext>
            </a:extLst>
          </p:cNvPr>
          <p:cNvCxnSpPr>
            <a:cxnSpLocks/>
          </p:cNvCxnSpPr>
          <p:nvPr/>
        </p:nvCxnSpPr>
        <p:spPr>
          <a:xfrm flipH="1">
            <a:off x="4941312" y="3735385"/>
            <a:ext cx="0" cy="419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6AD7F910-DA49-47FA-9C71-030560610738}"/>
              </a:ext>
            </a:extLst>
          </p:cNvPr>
          <p:cNvCxnSpPr>
            <a:cxnSpLocks/>
          </p:cNvCxnSpPr>
          <p:nvPr/>
        </p:nvCxnSpPr>
        <p:spPr>
          <a:xfrm flipH="1">
            <a:off x="2567085" y="3724935"/>
            <a:ext cx="0" cy="419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69">
            <a:extLst>
              <a:ext uri="{FF2B5EF4-FFF2-40B4-BE49-F238E27FC236}">
                <a16:creationId xmlns:a16="http://schemas.microsoft.com/office/drawing/2014/main" id="{591976D0-B98C-4811-83EE-3372A4ED4063}"/>
              </a:ext>
            </a:extLst>
          </p:cNvPr>
          <p:cNvSpPr/>
          <p:nvPr/>
        </p:nvSpPr>
        <p:spPr>
          <a:xfrm>
            <a:off x="10989462" y="2337465"/>
            <a:ext cx="578263" cy="318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API’s</a:t>
            </a:r>
          </a:p>
        </p:txBody>
      </p: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160674A2-C1F6-4086-8A2E-38D260579BF4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11261916" y="2656124"/>
            <a:ext cx="16678" cy="14984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el 1">
            <a:extLst>
              <a:ext uri="{FF2B5EF4-FFF2-40B4-BE49-F238E27FC236}">
                <a16:creationId xmlns:a16="http://schemas.microsoft.com/office/drawing/2014/main" id="{A866D732-24ED-40CA-BF23-339BDBD3DE05}"/>
              </a:ext>
            </a:extLst>
          </p:cNvPr>
          <p:cNvSpPr txBox="1">
            <a:spLocks/>
          </p:cNvSpPr>
          <p:nvPr/>
        </p:nvSpPr>
        <p:spPr>
          <a:xfrm>
            <a:off x="435054" y="476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4000" b="1" dirty="0">
                <a:latin typeface="+mn-lt"/>
                <a:cs typeface="Aharoni" panose="02010803020104030203" pitchFamily="2" charset="-79"/>
              </a:rPr>
              <a:t>Samenhang principes</a:t>
            </a:r>
            <a:endParaRPr lang="nl-NL" b="1" dirty="0">
              <a:latin typeface="+mn-lt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394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hthoek 97">
            <a:extLst>
              <a:ext uri="{FF2B5EF4-FFF2-40B4-BE49-F238E27FC236}">
                <a16:creationId xmlns:a16="http://schemas.microsoft.com/office/drawing/2014/main" id="{3724237C-B52C-4986-B65B-8F472C2FBE9D}"/>
              </a:ext>
            </a:extLst>
          </p:cNvPr>
          <p:cNvSpPr/>
          <p:nvPr/>
        </p:nvSpPr>
        <p:spPr>
          <a:xfrm>
            <a:off x="440290" y="4747680"/>
            <a:ext cx="11365020" cy="1898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>
            <a:off x="1805253" y="5766098"/>
            <a:ext cx="0" cy="470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38C6D560-30F1-44C0-877F-28046ECFDF97}"/>
              </a:ext>
            </a:extLst>
          </p:cNvPr>
          <p:cNvCxnSpPr/>
          <p:nvPr/>
        </p:nvCxnSpPr>
        <p:spPr>
          <a:xfrm>
            <a:off x="5669845" y="5754722"/>
            <a:ext cx="0" cy="47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5044D52A-EC22-4EC2-9F4D-CA4932A9C5F6}"/>
              </a:ext>
            </a:extLst>
          </p:cNvPr>
          <p:cNvCxnSpPr/>
          <p:nvPr/>
        </p:nvCxnSpPr>
        <p:spPr>
          <a:xfrm>
            <a:off x="9520793" y="5770642"/>
            <a:ext cx="0" cy="47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hthoek 22">
            <a:extLst>
              <a:ext uri="{FF2B5EF4-FFF2-40B4-BE49-F238E27FC236}">
                <a16:creationId xmlns:a16="http://schemas.microsoft.com/office/drawing/2014/main" id="{698D2AC8-1BF9-4BD0-90F1-C35B637A516E}"/>
              </a:ext>
            </a:extLst>
          </p:cNvPr>
          <p:cNvSpPr/>
          <p:nvPr/>
        </p:nvSpPr>
        <p:spPr>
          <a:xfrm>
            <a:off x="4217157" y="2989385"/>
            <a:ext cx="7583539" cy="17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Rechte verbindingslijn 6"/>
          <p:cNvCxnSpPr>
            <a:cxnSpLocks/>
          </p:cNvCxnSpPr>
          <p:nvPr/>
        </p:nvCxnSpPr>
        <p:spPr>
          <a:xfrm>
            <a:off x="8054399" y="1450828"/>
            <a:ext cx="0" cy="5407172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4413048" y="1641900"/>
            <a:ext cx="322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O T I F I C E R E N</a:t>
            </a: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546905" y="1641900"/>
            <a:ext cx="32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P V R A G E N</a:t>
            </a: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hthoek 61"/>
          <p:cNvSpPr/>
          <p:nvPr/>
        </p:nvSpPr>
        <p:spPr>
          <a:xfrm>
            <a:off x="8251789" y="2205618"/>
            <a:ext cx="3209410" cy="3748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initieert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synchronisatieproces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kstvak 62"/>
          <p:cNvSpPr txBox="1"/>
          <p:nvPr/>
        </p:nvSpPr>
        <p:spPr>
          <a:xfrm>
            <a:off x="8258431" y="1641900"/>
            <a:ext cx="32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Y N C H R O N I S E R E N</a:t>
            </a: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Rechte verbindingslijn met pijl 74"/>
          <p:cNvCxnSpPr>
            <a:cxnSpLocks/>
            <a:stCxn id="62" idx="2"/>
            <a:endCxn id="106" idx="0"/>
          </p:cNvCxnSpPr>
          <p:nvPr/>
        </p:nvCxnSpPr>
        <p:spPr>
          <a:xfrm>
            <a:off x="9856494" y="2580441"/>
            <a:ext cx="5793" cy="538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6" name="Rechthoek 75"/>
          <p:cNvSpPr/>
          <p:nvPr/>
        </p:nvSpPr>
        <p:spPr>
          <a:xfrm>
            <a:off x="4413049" y="3130111"/>
            <a:ext cx="3220995" cy="7496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ontvangt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gebeurtenis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bepaalt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relevantie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gebeurtenis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Rechte verbindingslijn met pijl 76"/>
          <p:cNvCxnSpPr/>
          <p:nvPr/>
        </p:nvCxnSpPr>
        <p:spPr>
          <a:xfrm>
            <a:off x="6361066" y="3879755"/>
            <a:ext cx="0" cy="470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6367561" y="3881440"/>
            <a:ext cx="996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Rechte verbindingslijn met pijl 78"/>
          <p:cNvCxnSpPr>
            <a:cxnSpLocks/>
          </p:cNvCxnSpPr>
          <p:nvPr/>
        </p:nvCxnSpPr>
        <p:spPr>
          <a:xfrm>
            <a:off x="5669845" y="3858537"/>
            <a:ext cx="0" cy="970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0" name="Tekstvak 79"/>
          <p:cNvSpPr txBox="1"/>
          <p:nvPr/>
        </p:nvSpPr>
        <p:spPr>
          <a:xfrm>
            <a:off x="4754094" y="3874522"/>
            <a:ext cx="90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hthoek 86"/>
          <p:cNvSpPr/>
          <p:nvPr/>
        </p:nvSpPr>
        <p:spPr>
          <a:xfrm>
            <a:off x="4413048" y="2205620"/>
            <a:ext cx="3220995" cy="3748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plaatst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volgindicatie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Rechte verbindingslijn met pijl 87"/>
          <p:cNvCxnSpPr>
            <a:cxnSpLocks/>
            <a:stCxn id="87" idx="2"/>
            <a:endCxn id="76" idx="0"/>
          </p:cNvCxnSpPr>
          <p:nvPr/>
        </p:nvCxnSpPr>
        <p:spPr>
          <a:xfrm>
            <a:off x="6023546" y="2580441"/>
            <a:ext cx="1" cy="549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hthoek 105"/>
          <p:cNvSpPr/>
          <p:nvPr/>
        </p:nvSpPr>
        <p:spPr>
          <a:xfrm>
            <a:off x="8251789" y="3119208"/>
            <a:ext cx="3220995" cy="7496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ontvangt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existentie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bepaalt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relevantie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existentie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8" name="Afbeelding 11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18" y="4363162"/>
            <a:ext cx="259653" cy="259653"/>
          </a:xfrm>
          <a:prstGeom prst="rect">
            <a:avLst/>
          </a:prstGeom>
        </p:spPr>
      </p:pic>
      <p:sp>
        <p:nvSpPr>
          <p:cNvPr id="125" name="Rechthoek 124"/>
          <p:cNvSpPr/>
          <p:nvPr/>
        </p:nvSpPr>
        <p:spPr>
          <a:xfrm>
            <a:off x="8258432" y="4829531"/>
            <a:ext cx="3220995" cy="93921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stelt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vraag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ontvangt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antwoord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verwerkt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antwoord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6" name="Afbeelding 13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913" y="2281499"/>
            <a:ext cx="216000" cy="216000"/>
          </a:xfrm>
          <a:prstGeom prst="rect">
            <a:avLst/>
          </a:prstGeom>
        </p:spPr>
      </p:pic>
      <p:pic>
        <p:nvPicPr>
          <p:cNvPr id="150" name="Afbeelding 149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670" y="3512194"/>
            <a:ext cx="216000" cy="216000"/>
          </a:xfrm>
          <a:prstGeom prst="rect">
            <a:avLst/>
          </a:prstGeom>
        </p:spPr>
      </p:pic>
      <p:pic>
        <p:nvPicPr>
          <p:cNvPr id="151" name="Afbeelding 15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670" y="5209725"/>
            <a:ext cx="216000" cy="216000"/>
          </a:xfrm>
          <a:prstGeom prst="rect">
            <a:avLst/>
          </a:prstGeom>
        </p:spPr>
      </p:pic>
      <p:pic>
        <p:nvPicPr>
          <p:cNvPr id="152" name="Afbeelding 15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670" y="5493002"/>
            <a:ext cx="216000" cy="216000"/>
          </a:xfrm>
          <a:prstGeom prst="rect">
            <a:avLst/>
          </a:prstGeom>
        </p:spPr>
      </p:pic>
      <p:pic>
        <p:nvPicPr>
          <p:cNvPr id="153" name="Afbeelding 15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3670" y="4925705"/>
            <a:ext cx="216000" cy="216000"/>
          </a:xfrm>
          <a:prstGeom prst="rect">
            <a:avLst/>
          </a:prstGeom>
        </p:spPr>
      </p:pic>
      <p:sp>
        <p:nvSpPr>
          <p:cNvPr id="157" name="Rechthoek 156"/>
          <p:cNvSpPr/>
          <p:nvPr/>
        </p:nvSpPr>
        <p:spPr>
          <a:xfrm>
            <a:off x="552113" y="4852170"/>
            <a:ext cx="3220995" cy="93921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stelt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vraag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ontvangt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antwoord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verwerkt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antwoord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8" name="Gebogen verbindingslijn 157"/>
          <p:cNvCxnSpPr>
            <a:cxnSpLocks/>
            <a:stCxn id="159" idx="2"/>
          </p:cNvCxnSpPr>
          <p:nvPr/>
        </p:nvCxnSpPr>
        <p:spPr>
          <a:xfrm rot="5400000" flipH="1" flipV="1">
            <a:off x="3016707" y="5403002"/>
            <a:ext cx="684000" cy="864000"/>
          </a:xfrm>
          <a:prstGeom prst="bentConnector4">
            <a:avLst>
              <a:gd name="adj1" fmla="val -32263"/>
              <a:gd name="adj2" fmla="val 1241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9" name="Tekstvak 158"/>
          <p:cNvSpPr txBox="1"/>
          <p:nvPr/>
        </p:nvSpPr>
        <p:spPr>
          <a:xfrm>
            <a:off x="2308305" y="5801437"/>
            <a:ext cx="121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aanvullende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informatiebehoefte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Tekstvak 160"/>
          <p:cNvSpPr txBox="1"/>
          <p:nvPr/>
        </p:nvSpPr>
        <p:spPr>
          <a:xfrm>
            <a:off x="589927" y="5801437"/>
            <a:ext cx="121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geen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verdere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informatiebehoefte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2" name="Afbeelding 16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59" y="6256089"/>
            <a:ext cx="259653" cy="259653"/>
          </a:xfrm>
          <a:prstGeom prst="rect">
            <a:avLst/>
          </a:prstGeom>
        </p:spPr>
      </p:pic>
      <p:pic>
        <p:nvPicPr>
          <p:cNvPr id="163" name="Afbeelding 16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51" y="5232364"/>
            <a:ext cx="216000" cy="216000"/>
          </a:xfrm>
          <a:prstGeom prst="rect">
            <a:avLst/>
          </a:prstGeom>
        </p:spPr>
      </p:pic>
      <p:pic>
        <p:nvPicPr>
          <p:cNvPr id="164" name="Afbeelding 16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51" y="5515641"/>
            <a:ext cx="216000" cy="216000"/>
          </a:xfrm>
          <a:prstGeom prst="rect">
            <a:avLst/>
          </a:prstGeom>
        </p:spPr>
      </p:pic>
      <p:pic>
        <p:nvPicPr>
          <p:cNvPr id="165" name="Afbeelding 16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7351" y="4948344"/>
            <a:ext cx="216000" cy="216000"/>
          </a:xfrm>
          <a:prstGeom prst="rect">
            <a:avLst/>
          </a:prstGeom>
        </p:spPr>
      </p:pic>
      <p:sp>
        <p:nvSpPr>
          <p:cNvPr id="166" name="Rechthoek 165"/>
          <p:cNvSpPr/>
          <p:nvPr/>
        </p:nvSpPr>
        <p:spPr>
          <a:xfrm>
            <a:off x="4413048" y="4842119"/>
            <a:ext cx="3220995" cy="93921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stelt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vraag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ontvangt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antwoord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verwerkt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antwoord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2" name="Afbeelding 17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86" y="5222313"/>
            <a:ext cx="216000" cy="216000"/>
          </a:xfrm>
          <a:prstGeom prst="rect">
            <a:avLst/>
          </a:prstGeom>
        </p:spPr>
      </p:pic>
      <p:pic>
        <p:nvPicPr>
          <p:cNvPr id="173" name="Afbeelding 172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86" y="5505590"/>
            <a:ext cx="216000" cy="216000"/>
          </a:xfrm>
          <a:prstGeom prst="rect">
            <a:avLst/>
          </a:prstGeom>
        </p:spPr>
      </p:pic>
      <p:pic>
        <p:nvPicPr>
          <p:cNvPr id="174" name="Afbeelding 17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8286" y="4938293"/>
            <a:ext cx="216000" cy="216000"/>
          </a:xfrm>
          <a:prstGeom prst="rect">
            <a:avLst/>
          </a:prstGeom>
        </p:spPr>
      </p:pic>
      <p:pic>
        <p:nvPicPr>
          <p:cNvPr id="175" name="Afbeelding 17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86" y="2297247"/>
            <a:ext cx="216000" cy="216000"/>
          </a:xfrm>
          <a:prstGeom prst="rect">
            <a:avLst/>
          </a:prstGeom>
        </p:spPr>
      </p:pic>
      <p:pic>
        <p:nvPicPr>
          <p:cNvPr id="176" name="Afbeelding 17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07" y="3537689"/>
            <a:ext cx="216000" cy="216000"/>
          </a:xfrm>
          <a:prstGeom prst="rect">
            <a:avLst/>
          </a:prstGeom>
        </p:spPr>
      </p:pic>
      <p:cxnSp>
        <p:nvCxnSpPr>
          <p:cNvPr id="178" name="Rechte verbindingslijn 177"/>
          <p:cNvCxnSpPr>
            <a:cxnSpLocks/>
          </p:cNvCxnSpPr>
          <p:nvPr/>
        </p:nvCxnSpPr>
        <p:spPr>
          <a:xfrm>
            <a:off x="4234755" y="1450828"/>
            <a:ext cx="0" cy="5407172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D2538F65-6274-4694-B91E-E9D720CCFE6A}"/>
              </a:ext>
            </a:extLst>
          </p:cNvPr>
          <p:cNvCxnSpPr/>
          <p:nvPr/>
        </p:nvCxnSpPr>
        <p:spPr>
          <a:xfrm>
            <a:off x="10198368" y="3882027"/>
            <a:ext cx="0" cy="470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Tekstvak 66">
            <a:extLst>
              <a:ext uri="{FF2B5EF4-FFF2-40B4-BE49-F238E27FC236}">
                <a16:creationId xmlns:a16="http://schemas.microsoft.com/office/drawing/2014/main" id="{6058A48E-A8F4-4763-A718-3A3390855C6B}"/>
              </a:ext>
            </a:extLst>
          </p:cNvPr>
          <p:cNvSpPr txBox="1"/>
          <p:nvPr/>
        </p:nvSpPr>
        <p:spPr>
          <a:xfrm>
            <a:off x="10204863" y="3883712"/>
            <a:ext cx="996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Rechte verbindingslijn met pijl 67">
            <a:extLst>
              <a:ext uri="{FF2B5EF4-FFF2-40B4-BE49-F238E27FC236}">
                <a16:creationId xmlns:a16="http://schemas.microsoft.com/office/drawing/2014/main" id="{8DD1418B-C318-4C74-A04D-720A70B9F9E0}"/>
              </a:ext>
            </a:extLst>
          </p:cNvPr>
          <p:cNvCxnSpPr>
            <a:cxnSpLocks/>
          </p:cNvCxnSpPr>
          <p:nvPr/>
        </p:nvCxnSpPr>
        <p:spPr>
          <a:xfrm>
            <a:off x="9537726" y="3876794"/>
            <a:ext cx="0" cy="939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kstvak 68">
            <a:extLst>
              <a:ext uri="{FF2B5EF4-FFF2-40B4-BE49-F238E27FC236}">
                <a16:creationId xmlns:a16="http://schemas.microsoft.com/office/drawing/2014/main" id="{9414FB9C-F935-4C92-BA93-DC6BE772CD19}"/>
              </a:ext>
            </a:extLst>
          </p:cNvPr>
          <p:cNvSpPr txBox="1"/>
          <p:nvPr/>
        </p:nvSpPr>
        <p:spPr>
          <a:xfrm>
            <a:off x="8591396" y="3876794"/>
            <a:ext cx="90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0" name="Afbeelding 69">
            <a:extLst>
              <a:ext uri="{FF2B5EF4-FFF2-40B4-BE49-F238E27FC236}">
                <a16:creationId xmlns:a16="http://schemas.microsoft.com/office/drawing/2014/main" id="{8460EC53-9B89-4B23-BBF4-6949D62617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820" y="4365434"/>
            <a:ext cx="259653" cy="259653"/>
          </a:xfrm>
          <a:prstGeom prst="rect">
            <a:avLst/>
          </a:prstGeom>
        </p:spPr>
      </p:pic>
      <p:cxnSp>
        <p:nvCxnSpPr>
          <p:cNvPr id="81" name="Gebogen verbindingslijn 157">
            <a:extLst>
              <a:ext uri="{FF2B5EF4-FFF2-40B4-BE49-F238E27FC236}">
                <a16:creationId xmlns:a16="http://schemas.microsoft.com/office/drawing/2014/main" id="{70CD0C1C-35DD-4B58-B030-A3A0747278FB}"/>
              </a:ext>
            </a:extLst>
          </p:cNvPr>
          <p:cNvCxnSpPr>
            <a:cxnSpLocks/>
            <a:stCxn id="82" idx="2"/>
          </p:cNvCxnSpPr>
          <p:nvPr/>
        </p:nvCxnSpPr>
        <p:spPr>
          <a:xfrm rot="5400000" flipH="1" flipV="1">
            <a:off x="6860040" y="5403003"/>
            <a:ext cx="684000" cy="864000"/>
          </a:xfrm>
          <a:prstGeom prst="bentConnector4">
            <a:avLst>
              <a:gd name="adj1" fmla="val -32790"/>
              <a:gd name="adj2" fmla="val 1259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Tekstvak 81">
            <a:extLst>
              <a:ext uri="{FF2B5EF4-FFF2-40B4-BE49-F238E27FC236}">
                <a16:creationId xmlns:a16="http://schemas.microsoft.com/office/drawing/2014/main" id="{B5BD5D8A-1F05-4652-AE05-4B933CEE323D}"/>
              </a:ext>
            </a:extLst>
          </p:cNvPr>
          <p:cNvSpPr txBox="1"/>
          <p:nvPr/>
        </p:nvSpPr>
        <p:spPr>
          <a:xfrm>
            <a:off x="6172897" y="5790061"/>
            <a:ext cx="121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aanvullende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informatiebehoefte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4CFA8E16-2BBB-4AEA-8B7F-34D3EE1479D8}"/>
              </a:ext>
            </a:extLst>
          </p:cNvPr>
          <p:cNvSpPr txBox="1"/>
          <p:nvPr/>
        </p:nvSpPr>
        <p:spPr>
          <a:xfrm>
            <a:off x="4454519" y="5790061"/>
            <a:ext cx="121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geen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verdere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informatiebehoefte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5" name="Afbeelding 84">
            <a:extLst>
              <a:ext uri="{FF2B5EF4-FFF2-40B4-BE49-F238E27FC236}">
                <a16:creationId xmlns:a16="http://schemas.microsoft.com/office/drawing/2014/main" id="{728A56D3-285F-4CF1-95F7-9CF8E760F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51" y="6244713"/>
            <a:ext cx="259653" cy="259653"/>
          </a:xfrm>
          <a:prstGeom prst="rect">
            <a:avLst/>
          </a:prstGeom>
        </p:spPr>
      </p:pic>
      <p:cxnSp>
        <p:nvCxnSpPr>
          <p:cNvPr id="86" name="Gebogen verbindingslijn 157">
            <a:extLst>
              <a:ext uri="{FF2B5EF4-FFF2-40B4-BE49-F238E27FC236}">
                <a16:creationId xmlns:a16="http://schemas.microsoft.com/office/drawing/2014/main" id="{252E3685-2030-4404-865F-0A41EFB4B62E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 flipH="1" flipV="1">
            <a:off x="10714645" y="5358364"/>
            <a:ext cx="684000" cy="864000"/>
          </a:xfrm>
          <a:prstGeom prst="bentConnector4">
            <a:avLst>
              <a:gd name="adj1" fmla="val -30169"/>
              <a:gd name="adj2" fmla="val 1225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Tekstvak 88">
            <a:extLst>
              <a:ext uri="{FF2B5EF4-FFF2-40B4-BE49-F238E27FC236}">
                <a16:creationId xmlns:a16="http://schemas.microsoft.com/office/drawing/2014/main" id="{D16A8EF1-4AAF-4C3E-9E69-4E2DC3FF872C}"/>
              </a:ext>
            </a:extLst>
          </p:cNvPr>
          <p:cNvSpPr txBox="1"/>
          <p:nvPr/>
        </p:nvSpPr>
        <p:spPr>
          <a:xfrm>
            <a:off x="10023845" y="5805981"/>
            <a:ext cx="121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aanvullende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informatiebehoefte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2E6AE6C3-84F4-45EA-8E83-2A038F925B55}"/>
              </a:ext>
            </a:extLst>
          </p:cNvPr>
          <p:cNvSpPr txBox="1"/>
          <p:nvPr/>
        </p:nvSpPr>
        <p:spPr>
          <a:xfrm>
            <a:off x="8305467" y="5805981"/>
            <a:ext cx="121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geen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verdere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informatiebehoefte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" name="Afbeelding 91">
            <a:extLst>
              <a:ext uri="{FF2B5EF4-FFF2-40B4-BE49-F238E27FC236}">
                <a16:creationId xmlns:a16="http://schemas.microsoft.com/office/drawing/2014/main" id="{B5FA067D-16C0-4960-887F-5238B97CC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99" y="6260633"/>
            <a:ext cx="259653" cy="259653"/>
          </a:xfrm>
          <a:prstGeom prst="rect">
            <a:avLst/>
          </a:prstGeom>
        </p:spPr>
      </p:pic>
      <p:sp>
        <p:nvSpPr>
          <p:cNvPr id="117" name="Rechthoek 116">
            <a:extLst>
              <a:ext uri="{FF2B5EF4-FFF2-40B4-BE49-F238E27FC236}">
                <a16:creationId xmlns:a16="http://schemas.microsoft.com/office/drawing/2014/main" id="{C382AAB6-6B5F-473F-A774-83BAD0D0C9C6}"/>
              </a:ext>
            </a:extLst>
          </p:cNvPr>
          <p:cNvSpPr/>
          <p:nvPr/>
        </p:nvSpPr>
        <p:spPr>
          <a:xfrm>
            <a:off x="236385" y="414973"/>
            <a:ext cx="3276000" cy="308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Identiek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API’s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AC67BCD4-7785-410A-AB0B-4F903168F57F}"/>
              </a:ext>
            </a:extLst>
          </p:cNvPr>
          <p:cNvSpPr/>
          <p:nvPr/>
        </p:nvSpPr>
        <p:spPr>
          <a:xfrm>
            <a:off x="236385" y="758278"/>
            <a:ext cx="3276000" cy="308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Identiek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API’s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hthoek 112"/>
          <p:cNvSpPr/>
          <p:nvPr/>
        </p:nvSpPr>
        <p:spPr>
          <a:xfrm>
            <a:off x="280770" y="451442"/>
            <a:ext cx="1894190" cy="218551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API’s in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Opvragen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hthoek 113"/>
          <p:cNvSpPr/>
          <p:nvPr/>
        </p:nvSpPr>
        <p:spPr>
          <a:xfrm>
            <a:off x="280770" y="798585"/>
            <a:ext cx="1894190" cy="21855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API’s in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Notificeren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hthoek 114"/>
          <p:cNvSpPr/>
          <p:nvPr/>
        </p:nvSpPr>
        <p:spPr>
          <a:xfrm>
            <a:off x="280768" y="1102977"/>
            <a:ext cx="1894190" cy="2186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in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Synchroniseren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33A8E5FD-A4D2-43C7-AEEA-CCB38D34DE5C}"/>
              </a:ext>
            </a:extLst>
          </p:cNvPr>
          <p:cNvSpPr txBox="1"/>
          <p:nvPr/>
        </p:nvSpPr>
        <p:spPr>
          <a:xfrm>
            <a:off x="280770" y="107558"/>
            <a:ext cx="193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e g e n d a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C2EC2F09-C7BA-456B-B42A-0BE5EC3726D4}"/>
              </a:ext>
            </a:extLst>
          </p:cNvPr>
          <p:cNvSpPr/>
          <p:nvPr/>
        </p:nvSpPr>
        <p:spPr>
          <a:xfrm>
            <a:off x="126391" y="109184"/>
            <a:ext cx="3546960" cy="1382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Afbeelding 35" descr="Afbeelding met zwart&#10;&#10;Beschrijving is gegenereerd met hoge betrouwbaarheid">
            <a:extLst>
              <a:ext uri="{FF2B5EF4-FFF2-40B4-BE49-F238E27FC236}">
                <a16:creationId xmlns:a16="http://schemas.microsoft.com/office/drawing/2014/main" id="{9A7A0147-DFA2-43D7-A259-2C39B4B263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84" y="3271456"/>
            <a:ext cx="216000" cy="216000"/>
          </a:xfrm>
          <a:prstGeom prst="rect">
            <a:avLst/>
          </a:prstGeom>
        </p:spPr>
      </p:pic>
      <p:pic>
        <p:nvPicPr>
          <p:cNvPr id="71" name="Afbeelding 70" descr="Afbeelding met zwart&#10;&#10;Beschrijving is gegenereerd met hoge betrouwbaarheid">
            <a:extLst>
              <a:ext uri="{FF2B5EF4-FFF2-40B4-BE49-F238E27FC236}">
                <a16:creationId xmlns:a16="http://schemas.microsoft.com/office/drawing/2014/main" id="{1A40D9CF-D48F-4E33-8F49-371814B3D5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913" y="3253337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6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77619569-AC71-481F-A7E9-9E42550522E3}"/>
              </a:ext>
            </a:extLst>
          </p:cNvPr>
          <p:cNvSpPr/>
          <p:nvPr/>
        </p:nvSpPr>
        <p:spPr>
          <a:xfrm>
            <a:off x="247649" y="4186444"/>
            <a:ext cx="9622555" cy="21229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Voorbeeld 1: </a:t>
            </a:r>
          </a:p>
          <a:p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 </a:t>
            </a:r>
            <a:r>
              <a:rPr lang="nl-NL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Endpoint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Rechthoek 99">
            <a:extLst>
              <a:ext uri="{FF2B5EF4-FFF2-40B4-BE49-F238E27FC236}">
                <a16:creationId xmlns:a16="http://schemas.microsoft.com/office/drawing/2014/main" id="{A71D9ECF-804A-4733-BBFF-138A30924AAD}"/>
              </a:ext>
            </a:extLst>
          </p:cNvPr>
          <p:cNvSpPr/>
          <p:nvPr/>
        </p:nvSpPr>
        <p:spPr>
          <a:xfrm>
            <a:off x="249505" y="4186444"/>
            <a:ext cx="9622555" cy="2110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uitwisselen</a:t>
            </a:r>
          </a:p>
        </p:txBody>
      </p:sp>
      <p:sp>
        <p:nvSpPr>
          <p:cNvPr id="97" name="Rechthoek 96">
            <a:extLst>
              <a:ext uri="{FF2B5EF4-FFF2-40B4-BE49-F238E27FC236}">
                <a16:creationId xmlns:a16="http://schemas.microsoft.com/office/drawing/2014/main" id="{CBDFCE00-5145-4B8D-A81E-967453035C2B}"/>
              </a:ext>
            </a:extLst>
          </p:cNvPr>
          <p:cNvSpPr/>
          <p:nvPr/>
        </p:nvSpPr>
        <p:spPr>
          <a:xfrm>
            <a:off x="247649" y="1449998"/>
            <a:ext cx="9622567" cy="26792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Voorbeeld 2: </a:t>
            </a:r>
          </a:p>
          <a:p>
            <a:r>
              <a:rPr lang="nl-NL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Webhooks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Rechthoek 100">
            <a:extLst>
              <a:ext uri="{FF2B5EF4-FFF2-40B4-BE49-F238E27FC236}">
                <a16:creationId xmlns:a16="http://schemas.microsoft.com/office/drawing/2014/main" id="{BC2AA813-7C76-4A6F-99C5-D7D64A4F4A02}"/>
              </a:ext>
            </a:extLst>
          </p:cNvPr>
          <p:cNvSpPr/>
          <p:nvPr/>
        </p:nvSpPr>
        <p:spPr>
          <a:xfrm>
            <a:off x="247645" y="1449492"/>
            <a:ext cx="9622567" cy="2679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 triggers</a:t>
            </a:r>
          </a:p>
        </p:txBody>
      </p:sp>
      <p:sp>
        <p:nvSpPr>
          <p:cNvPr id="98" name="Rechthoek 97">
            <a:extLst>
              <a:ext uri="{FF2B5EF4-FFF2-40B4-BE49-F238E27FC236}">
                <a16:creationId xmlns:a16="http://schemas.microsoft.com/office/drawing/2014/main" id="{3724237C-B52C-4986-B65B-8F472C2FBE9D}"/>
              </a:ext>
            </a:extLst>
          </p:cNvPr>
          <p:cNvSpPr/>
          <p:nvPr/>
        </p:nvSpPr>
        <p:spPr>
          <a:xfrm>
            <a:off x="2123316" y="4186445"/>
            <a:ext cx="7614106" cy="1898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>
            <a:off x="3488279" y="5204863"/>
            <a:ext cx="0" cy="470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38C6D560-30F1-44C0-877F-28046ECFDF97}"/>
              </a:ext>
            </a:extLst>
          </p:cNvPr>
          <p:cNvCxnSpPr/>
          <p:nvPr/>
        </p:nvCxnSpPr>
        <p:spPr>
          <a:xfrm>
            <a:off x="7352871" y="5193487"/>
            <a:ext cx="0" cy="47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hthoek 22">
            <a:extLst>
              <a:ext uri="{FF2B5EF4-FFF2-40B4-BE49-F238E27FC236}">
                <a16:creationId xmlns:a16="http://schemas.microsoft.com/office/drawing/2014/main" id="{698D2AC8-1BF9-4BD0-90F1-C35B637A516E}"/>
              </a:ext>
            </a:extLst>
          </p:cNvPr>
          <p:cNvSpPr/>
          <p:nvPr/>
        </p:nvSpPr>
        <p:spPr>
          <a:xfrm>
            <a:off x="5900184" y="2428150"/>
            <a:ext cx="3837242" cy="17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096074" y="1080665"/>
            <a:ext cx="322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O T I F I C E R E N</a:t>
            </a: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2229931" y="1080665"/>
            <a:ext cx="32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P V R A G E N</a:t>
            </a: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hthoek 75"/>
          <p:cNvSpPr/>
          <p:nvPr/>
        </p:nvSpPr>
        <p:spPr>
          <a:xfrm>
            <a:off x="6096075" y="2568876"/>
            <a:ext cx="3220995" cy="7496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ontvangt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gebeurtenis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bepaalt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relevantie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gebeurtenis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Rechte verbindingslijn met pijl 76"/>
          <p:cNvCxnSpPr/>
          <p:nvPr/>
        </p:nvCxnSpPr>
        <p:spPr>
          <a:xfrm>
            <a:off x="8044092" y="3318520"/>
            <a:ext cx="0" cy="470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8050587" y="3320205"/>
            <a:ext cx="996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Rechte verbindingslijn met pijl 78"/>
          <p:cNvCxnSpPr>
            <a:cxnSpLocks/>
          </p:cNvCxnSpPr>
          <p:nvPr/>
        </p:nvCxnSpPr>
        <p:spPr>
          <a:xfrm>
            <a:off x="7352871" y="3297302"/>
            <a:ext cx="0" cy="970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0" name="Tekstvak 79"/>
          <p:cNvSpPr txBox="1"/>
          <p:nvPr/>
        </p:nvSpPr>
        <p:spPr>
          <a:xfrm>
            <a:off x="6437120" y="3313287"/>
            <a:ext cx="90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hthoek 86"/>
          <p:cNvSpPr/>
          <p:nvPr/>
        </p:nvSpPr>
        <p:spPr>
          <a:xfrm>
            <a:off x="6096074" y="1644385"/>
            <a:ext cx="3220995" cy="3748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plaatst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volgindicatie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8" name="Rechte verbindingslijn met pijl 87"/>
          <p:cNvCxnSpPr>
            <a:cxnSpLocks/>
            <a:stCxn id="87" idx="2"/>
            <a:endCxn id="76" idx="0"/>
          </p:cNvCxnSpPr>
          <p:nvPr/>
        </p:nvCxnSpPr>
        <p:spPr>
          <a:xfrm>
            <a:off x="7706572" y="2019206"/>
            <a:ext cx="1" cy="549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18" name="Afbeelding 11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44" y="3801927"/>
            <a:ext cx="259653" cy="259653"/>
          </a:xfrm>
          <a:prstGeom prst="rect">
            <a:avLst/>
          </a:prstGeom>
        </p:spPr>
      </p:pic>
      <p:sp>
        <p:nvSpPr>
          <p:cNvPr id="157" name="Rechthoek 156"/>
          <p:cNvSpPr/>
          <p:nvPr/>
        </p:nvSpPr>
        <p:spPr>
          <a:xfrm>
            <a:off x="2235139" y="4290935"/>
            <a:ext cx="3220995" cy="93921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stelt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vraag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ontvangt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antwoord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verwerkt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antwoord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8" name="Gebogen verbindingslijn 157"/>
          <p:cNvCxnSpPr>
            <a:cxnSpLocks/>
            <a:stCxn id="159" idx="2"/>
          </p:cNvCxnSpPr>
          <p:nvPr/>
        </p:nvCxnSpPr>
        <p:spPr>
          <a:xfrm rot="5400000" flipH="1" flipV="1">
            <a:off x="4699733" y="4841767"/>
            <a:ext cx="684000" cy="864000"/>
          </a:xfrm>
          <a:prstGeom prst="bentConnector4">
            <a:avLst>
              <a:gd name="adj1" fmla="val -32263"/>
              <a:gd name="adj2" fmla="val 1241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9" name="Tekstvak 158"/>
          <p:cNvSpPr txBox="1"/>
          <p:nvPr/>
        </p:nvSpPr>
        <p:spPr>
          <a:xfrm>
            <a:off x="3991331" y="5240202"/>
            <a:ext cx="121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aanvullende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informatiebehoefte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Tekstvak 160"/>
          <p:cNvSpPr txBox="1"/>
          <p:nvPr/>
        </p:nvSpPr>
        <p:spPr>
          <a:xfrm>
            <a:off x="2272953" y="5240202"/>
            <a:ext cx="121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geen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verdere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informatiebehoefte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2" name="Afbeelding 16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85" y="5694854"/>
            <a:ext cx="259653" cy="259653"/>
          </a:xfrm>
          <a:prstGeom prst="rect">
            <a:avLst/>
          </a:prstGeom>
        </p:spPr>
      </p:pic>
      <p:pic>
        <p:nvPicPr>
          <p:cNvPr id="163" name="Afbeelding 16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77" y="4671129"/>
            <a:ext cx="216000" cy="216000"/>
          </a:xfrm>
          <a:prstGeom prst="rect">
            <a:avLst/>
          </a:prstGeom>
        </p:spPr>
      </p:pic>
      <p:pic>
        <p:nvPicPr>
          <p:cNvPr id="164" name="Afbeelding 16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77" y="4954406"/>
            <a:ext cx="216000" cy="216000"/>
          </a:xfrm>
          <a:prstGeom prst="rect">
            <a:avLst/>
          </a:prstGeom>
        </p:spPr>
      </p:pic>
      <p:pic>
        <p:nvPicPr>
          <p:cNvPr id="165" name="Afbeelding 16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0377" y="4387109"/>
            <a:ext cx="216000" cy="216000"/>
          </a:xfrm>
          <a:prstGeom prst="rect">
            <a:avLst/>
          </a:prstGeom>
        </p:spPr>
      </p:pic>
      <p:sp>
        <p:nvSpPr>
          <p:cNvPr id="166" name="Rechthoek 165"/>
          <p:cNvSpPr/>
          <p:nvPr/>
        </p:nvSpPr>
        <p:spPr>
          <a:xfrm>
            <a:off x="6096074" y="4280884"/>
            <a:ext cx="3220995" cy="93921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stelt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vraag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ontvangt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antwoord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verwerkt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antwoord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2" name="Afbeelding 17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312" y="4661078"/>
            <a:ext cx="216000" cy="216000"/>
          </a:xfrm>
          <a:prstGeom prst="rect">
            <a:avLst/>
          </a:prstGeom>
        </p:spPr>
      </p:pic>
      <p:pic>
        <p:nvPicPr>
          <p:cNvPr id="173" name="Afbeelding 17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312" y="4944355"/>
            <a:ext cx="216000" cy="216000"/>
          </a:xfrm>
          <a:prstGeom prst="rect">
            <a:avLst/>
          </a:prstGeom>
        </p:spPr>
      </p:pic>
      <p:pic>
        <p:nvPicPr>
          <p:cNvPr id="174" name="Afbeelding 17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01312" y="4377058"/>
            <a:ext cx="216000" cy="216000"/>
          </a:xfrm>
          <a:prstGeom prst="rect">
            <a:avLst/>
          </a:prstGeom>
        </p:spPr>
      </p:pic>
      <p:pic>
        <p:nvPicPr>
          <p:cNvPr id="175" name="Afbeelding 17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312" y="1736012"/>
            <a:ext cx="216000" cy="216000"/>
          </a:xfrm>
          <a:prstGeom prst="rect">
            <a:avLst/>
          </a:prstGeom>
        </p:spPr>
      </p:pic>
      <p:pic>
        <p:nvPicPr>
          <p:cNvPr id="176" name="Afbeelding 17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133" y="2976454"/>
            <a:ext cx="216000" cy="216000"/>
          </a:xfrm>
          <a:prstGeom prst="rect">
            <a:avLst/>
          </a:prstGeom>
        </p:spPr>
      </p:pic>
      <p:cxnSp>
        <p:nvCxnSpPr>
          <p:cNvPr id="178" name="Rechte verbindingslijn 177"/>
          <p:cNvCxnSpPr>
            <a:cxnSpLocks/>
          </p:cNvCxnSpPr>
          <p:nvPr/>
        </p:nvCxnSpPr>
        <p:spPr>
          <a:xfrm>
            <a:off x="5917781" y="889593"/>
            <a:ext cx="0" cy="5407172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157">
            <a:extLst>
              <a:ext uri="{FF2B5EF4-FFF2-40B4-BE49-F238E27FC236}">
                <a16:creationId xmlns:a16="http://schemas.microsoft.com/office/drawing/2014/main" id="{70CD0C1C-35DD-4B58-B030-A3A0747278FB}"/>
              </a:ext>
            </a:extLst>
          </p:cNvPr>
          <p:cNvCxnSpPr>
            <a:cxnSpLocks/>
            <a:stCxn id="82" idx="2"/>
          </p:cNvCxnSpPr>
          <p:nvPr/>
        </p:nvCxnSpPr>
        <p:spPr>
          <a:xfrm rot="5400000" flipH="1" flipV="1">
            <a:off x="8543066" y="4841768"/>
            <a:ext cx="684000" cy="864000"/>
          </a:xfrm>
          <a:prstGeom prst="bentConnector4">
            <a:avLst>
              <a:gd name="adj1" fmla="val -32790"/>
              <a:gd name="adj2" fmla="val 1259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Tekstvak 81">
            <a:extLst>
              <a:ext uri="{FF2B5EF4-FFF2-40B4-BE49-F238E27FC236}">
                <a16:creationId xmlns:a16="http://schemas.microsoft.com/office/drawing/2014/main" id="{B5BD5D8A-1F05-4652-AE05-4B933CEE323D}"/>
              </a:ext>
            </a:extLst>
          </p:cNvPr>
          <p:cNvSpPr txBox="1"/>
          <p:nvPr/>
        </p:nvSpPr>
        <p:spPr>
          <a:xfrm>
            <a:off x="7855923" y="5228826"/>
            <a:ext cx="121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aanvullende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informatiebehoefte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4CFA8E16-2BBB-4AEA-8B7F-34D3EE1479D8}"/>
              </a:ext>
            </a:extLst>
          </p:cNvPr>
          <p:cNvSpPr txBox="1"/>
          <p:nvPr/>
        </p:nvSpPr>
        <p:spPr>
          <a:xfrm>
            <a:off x="6137545" y="5228826"/>
            <a:ext cx="121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geen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verdere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informatiebehoefte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5" name="Afbeelding 84">
            <a:extLst>
              <a:ext uri="{FF2B5EF4-FFF2-40B4-BE49-F238E27FC236}">
                <a16:creationId xmlns:a16="http://schemas.microsoft.com/office/drawing/2014/main" id="{728A56D3-285F-4CF1-95F7-9CF8E760F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77" y="5683478"/>
            <a:ext cx="259653" cy="259653"/>
          </a:xfrm>
          <a:prstGeom prst="rect">
            <a:avLst/>
          </a:prstGeom>
        </p:spPr>
      </p:pic>
      <p:pic>
        <p:nvPicPr>
          <p:cNvPr id="36" name="Afbeelding 35" descr="Afbeelding met zwart&#10;&#10;Beschrijving is gegenereerd met hoge betrouwbaarheid">
            <a:extLst>
              <a:ext uri="{FF2B5EF4-FFF2-40B4-BE49-F238E27FC236}">
                <a16:creationId xmlns:a16="http://schemas.microsoft.com/office/drawing/2014/main" id="{9A7A0147-DFA2-43D7-A259-2C39B4B263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10" y="2710221"/>
            <a:ext cx="216000" cy="216000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E02D184D-784C-46AC-A9F8-E502C181B064}"/>
              </a:ext>
            </a:extLst>
          </p:cNvPr>
          <p:cNvSpPr/>
          <p:nvPr/>
        </p:nvSpPr>
        <p:spPr>
          <a:xfrm>
            <a:off x="9870220" y="2462847"/>
            <a:ext cx="2262548" cy="9617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Content-</a:t>
            </a:r>
            <a:r>
              <a:rPr lang="nl-NL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filtering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8F881BCC-F6F2-4B48-821F-557800DC7307}"/>
              </a:ext>
            </a:extLst>
          </p:cNvPr>
          <p:cNvCxnSpPr>
            <a:cxnSpLocks/>
            <a:stCxn id="3" idx="2"/>
            <a:endCxn id="76" idx="3"/>
          </p:cNvCxnSpPr>
          <p:nvPr/>
        </p:nvCxnSpPr>
        <p:spPr>
          <a:xfrm flipH="1">
            <a:off x="9317070" y="2943698"/>
            <a:ext cx="553150" cy="0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al 92">
            <a:extLst>
              <a:ext uri="{FF2B5EF4-FFF2-40B4-BE49-F238E27FC236}">
                <a16:creationId xmlns:a16="http://schemas.microsoft.com/office/drawing/2014/main" id="{44DA562A-E7C2-47F9-819A-1EF1FA216019}"/>
              </a:ext>
            </a:extLst>
          </p:cNvPr>
          <p:cNvSpPr/>
          <p:nvPr/>
        </p:nvSpPr>
        <p:spPr>
          <a:xfrm>
            <a:off x="6394530" y="59218"/>
            <a:ext cx="2652835" cy="9617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</a:t>
            </a:r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nl-NL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Subscribe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FFF443B8-C951-40FB-8A13-CDFED6A16D91}"/>
              </a:ext>
            </a:extLst>
          </p:cNvPr>
          <p:cNvCxnSpPr>
            <a:cxnSpLocks/>
          </p:cNvCxnSpPr>
          <p:nvPr/>
        </p:nvCxnSpPr>
        <p:spPr>
          <a:xfrm flipH="1">
            <a:off x="7706570" y="887570"/>
            <a:ext cx="0" cy="268664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0" grpId="0" animBg="1"/>
      <p:bldP spid="97" grpId="0" animBg="1"/>
      <p:bldP spid="101" grpId="0" animBg="1"/>
      <p:bldP spid="3" grpId="0" animBg="1"/>
      <p:bldP spid="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>
            <a:extLst>
              <a:ext uri="{FF2B5EF4-FFF2-40B4-BE49-F238E27FC236}">
                <a16:creationId xmlns:a16="http://schemas.microsoft.com/office/drawing/2014/main" id="{8FE60527-12E5-4E73-B8EF-1D7B18B16037}"/>
              </a:ext>
            </a:extLst>
          </p:cNvPr>
          <p:cNvSpPr/>
          <p:nvPr/>
        </p:nvSpPr>
        <p:spPr>
          <a:xfrm>
            <a:off x="1291733" y="403181"/>
            <a:ext cx="5869858" cy="6271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Basis- of kernregistratie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1134B4F7-E7A0-4B4F-B9CF-4F17453B96B2}"/>
              </a:ext>
            </a:extLst>
          </p:cNvPr>
          <p:cNvSpPr/>
          <p:nvPr/>
        </p:nvSpPr>
        <p:spPr>
          <a:xfrm>
            <a:off x="1777730" y="1231074"/>
            <a:ext cx="5152803" cy="5305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1625330" y="1078674"/>
            <a:ext cx="5152803" cy="5305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B541F107-CB2C-4CBA-902D-9263B0A38639}"/>
              </a:ext>
            </a:extLst>
          </p:cNvPr>
          <p:cNvSpPr/>
          <p:nvPr/>
        </p:nvSpPr>
        <p:spPr>
          <a:xfrm>
            <a:off x="1986215" y="1684151"/>
            <a:ext cx="4653838" cy="46310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Gebeurtenis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27A2E4FC-5A83-40B7-915E-DEF7A03564F7}"/>
              </a:ext>
            </a:extLst>
          </p:cNvPr>
          <p:cNvSpPr/>
          <p:nvPr/>
        </p:nvSpPr>
        <p:spPr>
          <a:xfrm>
            <a:off x="7495186" y="3788764"/>
            <a:ext cx="3427243" cy="2876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BRP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A2DB7935-0792-46E5-BD2C-4E1D2B80916E}"/>
              </a:ext>
            </a:extLst>
          </p:cNvPr>
          <p:cNvSpPr/>
          <p:nvPr/>
        </p:nvSpPr>
        <p:spPr>
          <a:xfrm>
            <a:off x="7598426" y="4220536"/>
            <a:ext cx="3211278" cy="23289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Natuurlijk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F62D8D1B-93CB-45E7-B1B1-85F9A7643F01}"/>
              </a:ext>
            </a:extLst>
          </p:cNvPr>
          <p:cNvSpPr/>
          <p:nvPr/>
        </p:nvSpPr>
        <p:spPr>
          <a:xfrm>
            <a:off x="7776414" y="4621525"/>
            <a:ext cx="2925720" cy="1833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Gebeurtenis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EF9BF79F-6E9B-4EDE-9AB8-1CAB4A0F857E}"/>
              </a:ext>
            </a:extLst>
          </p:cNvPr>
          <p:cNvSpPr/>
          <p:nvPr/>
        </p:nvSpPr>
        <p:spPr>
          <a:xfrm>
            <a:off x="7495186" y="403181"/>
            <a:ext cx="3427243" cy="300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BAG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8850A91C-68D3-4A06-A63B-3BF5E2E5DCD8}"/>
              </a:ext>
            </a:extLst>
          </p:cNvPr>
          <p:cNvSpPr/>
          <p:nvPr/>
        </p:nvSpPr>
        <p:spPr>
          <a:xfrm>
            <a:off x="7598426" y="779432"/>
            <a:ext cx="3211278" cy="25003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Pand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7DEB4D37-FCE3-4F48-8D17-82B30DE62B00}"/>
              </a:ext>
            </a:extLst>
          </p:cNvPr>
          <p:cNvSpPr/>
          <p:nvPr/>
        </p:nvSpPr>
        <p:spPr>
          <a:xfrm>
            <a:off x="7776414" y="1194003"/>
            <a:ext cx="2959826" cy="2085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Gebeurtenis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8E376FA-B5E0-4C39-8EFA-C4821BBFF50E}"/>
              </a:ext>
            </a:extLst>
          </p:cNvPr>
          <p:cNvSpPr/>
          <p:nvPr/>
        </p:nvSpPr>
        <p:spPr>
          <a:xfrm>
            <a:off x="1833815" y="1531751"/>
            <a:ext cx="4653838" cy="46310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Gebeurtenis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B4E75D6A-2470-426F-9BAF-20B041C7C6B1}"/>
              </a:ext>
            </a:extLst>
          </p:cNvPr>
          <p:cNvSpPr/>
          <p:nvPr/>
        </p:nvSpPr>
        <p:spPr>
          <a:xfrm>
            <a:off x="2150655" y="2187137"/>
            <a:ext cx="3963799" cy="37806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van resource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uitz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: BRP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]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3E1957C7-E61D-431D-A224-3869BE6521B9}"/>
              </a:ext>
            </a:extLst>
          </p:cNvPr>
          <p:cNvSpPr/>
          <p:nvPr/>
        </p:nvSpPr>
        <p:spPr>
          <a:xfrm>
            <a:off x="2062165" y="2050997"/>
            <a:ext cx="3963799" cy="37806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van resource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uitz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: BRP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]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B27CE52B-075D-4D0B-81C3-31A2E6221F4B}"/>
              </a:ext>
            </a:extLst>
          </p:cNvPr>
          <p:cNvSpPr/>
          <p:nvPr/>
        </p:nvSpPr>
        <p:spPr>
          <a:xfrm>
            <a:off x="1958926" y="1914292"/>
            <a:ext cx="3963799" cy="37806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Verzorgingsgebied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uitzondering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: BRP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]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A3566F13-A6CF-4DFD-8EAC-E4396C2112BC}"/>
              </a:ext>
            </a:extLst>
          </p:cNvPr>
          <p:cNvSpPr/>
          <p:nvPr/>
        </p:nvSpPr>
        <p:spPr>
          <a:xfrm>
            <a:off x="2739232" y="3415920"/>
            <a:ext cx="2665243" cy="17327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4ACBC1DD-6813-4699-AD00-BED0CF5A31B2}"/>
              </a:ext>
            </a:extLst>
          </p:cNvPr>
          <p:cNvSpPr/>
          <p:nvPr/>
        </p:nvSpPr>
        <p:spPr>
          <a:xfrm>
            <a:off x="2625311" y="3279780"/>
            <a:ext cx="2665243" cy="17327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1D8B7F89-1182-40F5-9F17-A1BD23058895}"/>
              </a:ext>
            </a:extLst>
          </p:cNvPr>
          <p:cNvSpPr/>
          <p:nvPr/>
        </p:nvSpPr>
        <p:spPr>
          <a:xfrm>
            <a:off x="2522072" y="3163876"/>
            <a:ext cx="2665243" cy="17327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D0571718-30F5-449B-A03F-C8BAB22A908C}"/>
              </a:ext>
            </a:extLst>
          </p:cNvPr>
          <p:cNvSpPr/>
          <p:nvPr/>
        </p:nvSpPr>
        <p:spPr>
          <a:xfrm>
            <a:off x="2403081" y="3006936"/>
            <a:ext cx="2665243" cy="17327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A2CFB802-86D8-4E54-8193-EFC9D1A8873B}"/>
              </a:ext>
            </a:extLst>
          </p:cNvPr>
          <p:cNvSpPr/>
          <p:nvPr/>
        </p:nvSpPr>
        <p:spPr>
          <a:xfrm>
            <a:off x="7918888" y="1621467"/>
            <a:ext cx="2703444" cy="15424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Gemeente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Dordrecht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05904B15-01ED-46DC-AF59-CC4EFDF8DD69}"/>
              </a:ext>
            </a:extLst>
          </p:cNvPr>
          <p:cNvSpPr/>
          <p:nvPr/>
        </p:nvSpPr>
        <p:spPr>
          <a:xfrm>
            <a:off x="8031745" y="2270444"/>
            <a:ext cx="2444018" cy="8281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Gebeurtenis t.a.v. Pand 12345abc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3FCF9ACD-D9D3-43CC-80A3-DECA811C5FD2}"/>
              </a:ext>
            </a:extLst>
          </p:cNvPr>
          <p:cNvSpPr/>
          <p:nvPr/>
        </p:nvSpPr>
        <p:spPr>
          <a:xfrm>
            <a:off x="8031745" y="5191990"/>
            <a:ext cx="2444018" cy="10863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Gebeurtenis t.a.v. Persoon met BSN 123456789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0DD4BD3F-532E-4271-B771-7E6E007554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763" y="4296365"/>
            <a:ext cx="259653" cy="25965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9B41B7B-DD27-4DB8-9C72-844477560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36" y="1686302"/>
            <a:ext cx="259653" cy="259653"/>
          </a:xfrm>
          <a:prstGeom prst="rect">
            <a:avLst/>
          </a:prstGeom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EADF46E5-12C8-4889-BE8D-144ADF8B5C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81" y="1277908"/>
            <a:ext cx="259653" cy="259653"/>
          </a:xfrm>
          <a:prstGeom prst="rect">
            <a:avLst/>
          </a:prstGeom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7B5579C9-9783-482B-8681-CB6E0508D3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80" y="4683301"/>
            <a:ext cx="259653" cy="259653"/>
          </a:xfrm>
          <a:prstGeom prst="rect">
            <a:avLst/>
          </a:prstGeom>
        </p:spPr>
      </p:pic>
      <p:sp>
        <p:nvSpPr>
          <p:cNvPr id="2" name="Pijl: rechts 1">
            <a:extLst>
              <a:ext uri="{FF2B5EF4-FFF2-40B4-BE49-F238E27FC236}">
                <a16:creationId xmlns:a16="http://schemas.microsoft.com/office/drawing/2014/main" id="{99A954DF-EEF6-4DD6-89DB-C2B7D38A886B}"/>
              </a:ext>
            </a:extLst>
          </p:cNvPr>
          <p:cNvSpPr/>
          <p:nvPr/>
        </p:nvSpPr>
        <p:spPr>
          <a:xfrm>
            <a:off x="7217675" y="1684151"/>
            <a:ext cx="237071" cy="25779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: rechts 35">
            <a:extLst>
              <a:ext uri="{FF2B5EF4-FFF2-40B4-BE49-F238E27FC236}">
                <a16:creationId xmlns:a16="http://schemas.microsoft.com/office/drawing/2014/main" id="{0B525BC8-C6F0-40D5-A7CE-5337604BD3D6}"/>
              </a:ext>
            </a:extLst>
          </p:cNvPr>
          <p:cNvSpPr/>
          <p:nvPr/>
        </p:nvSpPr>
        <p:spPr>
          <a:xfrm>
            <a:off x="7217676" y="5169836"/>
            <a:ext cx="237071" cy="25779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8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02C6F726-5AC6-40AD-9BCB-4E7E18EB4F91}"/>
              </a:ext>
            </a:extLst>
          </p:cNvPr>
          <p:cNvSpPr/>
          <p:nvPr/>
        </p:nvSpPr>
        <p:spPr>
          <a:xfrm>
            <a:off x="6822068" y="2275978"/>
            <a:ext cx="4583746" cy="14578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E92F5AE-8BFE-4285-A8C1-6C5B0126D2E0}"/>
              </a:ext>
            </a:extLst>
          </p:cNvPr>
          <p:cNvSpPr txBox="1">
            <a:spLocks/>
          </p:cNvSpPr>
          <p:nvPr/>
        </p:nvSpPr>
        <p:spPr>
          <a:xfrm>
            <a:off x="327904" y="192004"/>
            <a:ext cx="10372106" cy="73669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Toekomst</a:t>
            </a:r>
            <a:b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situatie 2022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514621" y="2151290"/>
            <a:ext cx="0" cy="85227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02C6F726-5AC6-40AD-9BCB-4E7E18EB4F91}"/>
              </a:ext>
            </a:extLst>
          </p:cNvPr>
          <p:cNvSpPr/>
          <p:nvPr/>
        </p:nvSpPr>
        <p:spPr>
          <a:xfrm>
            <a:off x="1217664" y="2275980"/>
            <a:ext cx="5604404" cy="4141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AAEB011-C08F-4318-A1E2-8BF6FE4A0162}"/>
              </a:ext>
            </a:extLst>
          </p:cNvPr>
          <p:cNvSpPr/>
          <p:nvPr/>
        </p:nvSpPr>
        <p:spPr>
          <a:xfrm>
            <a:off x="6886050" y="3819416"/>
            <a:ext cx="3240013" cy="2597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19E5C9A-B6F6-44FC-A278-9BB1563F5080}"/>
              </a:ext>
            </a:extLst>
          </p:cNvPr>
          <p:cNvSpPr/>
          <p:nvPr/>
        </p:nvSpPr>
        <p:spPr>
          <a:xfrm>
            <a:off x="1341827" y="2337469"/>
            <a:ext cx="4081071" cy="59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ESB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540870" y="3596772"/>
            <a:ext cx="0" cy="49007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CAA17224-297F-4596-9B79-2B754453AD3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618727" y="2930672"/>
            <a:ext cx="13637" cy="25545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0E7CFBDB-EB84-48D2-8A84-773F695F998E}"/>
              </a:ext>
            </a:extLst>
          </p:cNvPr>
          <p:cNvSpPr txBox="1"/>
          <p:nvPr/>
        </p:nvSpPr>
        <p:spPr>
          <a:xfrm rot="16200000">
            <a:off x="10562640" y="2632570"/>
            <a:ext cx="143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Lokale IV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30BCC1B-B412-4AD8-9C2D-1C562B117126}"/>
              </a:ext>
            </a:extLst>
          </p:cNvPr>
          <p:cNvSpPr txBox="1"/>
          <p:nvPr/>
        </p:nvSpPr>
        <p:spPr>
          <a:xfrm>
            <a:off x="1217663" y="6058674"/>
            <a:ext cx="363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Gemeente (Cloud of on-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premise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1ED2878-EF77-44C8-A0BA-DD49A702C662}"/>
              </a:ext>
            </a:extLst>
          </p:cNvPr>
          <p:cNvSpPr/>
          <p:nvPr/>
        </p:nvSpPr>
        <p:spPr>
          <a:xfrm>
            <a:off x="2201551" y="5485207"/>
            <a:ext cx="834352" cy="59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Zaken-magazijn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53BA67D-931D-4A7C-AEE5-DB7446F1D1B2}"/>
              </a:ext>
            </a:extLst>
          </p:cNvPr>
          <p:cNvSpPr/>
          <p:nvPr/>
        </p:nvSpPr>
        <p:spPr>
          <a:xfrm>
            <a:off x="9157878" y="5483252"/>
            <a:ext cx="904203" cy="5932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DSO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E4CE66C7-F2DC-4266-B373-0FB4D4EB48E8}"/>
              </a:ext>
            </a:extLst>
          </p:cNvPr>
          <p:cNvSpPr/>
          <p:nvPr/>
        </p:nvSpPr>
        <p:spPr>
          <a:xfrm>
            <a:off x="5935118" y="5491456"/>
            <a:ext cx="834352" cy="58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KR-Gegevensmagazijn </a:t>
            </a:r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7A209CF1-154E-4C9B-9D1D-91BABF140F2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52294" y="3595786"/>
            <a:ext cx="0" cy="189567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DB29EE4D-CCC1-4D1D-8D50-34F45883852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609980" y="4679583"/>
            <a:ext cx="0" cy="80366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DB31F581-A226-4D87-AA93-0FE76B20274D}"/>
              </a:ext>
            </a:extLst>
          </p:cNvPr>
          <p:cNvSpPr txBox="1"/>
          <p:nvPr/>
        </p:nvSpPr>
        <p:spPr>
          <a:xfrm>
            <a:off x="8986089" y="6058674"/>
            <a:ext cx="215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Nederland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2AF18102-B884-4FBC-B6A8-2EBBAFBB20D9}"/>
              </a:ext>
            </a:extLst>
          </p:cNvPr>
          <p:cNvSpPr/>
          <p:nvPr/>
        </p:nvSpPr>
        <p:spPr>
          <a:xfrm>
            <a:off x="8088769" y="5483130"/>
            <a:ext cx="908804" cy="5932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LV-BAG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3C3E1EA-9FA1-4A56-A00E-6F4D1DB82D5E}"/>
              </a:ext>
            </a:extLst>
          </p:cNvPr>
          <p:cNvSpPr/>
          <p:nvPr/>
        </p:nvSpPr>
        <p:spPr>
          <a:xfrm>
            <a:off x="7019659" y="5490471"/>
            <a:ext cx="908804" cy="5932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BRP</a:t>
            </a:r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0C5DF532-5B40-4C69-99A6-589EE6DC274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8543171" y="4686955"/>
            <a:ext cx="0" cy="79617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9319EA8A-0AA6-4455-8437-12B4E257CDD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474061" y="4679583"/>
            <a:ext cx="0" cy="8108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460ACE6-7BA7-42A3-BC0E-EA28D49058EE}"/>
              </a:ext>
            </a:extLst>
          </p:cNvPr>
          <p:cNvCxnSpPr>
            <a:cxnSpLocks/>
          </p:cNvCxnSpPr>
          <p:nvPr/>
        </p:nvCxnSpPr>
        <p:spPr>
          <a:xfrm flipV="1">
            <a:off x="1217663" y="3733781"/>
            <a:ext cx="10188150" cy="0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hoek 25">
            <a:extLst>
              <a:ext uri="{FF2B5EF4-FFF2-40B4-BE49-F238E27FC236}">
                <a16:creationId xmlns:a16="http://schemas.microsoft.com/office/drawing/2014/main" id="{B2577DE6-5F0D-491D-BC09-35942416F1B1}"/>
              </a:ext>
            </a:extLst>
          </p:cNvPr>
          <p:cNvSpPr/>
          <p:nvPr/>
        </p:nvSpPr>
        <p:spPr>
          <a:xfrm>
            <a:off x="7019659" y="4086848"/>
            <a:ext cx="3042422" cy="5932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NLX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B19E5C9A-B6F6-44FC-A278-9BB1563F5080}"/>
              </a:ext>
            </a:extLst>
          </p:cNvPr>
          <p:cNvSpPr/>
          <p:nvPr/>
        </p:nvSpPr>
        <p:spPr>
          <a:xfrm>
            <a:off x="3872803" y="3003569"/>
            <a:ext cx="6160103" cy="59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API-Gateway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B19E5C9A-B6F6-44FC-A278-9BB1563F5080}"/>
              </a:ext>
            </a:extLst>
          </p:cNvPr>
          <p:cNvSpPr/>
          <p:nvPr/>
        </p:nvSpPr>
        <p:spPr>
          <a:xfrm>
            <a:off x="3244396" y="3003569"/>
            <a:ext cx="540449" cy="59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ETL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9AAEB011-C08F-4318-A1E2-8BF6FE4A0162}"/>
              </a:ext>
            </a:extLst>
          </p:cNvPr>
          <p:cNvSpPr/>
          <p:nvPr/>
        </p:nvSpPr>
        <p:spPr>
          <a:xfrm>
            <a:off x="10187271" y="3819408"/>
            <a:ext cx="1218543" cy="25979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DB31F581-A226-4D87-AA93-0FE76B20274D}"/>
              </a:ext>
            </a:extLst>
          </p:cNvPr>
          <p:cNvSpPr txBox="1"/>
          <p:nvPr/>
        </p:nvSpPr>
        <p:spPr>
          <a:xfrm>
            <a:off x="10222386" y="6032361"/>
            <a:ext cx="240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E4CE66C7-F2DC-4266-B373-0FB4D4EB48E8}"/>
              </a:ext>
            </a:extLst>
          </p:cNvPr>
          <p:cNvSpPr/>
          <p:nvPr/>
        </p:nvSpPr>
        <p:spPr>
          <a:xfrm>
            <a:off x="5048571" y="5490471"/>
            <a:ext cx="834352" cy="59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DMS</a:t>
            </a: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7A209CF1-154E-4C9B-9D1D-91BABF140F2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22898" y="3595786"/>
            <a:ext cx="0" cy="189468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8460ACE6-7BA7-42A3-BC0E-EA28D49058EE}"/>
              </a:ext>
            </a:extLst>
          </p:cNvPr>
          <p:cNvCxnSpPr>
            <a:cxnSpLocks/>
          </p:cNvCxnSpPr>
          <p:nvPr/>
        </p:nvCxnSpPr>
        <p:spPr>
          <a:xfrm flipV="1">
            <a:off x="256658" y="2216727"/>
            <a:ext cx="1127955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hoek 33">
            <a:extLst>
              <a:ext uri="{FF2B5EF4-FFF2-40B4-BE49-F238E27FC236}">
                <a16:creationId xmlns:a16="http://schemas.microsoft.com/office/drawing/2014/main" id="{6AD9C43B-4E2B-4AE2-B624-AE38BF421C43}"/>
              </a:ext>
            </a:extLst>
          </p:cNvPr>
          <p:cNvSpPr/>
          <p:nvPr/>
        </p:nvSpPr>
        <p:spPr>
          <a:xfrm>
            <a:off x="1217662" y="1523999"/>
            <a:ext cx="10188151" cy="627291"/>
          </a:xfrm>
          <a:prstGeom prst="rect">
            <a:avLst/>
          </a:prstGeom>
          <a:solidFill>
            <a:srgbClr val="F159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Apps</a:t>
            </a:r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52855" y="2151290"/>
            <a:ext cx="0" cy="85227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</p:cNvCxnSpPr>
          <p:nvPr/>
        </p:nvCxnSpPr>
        <p:spPr>
          <a:xfrm>
            <a:off x="3393337" y="2151290"/>
            <a:ext cx="0" cy="18617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>
            <a:extLst>
              <a:ext uri="{FF2B5EF4-FFF2-40B4-BE49-F238E27FC236}">
                <a16:creationId xmlns:a16="http://schemas.microsoft.com/office/drawing/2014/main" id="{82E6F767-23EC-43BC-A934-A79595E8E94C}"/>
              </a:ext>
            </a:extLst>
          </p:cNvPr>
          <p:cNvSpPr/>
          <p:nvPr/>
        </p:nvSpPr>
        <p:spPr>
          <a:xfrm>
            <a:off x="4169605" y="5490470"/>
            <a:ext cx="834352" cy="59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Data-warehouse</a:t>
            </a:r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7A209CF1-154E-4C9B-9D1D-91BABF140F2A}"/>
              </a:ext>
            </a:extLst>
          </p:cNvPr>
          <p:cNvCxnSpPr>
            <a:cxnSpLocks/>
          </p:cNvCxnSpPr>
          <p:nvPr/>
        </p:nvCxnSpPr>
        <p:spPr>
          <a:xfrm>
            <a:off x="4654062" y="3588446"/>
            <a:ext cx="0" cy="190103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7A209CF1-154E-4C9B-9D1D-91BABF140F2A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89348" y="3595786"/>
            <a:ext cx="1372" cy="189369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hoek 39">
            <a:extLst>
              <a:ext uri="{FF2B5EF4-FFF2-40B4-BE49-F238E27FC236}">
                <a16:creationId xmlns:a16="http://schemas.microsoft.com/office/drawing/2014/main" id="{82E6F767-23EC-43BC-A934-A79595E8E94C}"/>
              </a:ext>
            </a:extLst>
          </p:cNvPr>
          <p:cNvSpPr/>
          <p:nvPr/>
        </p:nvSpPr>
        <p:spPr>
          <a:xfrm>
            <a:off x="3172172" y="5489485"/>
            <a:ext cx="834352" cy="59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Data</a:t>
            </a:r>
          </a:p>
        </p:txBody>
      </p:sp>
      <p:cxnSp>
        <p:nvCxnSpPr>
          <p:cNvPr id="41" name="Rechte verbindingslijn 71">
            <a:extLst>
              <a:ext uri="{FF2B5EF4-FFF2-40B4-BE49-F238E27FC236}">
                <a16:creationId xmlns:a16="http://schemas.microsoft.com/office/drawing/2014/main" id="{7A209CF1-154E-4C9B-9D1D-91BABF140F2A}"/>
              </a:ext>
            </a:extLst>
          </p:cNvPr>
          <p:cNvCxnSpPr>
            <a:cxnSpLocks/>
            <a:endCxn id="37" idx="0"/>
          </p:cNvCxnSpPr>
          <p:nvPr/>
        </p:nvCxnSpPr>
        <p:spPr>
          <a:xfrm rot="16200000" flipH="1">
            <a:off x="3177046" y="4080735"/>
            <a:ext cx="1894682" cy="9247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unthaak 41"/>
          <p:cNvSpPr/>
          <p:nvPr/>
        </p:nvSpPr>
        <p:spPr>
          <a:xfrm rot="10800000">
            <a:off x="5126618" y="2377178"/>
            <a:ext cx="254161" cy="519055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Punthaak 42"/>
          <p:cNvSpPr/>
          <p:nvPr/>
        </p:nvSpPr>
        <p:spPr>
          <a:xfrm rot="10800000">
            <a:off x="3900261" y="3038639"/>
            <a:ext cx="254161" cy="519055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</p:cNvCxnSpPr>
          <p:nvPr/>
        </p:nvCxnSpPr>
        <p:spPr>
          <a:xfrm>
            <a:off x="4856278" y="2930672"/>
            <a:ext cx="0" cy="7357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>
            <a:extLst>
              <a:ext uri="{FF2B5EF4-FFF2-40B4-BE49-F238E27FC236}">
                <a16:creationId xmlns:a16="http://schemas.microsoft.com/office/drawing/2014/main" id="{F1F39E0E-63C8-482C-B1EB-DEE48365216E}"/>
              </a:ext>
            </a:extLst>
          </p:cNvPr>
          <p:cNvSpPr/>
          <p:nvPr/>
        </p:nvSpPr>
        <p:spPr>
          <a:xfrm>
            <a:off x="10259672" y="5489485"/>
            <a:ext cx="741646" cy="5932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data</a:t>
            </a:r>
          </a:p>
        </p:txBody>
      </p:sp>
      <p:sp>
        <p:nvSpPr>
          <p:cNvPr id="46" name="Punthaak 45"/>
          <p:cNvSpPr/>
          <p:nvPr/>
        </p:nvSpPr>
        <p:spPr>
          <a:xfrm rot="10800000">
            <a:off x="7065341" y="4122871"/>
            <a:ext cx="254161" cy="519055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Punthaak 46"/>
          <p:cNvSpPr/>
          <p:nvPr/>
        </p:nvSpPr>
        <p:spPr>
          <a:xfrm rot="10800000">
            <a:off x="9742798" y="3039117"/>
            <a:ext cx="254161" cy="519055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8460ACE6-7BA7-42A3-BC0E-EA28D49058EE}"/>
              </a:ext>
            </a:extLst>
          </p:cNvPr>
          <p:cNvCxnSpPr>
            <a:cxnSpLocks/>
          </p:cNvCxnSpPr>
          <p:nvPr/>
        </p:nvCxnSpPr>
        <p:spPr>
          <a:xfrm flipV="1">
            <a:off x="256658" y="5282265"/>
            <a:ext cx="1127955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0E7CFBDB-EB84-48D2-8A84-773F695F998E}"/>
              </a:ext>
            </a:extLst>
          </p:cNvPr>
          <p:cNvSpPr txBox="1"/>
          <p:nvPr/>
        </p:nvSpPr>
        <p:spPr>
          <a:xfrm>
            <a:off x="237625" y="5689342"/>
            <a:ext cx="10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#1: Data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0E7CFBDB-EB84-48D2-8A84-773F695F998E}"/>
              </a:ext>
            </a:extLst>
          </p:cNvPr>
          <p:cNvSpPr txBox="1"/>
          <p:nvPr/>
        </p:nvSpPr>
        <p:spPr>
          <a:xfrm>
            <a:off x="237625" y="3717234"/>
            <a:ext cx="10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#2: Services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E7CFBDB-EB84-48D2-8A84-773F695F998E}"/>
              </a:ext>
            </a:extLst>
          </p:cNvPr>
          <p:cNvSpPr txBox="1"/>
          <p:nvPr/>
        </p:nvSpPr>
        <p:spPr>
          <a:xfrm>
            <a:off x="237625" y="3479324"/>
            <a:ext cx="10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#3: Toegang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0E7CFBDB-EB84-48D2-8A84-773F695F998E}"/>
              </a:ext>
            </a:extLst>
          </p:cNvPr>
          <p:cNvSpPr txBox="1"/>
          <p:nvPr/>
        </p:nvSpPr>
        <p:spPr>
          <a:xfrm>
            <a:off x="237625" y="1673200"/>
            <a:ext cx="10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#4: Apps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E7CFBDB-EB84-48D2-8A84-773F695F998E}"/>
              </a:ext>
            </a:extLst>
          </p:cNvPr>
          <p:cNvSpPr txBox="1"/>
          <p:nvPr/>
        </p:nvSpPr>
        <p:spPr>
          <a:xfrm>
            <a:off x="237625" y="991173"/>
            <a:ext cx="129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#5: Gebruikers</a:t>
            </a:r>
          </a:p>
        </p:txBody>
      </p: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8460ACE6-7BA7-42A3-BC0E-EA28D49058EE}"/>
              </a:ext>
            </a:extLst>
          </p:cNvPr>
          <p:cNvCxnSpPr>
            <a:cxnSpLocks/>
          </p:cNvCxnSpPr>
          <p:nvPr/>
        </p:nvCxnSpPr>
        <p:spPr>
          <a:xfrm flipV="1">
            <a:off x="256658" y="1399309"/>
            <a:ext cx="1127955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</p:cNvCxnSpPr>
          <p:nvPr/>
        </p:nvCxnSpPr>
        <p:spPr>
          <a:xfrm>
            <a:off x="10413742" y="2155665"/>
            <a:ext cx="0" cy="33381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hoek 55">
            <a:extLst>
              <a:ext uri="{FF2B5EF4-FFF2-40B4-BE49-F238E27FC236}">
                <a16:creationId xmlns:a16="http://schemas.microsoft.com/office/drawing/2014/main" id="{F1F39E0E-63C8-482C-B1EB-DEE48365216E}"/>
              </a:ext>
            </a:extLst>
          </p:cNvPr>
          <p:cNvSpPr/>
          <p:nvPr/>
        </p:nvSpPr>
        <p:spPr>
          <a:xfrm>
            <a:off x="10538955" y="4091000"/>
            <a:ext cx="741646" cy="5932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Functionality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</p:cNvCxnSpPr>
          <p:nvPr/>
        </p:nvCxnSpPr>
        <p:spPr>
          <a:xfrm flipH="1">
            <a:off x="10794578" y="2151290"/>
            <a:ext cx="0" cy="193069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8460ACE6-7BA7-42A3-BC0E-EA28D49058EE}"/>
              </a:ext>
            </a:extLst>
          </p:cNvPr>
          <p:cNvCxnSpPr>
            <a:cxnSpLocks/>
          </p:cNvCxnSpPr>
          <p:nvPr/>
        </p:nvCxnSpPr>
        <p:spPr>
          <a:xfrm>
            <a:off x="1217663" y="2275978"/>
            <a:ext cx="10188150" cy="0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Afbeelding 58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54" y="396531"/>
            <a:ext cx="720000" cy="720000"/>
          </a:xfrm>
          <a:prstGeom prst="rect">
            <a:avLst/>
          </a:prstGeom>
        </p:spPr>
      </p:pic>
      <p:pic>
        <p:nvPicPr>
          <p:cNvPr id="60" name="Afbeelding 59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48" y="396531"/>
            <a:ext cx="720000" cy="720000"/>
          </a:xfrm>
          <a:prstGeom prst="rect">
            <a:avLst/>
          </a:prstGeom>
        </p:spPr>
      </p:pic>
      <p:pic>
        <p:nvPicPr>
          <p:cNvPr id="61" name="Afbeelding 60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93" y="396531"/>
            <a:ext cx="720000" cy="720000"/>
          </a:xfrm>
          <a:prstGeom prst="rect">
            <a:avLst/>
          </a:prstGeom>
        </p:spPr>
      </p:pic>
      <p:pic>
        <p:nvPicPr>
          <p:cNvPr id="62" name="Afbeelding 6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63" y="396531"/>
            <a:ext cx="720000" cy="720000"/>
          </a:xfrm>
          <a:prstGeom prst="rect">
            <a:avLst/>
          </a:prstGeom>
        </p:spPr>
      </p:pic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</p:cNvCxnSpPr>
          <p:nvPr/>
        </p:nvCxnSpPr>
        <p:spPr>
          <a:xfrm>
            <a:off x="6728304" y="1230071"/>
            <a:ext cx="0" cy="29392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</p:cNvCxnSpPr>
          <p:nvPr/>
        </p:nvCxnSpPr>
        <p:spPr>
          <a:xfrm>
            <a:off x="7928463" y="1230071"/>
            <a:ext cx="0" cy="29392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</p:cNvCxnSpPr>
          <p:nvPr/>
        </p:nvCxnSpPr>
        <p:spPr>
          <a:xfrm>
            <a:off x="5566256" y="1239593"/>
            <a:ext cx="0" cy="29392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</p:cNvCxnSpPr>
          <p:nvPr/>
        </p:nvCxnSpPr>
        <p:spPr>
          <a:xfrm>
            <a:off x="4508983" y="1239594"/>
            <a:ext cx="0" cy="29392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8A918B78-C21E-48BE-9E64-16F67D73E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95" y="122972"/>
            <a:ext cx="1036584" cy="10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6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E92F5AE-8BFE-4285-A8C1-6C5B0126D2E0}"/>
              </a:ext>
            </a:extLst>
          </p:cNvPr>
          <p:cNvSpPr txBox="1">
            <a:spLocks/>
          </p:cNvSpPr>
          <p:nvPr/>
        </p:nvSpPr>
        <p:spPr>
          <a:xfrm>
            <a:off x="327904" y="192004"/>
            <a:ext cx="10372106" cy="6622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Voorbeeld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559" y="135389"/>
            <a:ext cx="1538030" cy="824288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02C6F726-5AC6-40AD-9BCB-4E7E18EB4F91}"/>
              </a:ext>
            </a:extLst>
          </p:cNvPr>
          <p:cNvSpPr/>
          <p:nvPr/>
        </p:nvSpPr>
        <p:spPr>
          <a:xfrm>
            <a:off x="1217664" y="2275980"/>
            <a:ext cx="4295714" cy="4141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19E5C9A-B6F6-44FC-A278-9BB1563F5080}"/>
              </a:ext>
            </a:extLst>
          </p:cNvPr>
          <p:cNvSpPr/>
          <p:nvPr/>
        </p:nvSpPr>
        <p:spPr>
          <a:xfrm>
            <a:off x="1341827" y="2337469"/>
            <a:ext cx="4081071" cy="59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ESB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E7CFBDB-EB84-48D2-8A84-773F695F998E}"/>
              </a:ext>
            </a:extLst>
          </p:cNvPr>
          <p:cNvSpPr txBox="1"/>
          <p:nvPr/>
        </p:nvSpPr>
        <p:spPr>
          <a:xfrm rot="16200000">
            <a:off x="5171789" y="2506715"/>
            <a:ext cx="11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CDV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30BCC1B-B412-4AD8-9C2D-1C562B117126}"/>
              </a:ext>
            </a:extLst>
          </p:cNvPr>
          <p:cNvSpPr txBox="1"/>
          <p:nvPr/>
        </p:nvSpPr>
        <p:spPr>
          <a:xfrm>
            <a:off x="1217663" y="6058674"/>
            <a:ext cx="363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Drechtsteden (On-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premise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E4CE66C7-F2DC-4266-B373-0FB4D4EB48E8}"/>
              </a:ext>
            </a:extLst>
          </p:cNvPr>
          <p:cNvSpPr/>
          <p:nvPr/>
        </p:nvSpPr>
        <p:spPr>
          <a:xfrm>
            <a:off x="2949361" y="5493860"/>
            <a:ext cx="834352" cy="58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Persoons-gegevens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7A209CF1-154E-4C9B-9D1D-91BABF140F2A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3366537" y="2930672"/>
            <a:ext cx="0" cy="25631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460ACE6-7BA7-42A3-BC0E-EA28D49058EE}"/>
              </a:ext>
            </a:extLst>
          </p:cNvPr>
          <p:cNvCxnSpPr>
            <a:cxnSpLocks/>
          </p:cNvCxnSpPr>
          <p:nvPr/>
        </p:nvCxnSpPr>
        <p:spPr>
          <a:xfrm>
            <a:off x="1217663" y="3733781"/>
            <a:ext cx="4712891" cy="0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8460ACE6-7BA7-42A3-BC0E-EA28D49058EE}"/>
              </a:ext>
            </a:extLst>
          </p:cNvPr>
          <p:cNvCxnSpPr>
            <a:cxnSpLocks/>
          </p:cNvCxnSpPr>
          <p:nvPr/>
        </p:nvCxnSpPr>
        <p:spPr>
          <a:xfrm>
            <a:off x="256658" y="2216727"/>
            <a:ext cx="56738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hoek 33">
            <a:extLst>
              <a:ext uri="{FF2B5EF4-FFF2-40B4-BE49-F238E27FC236}">
                <a16:creationId xmlns:a16="http://schemas.microsoft.com/office/drawing/2014/main" id="{6AD9C43B-4E2B-4AE2-B624-AE38BF421C43}"/>
              </a:ext>
            </a:extLst>
          </p:cNvPr>
          <p:cNvSpPr/>
          <p:nvPr/>
        </p:nvSpPr>
        <p:spPr>
          <a:xfrm>
            <a:off x="1217663" y="1523999"/>
            <a:ext cx="4295716" cy="627291"/>
          </a:xfrm>
          <a:prstGeom prst="rect">
            <a:avLst/>
          </a:prstGeom>
          <a:solidFill>
            <a:srgbClr val="F159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Easypark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</p:cNvCxnSpPr>
          <p:nvPr/>
        </p:nvCxnSpPr>
        <p:spPr>
          <a:xfrm>
            <a:off x="3393337" y="2151290"/>
            <a:ext cx="0" cy="18617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unthaak 41"/>
          <p:cNvSpPr/>
          <p:nvPr/>
        </p:nvSpPr>
        <p:spPr>
          <a:xfrm rot="10800000">
            <a:off x="5126618" y="2377178"/>
            <a:ext cx="254161" cy="519055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0E7CFBDB-EB84-48D2-8A84-773F695F998E}"/>
              </a:ext>
            </a:extLst>
          </p:cNvPr>
          <p:cNvSpPr txBox="1"/>
          <p:nvPr/>
        </p:nvSpPr>
        <p:spPr>
          <a:xfrm>
            <a:off x="237625" y="5689342"/>
            <a:ext cx="10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#1: Data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0E7CFBDB-EB84-48D2-8A84-773F695F998E}"/>
              </a:ext>
            </a:extLst>
          </p:cNvPr>
          <p:cNvSpPr txBox="1"/>
          <p:nvPr/>
        </p:nvSpPr>
        <p:spPr>
          <a:xfrm>
            <a:off x="237625" y="1673200"/>
            <a:ext cx="10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#4: Apps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E7CFBDB-EB84-48D2-8A84-773F695F998E}"/>
              </a:ext>
            </a:extLst>
          </p:cNvPr>
          <p:cNvSpPr txBox="1"/>
          <p:nvPr/>
        </p:nvSpPr>
        <p:spPr>
          <a:xfrm>
            <a:off x="237625" y="991173"/>
            <a:ext cx="129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#5: Gebruikers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8460ACE6-7BA7-42A3-BC0E-EA28D49058EE}"/>
              </a:ext>
            </a:extLst>
          </p:cNvPr>
          <p:cNvCxnSpPr>
            <a:cxnSpLocks/>
          </p:cNvCxnSpPr>
          <p:nvPr/>
        </p:nvCxnSpPr>
        <p:spPr>
          <a:xfrm>
            <a:off x="1217663" y="2275978"/>
            <a:ext cx="4712891" cy="2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Afbeelding 61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90" y="396531"/>
            <a:ext cx="720000" cy="720000"/>
          </a:xfrm>
          <a:prstGeom prst="rect">
            <a:avLst/>
          </a:prstGeom>
        </p:spPr>
      </p:pic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C14B0D48-75BA-4A25-B855-6C46B816183B}"/>
              </a:ext>
            </a:extLst>
          </p:cNvPr>
          <p:cNvCxnSpPr>
            <a:cxnSpLocks/>
          </p:cNvCxnSpPr>
          <p:nvPr/>
        </p:nvCxnSpPr>
        <p:spPr>
          <a:xfrm>
            <a:off x="3385490" y="1230071"/>
            <a:ext cx="0" cy="29392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>
            <a:extLst>
              <a:ext uri="{FF2B5EF4-FFF2-40B4-BE49-F238E27FC236}">
                <a16:creationId xmlns:a16="http://schemas.microsoft.com/office/drawing/2014/main" id="{90596D10-61E3-40A2-B2F2-A6E1747EDCE3}"/>
              </a:ext>
            </a:extLst>
          </p:cNvPr>
          <p:cNvCxnSpPr>
            <a:cxnSpLocks/>
          </p:cNvCxnSpPr>
          <p:nvPr/>
        </p:nvCxnSpPr>
        <p:spPr>
          <a:xfrm>
            <a:off x="237625" y="1322586"/>
            <a:ext cx="56738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D98CD963-79F3-41F9-BCF4-FC595D2F2CC3}"/>
              </a:ext>
            </a:extLst>
          </p:cNvPr>
          <p:cNvCxnSpPr>
            <a:cxnSpLocks/>
          </p:cNvCxnSpPr>
          <p:nvPr/>
        </p:nvCxnSpPr>
        <p:spPr>
          <a:xfrm>
            <a:off x="256658" y="5344871"/>
            <a:ext cx="56738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kstvak 79">
            <a:extLst>
              <a:ext uri="{FF2B5EF4-FFF2-40B4-BE49-F238E27FC236}">
                <a16:creationId xmlns:a16="http://schemas.microsoft.com/office/drawing/2014/main" id="{898D2330-A402-4479-8EBD-1D7925D53A24}"/>
              </a:ext>
            </a:extLst>
          </p:cNvPr>
          <p:cNvSpPr txBox="1"/>
          <p:nvPr/>
        </p:nvSpPr>
        <p:spPr>
          <a:xfrm>
            <a:off x="237625" y="3717234"/>
            <a:ext cx="10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#2: Services</a:t>
            </a:r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11D8B7C6-906A-4DAC-AF15-25F64FBCBBD9}"/>
              </a:ext>
            </a:extLst>
          </p:cNvPr>
          <p:cNvSpPr txBox="1"/>
          <p:nvPr/>
        </p:nvSpPr>
        <p:spPr>
          <a:xfrm>
            <a:off x="237625" y="3479324"/>
            <a:ext cx="10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#3: Toegang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BCD931E2-CB0A-4CE0-B364-EE992DB27806}"/>
              </a:ext>
            </a:extLst>
          </p:cNvPr>
          <p:cNvSpPr/>
          <p:nvPr/>
        </p:nvSpPr>
        <p:spPr>
          <a:xfrm>
            <a:off x="3745490" y="2452881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51179D1B-6AF2-4504-AFC4-5153071B0317}"/>
              </a:ext>
            </a:extLst>
          </p:cNvPr>
          <p:cNvSpPr txBox="1"/>
          <p:nvPr/>
        </p:nvSpPr>
        <p:spPr>
          <a:xfrm>
            <a:off x="6891560" y="1673200"/>
            <a:ext cx="4746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Voordelen: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Elementaire opvraging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Geen uitgebreide StUF-kennis noodzakelijk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Snel te realiseren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Technisch conform hedendaagse technieken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 onszelf als CDV-team: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Voorbereidend op nieuw landschap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Voorbeeld voor VNG-Realisatie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Beproeven of ESB nog voldoet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4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4E61B32-EC6D-4FD2-9E66-B3A1C9C4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0"/>
            <a:ext cx="7763773" cy="6858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68DBED0-01F3-4F46-9318-CB9C89D34626}"/>
              </a:ext>
            </a:extLst>
          </p:cNvPr>
          <p:cNvSpPr/>
          <p:nvPr/>
        </p:nvSpPr>
        <p:spPr>
          <a:xfrm>
            <a:off x="0" y="2250831"/>
            <a:ext cx="12192000" cy="1899139"/>
          </a:xfrm>
          <a:prstGeom prst="rect">
            <a:avLst/>
          </a:prstGeom>
          <a:solidFill>
            <a:schemeClr val="bg1">
              <a:lumMod val="6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Procestriggers “</a:t>
            </a:r>
            <a:r>
              <a:rPr lang="nl-NL" sz="3200" dirty="0" err="1"/>
              <a:t>Create</a:t>
            </a:r>
            <a:r>
              <a:rPr lang="nl-NL" sz="3200" dirty="0"/>
              <a:t>” en “Delete” toereikend?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73548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638</Words>
  <Application>Microsoft Office PowerPoint</Application>
  <PresentationFormat>Breedbeeld</PresentationFormat>
  <Paragraphs>179</Paragraphs>
  <Slides>11</Slides>
  <Notes>2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Wingdings</vt:lpstr>
      <vt:lpstr>Kantoorthema</vt:lpstr>
      <vt:lpstr>1_Kantoorthema</vt:lpstr>
      <vt:lpstr>2_Kantoorthema</vt:lpstr>
      <vt:lpstr>Notificatie API’s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Notificatie API’s</dc:title>
  <dc:creator>Dennis de Wit</dc:creator>
  <cp:lastModifiedBy>Dennis de Wit</cp:lastModifiedBy>
  <cp:revision>17</cp:revision>
  <dcterms:created xsi:type="dcterms:W3CDTF">2018-10-15T06:19:46Z</dcterms:created>
  <dcterms:modified xsi:type="dcterms:W3CDTF">2018-10-15T11:48:11Z</dcterms:modified>
</cp:coreProperties>
</file>