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4" r:id="rId16"/>
    <p:sldId id="270" r:id="rId17"/>
    <p:sldId id="271" r:id="rId18"/>
    <p:sldId id="272"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96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F0A300-5F77-4F53-AA35-BCCCC9213464}" type="doc">
      <dgm:prSet loTypeId="urn:microsoft.com/office/officeart/2005/8/layout/hierarchy1" loCatId="hierarchy" qsTypeId="urn:microsoft.com/office/officeart/2005/8/quickstyle/simple1" qsCatId="simple" csTypeId="urn:microsoft.com/office/officeart/2005/8/colors/accent2_5" csCatId="accent2" phldr="1"/>
      <dgm:spPr/>
      <dgm:t>
        <a:bodyPr/>
        <a:lstStyle/>
        <a:p>
          <a:endParaRPr lang="en-US"/>
        </a:p>
      </dgm:t>
    </dgm:pt>
    <dgm:pt modelId="{75330C3B-FBA7-42D8-873E-14D7791F2D63}">
      <dgm:prSet phldrT="[Text]"/>
      <dgm:spPr/>
      <dgm:t>
        <a:bodyPr/>
        <a:lstStyle/>
        <a:p>
          <a:r>
            <a:rPr lang="en-US" smtClean="0"/>
            <a:t>Test level</a:t>
          </a:r>
          <a:endParaRPr lang="en-US"/>
        </a:p>
      </dgm:t>
    </dgm:pt>
    <dgm:pt modelId="{4BABBE32-F1BC-4758-A862-14C16E54FE33}" type="parTrans" cxnId="{AD887A41-00BE-4B9F-8CED-E3783DBC89EF}">
      <dgm:prSet/>
      <dgm:spPr/>
      <dgm:t>
        <a:bodyPr/>
        <a:lstStyle/>
        <a:p>
          <a:endParaRPr lang="en-US"/>
        </a:p>
      </dgm:t>
    </dgm:pt>
    <dgm:pt modelId="{5B707ABA-E578-4B7A-99DD-4EBB76697417}" type="sibTrans" cxnId="{AD887A41-00BE-4B9F-8CED-E3783DBC89EF}">
      <dgm:prSet/>
      <dgm:spPr/>
      <dgm:t>
        <a:bodyPr/>
        <a:lstStyle/>
        <a:p>
          <a:endParaRPr lang="en-US"/>
        </a:p>
      </dgm:t>
    </dgm:pt>
    <dgm:pt modelId="{F966E13B-4F9B-4AAA-978E-50428B180C02}">
      <dgm:prSet phldrT="[Text]"/>
      <dgm:spPr/>
      <dgm:t>
        <a:bodyPr/>
        <a:lstStyle/>
        <a:p>
          <a:r>
            <a:rPr lang="en-US" b="1" i="0" smtClean="0"/>
            <a:t>Unit tests</a:t>
          </a:r>
          <a:endParaRPr lang="en-US"/>
        </a:p>
      </dgm:t>
    </dgm:pt>
    <dgm:pt modelId="{BA7D4BEE-1434-4D1E-8A17-CE66E702E5B8}" type="parTrans" cxnId="{D482ED89-D5F0-4A3D-8295-AF416FB250B6}">
      <dgm:prSet/>
      <dgm:spPr/>
      <dgm:t>
        <a:bodyPr/>
        <a:lstStyle/>
        <a:p>
          <a:endParaRPr lang="en-US"/>
        </a:p>
      </dgm:t>
    </dgm:pt>
    <dgm:pt modelId="{205FA813-752A-42A1-A0FE-DF477C72E054}" type="sibTrans" cxnId="{D482ED89-D5F0-4A3D-8295-AF416FB250B6}">
      <dgm:prSet/>
      <dgm:spPr/>
      <dgm:t>
        <a:bodyPr/>
        <a:lstStyle/>
        <a:p>
          <a:endParaRPr lang="en-US"/>
        </a:p>
      </dgm:t>
    </dgm:pt>
    <dgm:pt modelId="{AF73ACEB-48AA-4AC4-AEE7-D87F3D8B6326}">
      <dgm:prSet phldrT="[Text]"/>
      <dgm:spPr/>
      <dgm:t>
        <a:bodyPr/>
        <a:lstStyle/>
        <a:p>
          <a:r>
            <a:rPr lang="en-US" b="1" i="0" smtClean="0"/>
            <a:t>Integration tests</a:t>
          </a:r>
          <a:endParaRPr lang="en-US"/>
        </a:p>
      </dgm:t>
    </dgm:pt>
    <dgm:pt modelId="{DF61FCAD-E7B9-4DFE-91CB-ADBA093FFEA6}" type="parTrans" cxnId="{E0ED1AD1-7188-4E44-883D-A8B012247297}">
      <dgm:prSet/>
      <dgm:spPr/>
      <dgm:t>
        <a:bodyPr/>
        <a:lstStyle/>
        <a:p>
          <a:endParaRPr lang="en-US"/>
        </a:p>
      </dgm:t>
    </dgm:pt>
    <dgm:pt modelId="{D5023B6F-255A-4026-80DD-3396A146F8B2}" type="sibTrans" cxnId="{E0ED1AD1-7188-4E44-883D-A8B012247297}">
      <dgm:prSet/>
      <dgm:spPr/>
      <dgm:t>
        <a:bodyPr/>
        <a:lstStyle/>
        <a:p>
          <a:endParaRPr lang="en-US"/>
        </a:p>
      </dgm:t>
    </dgm:pt>
    <dgm:pt modelId="{54356BD5-5CEF-4617-9437-3E58C3C70226}">
      <dgm:prSet phldrT="[Text]"/>
      <dgm:spPr/>
      <dgm:t>
        <a:bodyPr/>
        <a:lstStyle/>
        <a:p>
          <a:r>
            <a:rPr lang="en-US" b="1" i="0" smtClean="0"/>
            <a:t>Acceptance tests</a:t>
          </a:r>
          <a:endParaRPr lang="en-US"/>
        </a:p>
      </dgm:t>
    </dgm:pt>
    <dgm:pt modelId="{8685E386-A986-46D0-934B-8766D17712E5}" type="parTrans" cxnId="{BCD9BC07-F867-4E0F-8809-2CEA9F5373DD}">
      <dgm:prSet/>
      <dgm:spPr/>
      <dgm:t>
        <a:bodyPr/>
        <a:lstStyle/>
        <a:p>
          <a:endParaRPr lang="en-US"/>
        </a:p>
      </dgm:t>
    </dgm:pt>
    <dgm:pt modelId="{0B47F35B-55A2-4570-911D-89DDCAAE1809}" type="sibTrans" cxnId="{BCD9BC07-F867-4E0F-8809-2CEA9F5373DD}">
      <dgm:prSet/>
      <dgm:spPr/>
      <dgm:t>
        <a:bodyPr/>
        <a:lstStyle/>
        <a:p>
          <a:endParaRPr lang="en-US"/>
        </a:p>
      </dgm:t>
    </dgm:pt>
    <dgm:pt modelId="{E9FEE7A1-CB4F-496C-847A-99894139A89B}">
      <dgm:prSet/>
      <dgm:spPr/>
      <dgm:t>
        <a:bodyPr/>
        <a:lstStyle/>
        <a:p>
          <a:r>
            <a:rPr lang="en-US" b="1" i="0" smtClean="0"/>
            <a:t>System tests</a:t>
          </a:r>
          <a:endParaRPr lang="en-US"/>
        </a:p>
      </dgm:t>
    </dgm:pt>
    <dgm:pt modelId="{466BF923-BB65-4FB0-BAA1-C0718538947B}" type="parTrans" cxnId="{1F426552-DD97-4E5A-9D8C-7074F3ACB77F}">
      <dgm:prSet/>
      <dgm:spPr/>
      <dgm:t>
        <a:bodyPr/>
        <a:lstStyle/>
        <a:p>
          <a:endParaRPr lang="en-US"/>
        </a:p>
      </dgm:t>
    </dgm:pt>
    <dgm:pt modelId="{5B6895C7-FEF5-4459-A9C9-0A07F42BD082}" type="sibTrans" cxnId="{1F426552-DD97-4E5A-9D8C-7074F3ACB77F}">
      <dgm:prSet/>
      <dgm:spPr/>
      <dgm:t>
        <a:bodyPr/>
        <a:lstStyle/>
        <a:p>
          <a:endParaRPr lang="en-US"/>
        </a:p>
      </dgm:t>
    </dgm:pt>
    <dgm:pt modelId="{BB095A89-F6DC-4617-AECB-65F28C2C6964}" type="pres">
      <dgm:prSet presAssocID="{0AF0A300-5F77-4F53-AA35-BCCCC9213464}" presName="hierChild1" presStyleCnt="0">
        <dgm:presLayoutVars>
          <dgm:chPref val="1"/>
          <dgm:dir/>
          <dgm:animOne val="branch"/>
          <dgm:animLvl val="lvl"/>
          <dgm:resizeHandles/>
        </dgm:presLayoutVars>
      </dgm:prSet>
      <dgm:spPr/>
    </dgm:pt>
    <dgm:pt modelId="{9845EDC8-2BDA-4594-9678-516D19B08479}" type="pres">
      <dgm:prSet presAssocID="{75330C3B-FBA7-42D8-873E-14D7791F2D63}" presName="hierRoot1" presStyleCnt="0"/>
      <dgm:spPr/>
    </dgm:pt>
    <dgm:pt modelId="{2BCB8824-BF6B-479E-A313-A9DFBEF37D20}" type="pres">
      <dgm:prSet presAssocID="{75330C3B-FBA7-42D8-873E-14D7791F2D63}" presName="composite" presStyleCnt="0"/>
      <dgm:spPr/>
    </dgm:pt>
    <dgm:pt modelId="{6A53D8FD-055D-47F0-97D2-C78ACAB13B73}" type="pres">
      <dgm:prSet presAssocID="{75330C3B-FBA7-42D8-873E-14D7791F2D63}" presName="background" presStyleLbl="node0" presStyleIdx="0" presStyleCnt="1"/>
      <dgm:spPr/>
    </dgm:pt>
    <dgm:pt modelId="{75101DDA-35F7-41FF-8C8D-8D5D342FD761}" type="pres">
      <dgm:prSet presAssocID="{75330C3B-FBA7-42D8-873E-14D7791F2D63}" presName="text" presStyleLbl="fgAcc0" presStyleIdx="0" presStyleCnt="1">
        <dgm:presLayoutVars>
          <dgm:chPref val="3"/>
        </dgm:presLayoutVars>
      </dgm:prSet>
      <dgm:spPr/>
      <dgm:t>
        <a:bodyPr/>
        <a:lstStyle/>
        <a:p>
          <a:endParaRPr lang="en-US"/>
        </a:p>
      </dgm:t>
    </dgm:pt>
    <dgm:pt modelId="{3ACA05F5-EC68-4F55-A608-B1381F93FA46}" type="pres">
      <dgm:prSet presAssocID="{75330C3B-FBA7-42D8-873E-14D7791F2D63}" presName="hierChild2" presStyleCnt="0"/>
      <dgm:spPr/>
    </dgm:pt>
    <dgm:pt modelId="{75DC4D86-E179-439B-80DF-DF444A6F07F2}" type="pres">
      <dgm:prSet presAssocID="{BA7D4BEE-1434-4D1E-8A17-CE66E702E5B8}" presName="Name10" presStyleLbl="parChTrans1D2" presStyleIdx="0" presStyleCnt="4"/>
      <dgm:spPr/>
    </dgm:pt>
    <dgm:pt modelId="{6B316B91-B71E-4BD9-9BC3-5A49153942B8}" type="pres">
      <dgm:prSet presAssocID="{F966E13B-4F9B-4AAA-978E-50428B180C02}" presName="hierRoot2" presStyleCnt="0"/>
      <dgm:spPr/>
    </dgm:pt>
    <dgm:pt modelId="{D5804833-81F1-495D-8DBD-12F06CD55524}" type="pres">
      <dgm:prSet presAssocID="{F966E13B-4F9B-4AAA-978E-50428B180C02}" presName="composite2" presStyleCnt="0"/>
      <dgm:spPr/>
    </dgm:pt>
    <dgm:pt modelId="{138CC171-AC50-4E55-AFDE-F82BC2C0C61A}" type="pres">
      <dgm:prSet presAssocID="{F966E13B-4F9B-4AAA-978E-50428B180C02}" presName="background2" presStyleLbl="node2" presStyleIdx="0" presStyleCnt="4"/>
      <dgm:spPr/>
    </dgm:pt>
    <dgm:pt modelId="{98AF7E7F-709C-479B-B732-F7CE2786046F}" type="pres">
      <dgm:prSet presAssocID="{F966E13B-4F9B-4AAA-978E-50428B180C02}" presName="text2" presStyleLbl="fgAcc2" presStyleIdx="0" presStyleCnt="4">
        <dgm:presLayoutVars>
          <dgm:chPref val="3"/>
        </dgm:presLayoutVars>
      </dgm:prSet>
      <dgm:spPr/>
      <dgm:t>
        <a:bodyPr/>
        <a:lstStyle/>
        <a:p>
          <a:endParaRPr lang="en-US"/>
        </a:p>
      </dgm:t>
    </dgm:pt>
    <dgm:pt modelId="{877E91FD-C14E-43CB-A5F2-95129907F86E}" type="pres">
      <dgm:prSet presAssocID="{F966E13B-4F9B-4AAA-978E-50428B180C02}" presName="hierChild3" presStyleCnt="0"/>
      <dgm:spPr/>
    </dgm:pt>
    <dgm:pt modelId="{3C234960-BB08-44D9-A5D1-C66E4E64B080}" type="pres">
      <dgm:prSet presAssocID="{DF61FCAD-E7B9-4DFE-91CB-ADBA093FFEA6}" presName="Name10" presStyleLbl="parChTrans1D2" presStyleIdx="1" presStyleCnt="4"/>
      <dgm:spPr/>
    </dgm:pt>
    <dgm:pt modelId="{74D5970C-C819-413A-950E-8B81A461E67E}" type="pres">
      <dgm:prSet presAssocID="{AF73ACEB-48AA-4AC4-AEE7-D87F3D8B6326}" presName="hierRoot2" presStyleCnt="0"/>
      <dgm:spPr/>
    </dgm:pt>
    <dgm:pt modelId="{119D62BD-0A1E-4BA2-8C2D-78905AE0FB2B}" type="pres">
      <dgm:prSet presAssocID="{AF73ACEB-48AA-4AC4-AEE7-D87F3D8B6326}" presName="composite2" presStyleCnt="0"/>
      <dgm:spPr/>
    </dgm:pt>
    <dgm:pt modelId="{7A252CD7-BAF8-4244-A218-77F50D3E4B0C}" type="pres">
      <dgm:prSet presAssocID="{AF73ACEB-48AA-4AC4-AEE7-D87F3D8B6326}" presName="background2" presStyleLbl="node2" presStyleIdx="1" presStyleCnt="4"/>
      <dgm:spPr/>
    </dgm:pt>
    <dgm:pt modelId="{F52618CA-4770-4FDA-977D-E0CC80FE14FC}" type="pres">
      <dgm:prSet presAssocID="{AF73ACEB-48AA-4AC4-AEE7-D87F3D8B6326}" presName="text2" presStyleLbl="fgAcc2" presStyleIdx="1" presStyleCnt="4">
        <dgm:presLayoutVars>
          <dgm:chPref val="3"/>
        </dgm:presLayoutVars>
      </dgm:prSet>
      <dgm:spPr/>
      <dgm:t>
        <a:bodyPr/>
        <a:lstStyle/>
        <a:p>
          <a:endParaRPr lang="en-US"/>
        </a:p>
      </dgm:t>
    </dgm:pt>
    <dgm:pt modelId="{FF7F136E-5C60-4CD2-A264-4F071BBDDCA3}" type="pres">
      <dgm:prSet presAssocID="{AF73ACEB-48AA-4AC4-AEE7-D87F3D8B6326}" presName="hierChild3" presStyleCnt="0"/>
      <dgm:spPr/>
    </dgm:pt>
    <dgm:pt modelId="{9A477AE0-19D8-4A0C-B9DF-7E7F8C64AE31}" type="pres">
      <dgm:prSet presAssocID="{466BF923-BB65-4FB0-BAA1-C0718538947B}" presName="Name10" presStyleLbl="parChTrans1D2" presStyleIdx="2" presStyleCnt="4"/>
      <dgm:spPr/>
    </dgm:pt>
    <dgm:pt modelId="{F3451D7E-862F-4FF9-8BF0-9B8323F2DAB3}" type="pres">
      <dgm:prSet presAssocID="{E9FEE7A1-CB4F-496C-847A-99894139A89B}" presName="hierRoot2" presStyleCnt="0"/>
      <dgm:spPr/>
    </dgm:pt>
    <dgm:pt modelId="{CE907227-C2C0-4271-8980-CAB593AD6CD8}" type="pres">
      <dgm:prSet presAssocID="{E9FEE7A1-CB4F-496C-847A-99894139A89B}" presName="composite2" presStyleCnt="0"/>
      <dgm:spPr/>
    </dgm:pt>
    <dgm:pt modelId="{2964D4BC-A01A-4099-8B9F-1038EF6B9205}" type="pres">
      <dgm:prSet presAssocID="{E9FEE7A1-CB4F-496C-847A-99894139A89B}" presName="background2" presStyleLbl="node2" presStyleIdx="2" presStyleCnt="4"/>
      <dgm:spPr/>
    </dgm:pt>
    <dgm:pt modelId="{A20D4663-C279-43FD-A875-AEABC2B02460}" type="pres">
      <dgm:prSet presAssocID="{E9FEE7A1-CB4F-496C-847A-99894139A89B}" presName="text2" presStyleLbl="fgAcc2" presStyleIdx="2" presStyleCnt="4">
        <dgm:presLayoutVars>
          <dgm:chPref val="3"/>
        </dgm:presLayoutVars>
      </dgm:prSet>
      <dgm:spPr/>
      <dgm:t>
        <a:bodyPr/>
        <a:lstStyle/>
        <a:p>
          <a:endParaRPr lang="en-US"/>
        </a:p>
      </dgm:t>
    </dgm:pt>
    <dgm:pt modelId="{A45CD1F7-4327-4C3A-A5FB-B7235C1D635C}" type="pres">
      <dgm:prSet presAssocID="{E9FEE7A1-CB4F-496C-847A-99894139A89B}" presName="hierChild3" presStyleCnt="0"/>
      <dgm:spPr/>
    </dgm:pt>
    <dgm:pt modelId="{AF22CABB-487E-49BA-A3D8-6D4F0892898D}" type="pres">
      <dgm:prSet presAssocID="{8685E386-A986-46D0-934B-8766D17712E5}" presName="Name10" presStyleLbl="parChTrans1D2" presStyleIdx="3" presStyleCnt="4"/>
      <dgm:spPr/>
    </dgm:pt>
    <dgm:pt modelId="{001775B1-C688-46F1-88E9-3E27D1A919BF}" type="pres">
      <dgm:prSet presAssocID="{54356BD5-5CEF-4617-9437-3E58C3C70226}" presName="hierRoot2" presStyleCnt="0"/>
      <dgm:spPr/>
    </dgm:pt>
    <dgm:pt modelId="{A6985469-785A-4B99-A6F5-C1B8B509E91C}" type="pres">
      <dgm:prSet presAssocID="{54356BD5-5CEF-4617-9437-3E58C3C70226}" presName="composite2" presStyleCnt="0"/>
      <dgm:spPr/>
    </dgm:pt>
    <dgm:pt modelId="{AD4D9DA0-4374-4A42-9227-4F0461F947D7}" type="pres">
      <dgm:prSet presAssocID="{54356BD5-5CEF-4617-9437-3E58C3C70226}" presName="background2" presStyleLbl="node2" presStyleIdx="3" presStyleCnt="4"/>
      <dgm:spPr/>
    </dgm:pt>
    <dgm:pt modelId="{23AF5BAA-33D4-451A-BB40-DCB18CB86081}" type="pres">
      <dgm:prSet presAssocID="{54356BD5-5CEF-4617-9437-3E58C3C70226}" presName="text2" presStyleLbl="fgAcc2" presStyleIdx="3" presStyleCnt="4">
        <dgm:presLayoutVars>
          <dgm:chPref val="3"/>
        </dgm:presLayoutVars>
      </dgm:prSet>
      <dgm:spPr/>
      <dgm:t>
        <a:bodyPr/>
        <a:lstStyle/>
        <a:p>
          <a:endParaRPr lang="en-US"/>
        </a:p>
      </dgm:t>
    </dgm:pt>
    <dgm:pt modelId="{40F97782-ED7E-43A3-AB21-6049D5869366}" type="pres">
      <dgm:prSet presAssocID="{54356BD5-5CEF-4617-9437-3E58C3C70226}" presName="hierChild3" presStyleCnt="0"/>
      <dgm:spPr/>
    </dgm:pt>
  </dgm:ptLst>
  <dgm:cxnLst>
    <dgm:cxn modelId="{CE087B3B-63B8-4B94-AEF0-C543B0CA16A5}" type="presOf" srcId="{BA7D4BEE-1434-4D1E-8A17-CE66E702E5B8}" destId="{75DC4D86-E179-439B-80DF-DF444A6F07F2}" srcOrd="0" destOrd="0" presId="urn:microsoft.com/office/officeart/2005/8/layout/hierarchy1"/>
    <dgm:cxn modelId="{0A4250B0-8C77-40D8-BFDE-16FA99A7C5A8}" type="presOf" srcId="{75330C3B-FBA7-42D8-873E-14D7791F2D63}" destId="{75101DDA-35F7-41FF-8C8D-8D5D342FD761}" srcOrd="0" destOrd="0" presId="urn:microsoft.com/office/officeart/2005/8/layout/hierarchy1"/>
    <dgm:cxn modelId="{BCD9BC07-F867-4E0F-8809-2CEA9F5373DD}" srcId="{75330C3B-FBA7-42D8-873E-14D7791F2D63}" destId="{54356BD5-5CEF-4617-9437-3E58C3C70226}" srcOrd="3" destOrd="0" parTransId="{8685E386-A986-46D0-934B-8766D17712E5}" sibTransId="{0B47F35B-55A2-4570-911D-89DDCAAE1809}"/>
    <dgm:cxn modelId="{AD887A41-00BE-4B9F-8CED-E3783DBC89EF}" srcId="{0AF0A300-5F77-4F53-AA35-BCCCC9213464}" destId="{75330C3B-FBA7-42D8-873E-14D7791F2D63}" srcOrd="0" destOrd="0" parTransId="{4BABBE32-F1BC-4758-A862-14C16E54FE33}" sibTransId="{5B707ABA-E578-4B7A-99DD-4EBB76697417}"/>
    <dgm:cxn modelId="{D3739D08-1EB1-4B34-85E4-A71A5EEA1760}" type="presOf" srcId="{DF61FCAD-E7B9-4DFE-91CB-ADBA093FFEA6}" destId="{3C234960-BB08-44D9-A5D1-C66E4E64B080}" srcOrd="0" destOrd="0" presId="urn:microsoft.com/office/officeart/2005/8/layout/hierarchy1"/>
    <dgm:cxn modelId="{26337964-6194-4D95-BBB2-5B8914562A61}" type="presOf" srcId="{0AF0A300-5F77-4F53-AA35-BCCCC9213464}" destId="{BB095A89-F6DC-4617-AECB-65F28C2C6964}" srcOrd="0" destOrd="0" presId="urn:microsoft.com/office/officeart/2005/8/layout/hierarchy1"/>
    <dgm:cxn modelId="{E0ED1AD1-7188-4E44-883D-A8B012247297}" srcId="{75330C3B-FBA7-42D8-873E-14D7791F2D63}" destId="{AF73ACEB-48AA-4AC4-AEE7-D87F3D8B6326}" srcOrd="1" destOrd="0" parTransId="{DF61FCAD-E7B9-4DFE-91CB-ADBA093FFEA6}" sibTransId="{D5023B6F-255A-4026-80DD-3396A146F8B2}"/>
    <dgm:cxn modelId="{DD445DCE-F099-4CFE-9ACD-E1B8524D87AC}" type="presOf" srcId="{54356BD5-5CEF-4617-9437-3E58C3C70226}" destId="{23AF5BAA-33D4-451A-BB40-DCB18CB86081}" srcOrd="0" destOrd="0" presId="urn:microsoft.com/office/officeart/2005/8/layout/hierarchy1"/>
    <dgm:cxn modelId="{589F98B7-C0A9-452E-B522-FE7192A06CE5}" type="presOf" srcId="{8685E386-A986-46D0-934B-8766D17712E5}" destId="{AF22CABB-487E-49BA-A3D8-6D4F0892898D}" srcOrd="0" destOrd="0" presId="urn:microsoft.com/office/officeart/2005/8/layout/hierarchy1"/>
    <dgm:cxn modelId="{1F426552-DD97-4E5A-9D8C-7074F3ACB77F}" srcId="{75330C3B-FBA7-42D8-873E-14D7791F2D63}" destId="{E9FEE7A1-CB4F-496C-847A-99894139A89B}" srcOrd="2" destOrd="0" parTransId="{466BF923-BB65-4FB0-BAA1-C0718538947B}" sibTransId="{5B6895C7-FEF5-4459-A9C9-0A07F42BD082}"/>
    <dgm:cxn modelId="{BEF1E34F-5ADB-43DA-AEB2-AAC109BD0D81}" type="presOf" srcId="{466BF923-BB65-4FB0-BAA1-C0718538947B}" destId="{9A477AE0-19D8-4A0C-B9DF-7E7F8C64AE31}" srcOrd="0" destOrd="0" presId="urn:microsoft.com/office/officeart/2005/8/layout/hierarchy1"/>
    <dgm:cxn modelId="{D482ED89-D5F0-4A3D-8295-AF416FB250B6}" srcId="{75330C3B-FBA7-42D8-873E-14D7791F2D63}" destId="{F966E13B-4F9B-4AAA-978E-50428B180C02}" srcOrd="0" destOrd="0" parTransId="{BA7D4BEE-1434-4D1E-8A17-CE66E702E5B8}" sibTransId="{205FA813-752A-42A1-A0FE-DF477C72E054}"/>
    <dgm:cxn modelId="{017F4941-1613-4D9E-9445-B5E3611CE624}" type="presOf" srcId="{F966E13B-4F9B-4AAA-978E-50428B180C02}" destId="{98AF7E7F-709C-479B-B732-F7CE2786046F}" srcOrd="0" destOrd="0" presId="urn:microsoft.com/office/officeart/2005/8/layout/hierarchy1"/>
    <dgm:cxn modelId="{7F6CFACD-6F8A-4F4C-9B9E-D432B04C50CB}" type="presOf" srcId="{E9FEE7A1-CB4F-496C-847A-99894139A89B}" destId="{A20D4663-C279-43FD-A875-AEABC2B02460}" srcOrd="0" destOrd="0" presId="urn:microsoft.com/office/officeart/2005/8/layout/hierarchy1"/>
    <dgm:cxn modelId="{48862329-E057-4C82-BE1E-E9002C4DA479}" type="presOf" srcId="{AF73ACEB-48AA-4AC4-AEE7-D87F3D8B6326}" destId="{F52618CA-4770-4FDA-977D-E0CC80FE14FC}" srcOrd="0" destOrd="0" presId="urn:microsoft.com/office/officeart/2005/8/layout/hierarchy1"/>
    <dgm:cxn modelId="{561E981E-AE14-41D1-9C81-7637B7C0C2AC}" type="presParOf" srcId="{BB095A89-F6DC-4617-AECB-65F28C2C6964}" destId="{9845EDC8-2BDA-4594-9678-516D19B08479}" srcOrd="0" destOrd="0" presId="urn:microsoft.com/office/officeart/2005/8/layout/hierarchy1"/>
    <dgm:cxn modelId="{A0190F23-B8B0-4710-879B-1290BC422ADC}" type="presParOf" srcId="{9845EDC8-2BDA-4594-9678-516D19B08479}" destId="{2BCB8824-BF6B-479E-A313-A9DFBEF37D20}" srcOrd="0" destOrd="0" presId="urn:microsoft.com/office/officeart/2005/8/layout/hierarchy1"/>
    <dgm:cxn modelId="{7EAA09A9-E302-48D9-8229-B8947A7715CE}" type="presParOf" srcId="{2BCB8824-BF6B-479E-A313-A9DFBEF37D20}" destId="{6A53D8FD-055D-47F0-97D2-C78ACAB13B73}" srcOrd="0" destOrd="0" presId="urn:microsoft.com/office/officeart/2005/8/layout/hierarchy1"/>
    <dgm:cxn modelId="{1C6F5DA9-04A0-4552-9601-A94930ED8865}" type="presParOf" srcId="{2BCB8824-BF6B-479E-A313-A9DFBEF37D20}" destId="{75101DDA-35F7-41FF-8C8D-8D5D342FD761}" srcOrd="1" destOrd="0" presId="urn:microsoft.com/office/officeart/2005/8/layout/hierarchy1"/>
    <dgm:cxn modelId="{D007DB5D-D2A5-4645-907B-9545DA6613A7}" type="presParOf" srcId="{9845EDC8-2BDA-4594-9678-516D19B08479}" destId="{3ACA05F5-EC68-4F55-A608-B1381F93FA46}" srcOrd="1" destOrd="0" presId="urn:microsoft.com/office/officeart/2005/8/layout/hierarchy1"/>
    <dgm:cxn modelId="{38D8D54D-DBB2-4DDB-9C42-A72A7CBBB4F3}" type="presParOf" srcId="{3ACA05F5-EC68-4F55-A608-B1381F93FA46}" destId="{75DC4D86-E179-439B-80DF-DF444A6F07F2}" srcOrd="0" destOrd="0" presId="urn:microsoft.com/office/officeart/2005/8/layout/hierarchy1"/>
    <dgm:cxn modelId="{33F436C4-6743-4ECD-8C5C-61B96D5D425E}" type="presParOf" srcId="{3ACA05F5-EC68-4F55-A608-B1381F93FA46}" destId="{6B316B91-B71E-4BD9-9BC3-5A49153942B8}" srcOrd="1" destOrd="0" presId="urn:microsoft.com/office/officeart/2005/8/layout/hierarchy1"/>
    <dgm:cxn modelId="{C55A49CC-A767-4735-813A-BFEE911746EC}" type="presParOf" srcId="{6B316B91-B71E-4BD9-9BC3-5A49153942B8}" destId="{D5804833-81F1-495D-8DBD-12F06CD55524}" srcOrd="0" destOrd="0" presId="urn:microsoft.com/office/officeart/2005/8/layout/hierarchy1"/>
    <dgm:cxn modelId="{976F3595-FCA7-440C-84A5-B3BFA7A577D2}" type="presParOf" srcId="{D5804833-81F1-495D-8DBD-12F06CD55524}" destId="{138CC171-AC50-4E55-AFDE-F82BC2C0C61A}" srcOrd="0" destOrd="0" presId="urn:microsoft.com/office/officeart/2005/8/layout/hierarchy1"/>
    <dgm:cxn modelId="{B6A2FBA4-E647-4131-90C6-923074A51B8F}" type="presParOf" srcId="{D5804833-81F1-495D-8DBD-12F06CD55524}" destId="{98AF7E7F-709C-479B-B732-F7CE2786046F}" srcOrd="1" destOrd="0" presId="urn:microsoft.com/office/officeart/2005/8/layout/hierarchy1"/>
    <dgm:cxn modelId="{1E17894C-8827-4DBD-A39B-19519D44AE61}" type="presParOf" srcId="{6B316B91-B71E-4BD9-9BC3-5A49153942B8}" destId="{877E91FD-C14E-43CB-A5F2-95129907F86E}" srcOrd="1" destOrd="0" presId="urn:microsoft.com/office/officeart/2005/8/layout/hierarchy1"/>
    <dgm:cxn modelId="{07E2A8D7-BAB5-4FC4-AA19-9B54882C6ED6}" type="presParOf" srcId="{3ACA05F5-EC68-4F55-A608-B1381F93FA46}" destId="{3C234960-BB08-44D9-A5D1-C66E4E64B080}" srcOrd="2" destOrd="0" presId="urn:microsoft.com/office/officeart/2005/8/layout/hierarchy1"/>
    <dgm:cxn modelId="{66E6A50B-ADA2-449E-91B4-789BBF12F0C9}" type="presParOf" srcId="{3ACA05F5-EC68-4F55-A608-B1381F93FA46}" destId="{74D5970C-C819-413A-950E-8B81A461E67E}" srcOrd="3" destOrd="0" presId="urn:microsoft.com/office/officeart/2005/8/layout/hierarchy1"/>
    <dgm:cxn modelId="{66BEA8C1-E915-4BC5-BB97-82694A764CA2}" type="presParOf" srcId="{74D5970C-C819-413A-950E-8B81A461E67E}" destId="{119D62BD-0A1E-4BA2-8C2D-78905AE0FB2B}" srcOrd="0" destOrd="0" presId="urn:microsoft.com/office/officeart/2005/8/layout/hierarchy1"/>
    <dgm:cxn modelId="{19FED237-106F-4BE3-8747-83B384239615}" type="presParOf" srcId="{119D62BD-0A1E-4BA2-8C2D-78905AE0FB2B}" destId="{7A252CD7-BAF8-4244-A218-77F50D3E4B0C}" srcOrd="0" destOrd="0" presId="urn:microsoft.com/office/officeart/2005/8/layout/hierarchy1"/>
    <dgm:cxn modelId="{A85DF91E-83CB-44F1-8311-407ECBFC70F5}" type="presParOf" srcId="{119D62BD-0A1E-4BA2-8C2D-78905AE0FB2B}" destId="{F52618CA-4770-4FDA-977D-E0CC80FE14FC}" srcOrd="1" destOrd="0" presId="urn:microsoft.com/office/officeart/2005/8/layout/hierarchy1"/>
    <dgm:cxn modelId="{85E0C805-00C9-45A8-9769-0C8100D54036}" type="presParOf" srcId="{74D5970C-C819-413A-950E-8B81A461E67E}" destId="{FF7F136E-5C60-4CD2-A264-4F071BBDDCA3}" srcOrd="1" destOrd="0" presId="urn:microsoft.com/office/officeart/2005/8/layout/hierarchy1"/>
    <dgm:cxn modelId="{B383FF67-CDBA-4004-90EF-0D6AF9953F39}" type="presParOf" srcId="{3ACA05F5-EC68-4F55-A608-B1381F93FA46}" destId="{9A477AE0-19D8-4A0C-B9DF-7E7F8C64AE31}" srcOrd="4" destOrd="0" presId="urn:microsoft.com/office/officeart/2005/8/layout/hierarchy1"/>
    <dgm:cxn modelId="{B6657948-6BC4-4EEB-9143-F90256F8F06C}" type="presParOf" srcId="{3ACA05F5-EC68-4F55-A608-B1381F93FA46}" destId="{F3451D7E-862F-4FF9-8BF0-9B8323F2DAB3}" srcOrd="5" destOrd="0" presId="urn:microsoft.com/office/officeart/2005/8/layout/hierarchy1"/>
    <dgm:cxn modelId="{834F9FAC-B149-4ABA-8F4E-F58794087CD0}" type="presParOf" srcId="{F3451D7E-862F-4FF9-8BF0-9B8323F2DAB3}" destId="{CE907227-C2C0-4271-8980-CAB593AD6CD8}" srcOrd="0" destOrd="0" presId="urn:microsoft.com/office/officeart/2005/8/layout/hierarchy1"/>
    <dgm:cxn modelId="{B8E56E85-25B8-44D6-A94B-3500E879B888}" type="presParOf" srcId="{CE907227-C2C0-4271-8980-CAB593AD6CD8}" destId="{2964D4BC-A01A-4099-8B9F-1038EF6B9205}" srcOrd="0" destOrd="0" presId="urn:microsoft.com/office/officeart/2005/8/layout/hierarchy1"/>
    <dgm:cxn modelId="{DB990E94-F5E4-48DC-AA28-7D844579CE25}" type="presParOf" srcId="{CE907227-C2C0-4271-8980-CAB593AD6CD8}" destId="{A20D4663-C279-43FD-A875-AEABC2B02460}" srcOrd="1" destOrd="0" presId="urn:microsoft.com/office/officeart/2005/8/layout/hierarchy1"/>
    <dgm:cxn modelId="{97CCFF15-E3A2-48F0-A323-D0CE5B6E7BD9}" type="presParOf" srcId="{F3451D7E-862F-4FF9-8BF0-9B8323F2DAB3}" destId="{A45CD1F7-4327-4C3A-A5FB-B7235C1D635C}" srcOrd="1" destOrd="0" presId="urn:microsoft.com/office/officeart/2005/8/layout/hierarchy1"/>
    <dgm:cxn modelId="{6235F0A9-ADEB-4585-BEFE-20A7342BEDBD}" type="presParOf" srcId="{3ACA05F5-EC68-4F55-A608-B1381F93FA46}" destId="{AF22CABB-487E-49BA-A3D8-6D4F0892898D}" srcOrd="6" destOrd="0" presId="urn:microsoft.com/office/officeart/2005/8/layout/hierarchy1"/>
    <dgm:cxn modelId="{A1C7F36B-B9DB-4F35-8D89-7181E5018601}" type="presParOf" srcId="{3ACA05F5-EC68-4F55-A608-B1381F93FA46}" destId="{001775B1-C688-46F1-88E9-3E27D1A919BF}" srcOrd="7" destOrd="0" presId="urn:microsoft.com/office/officeart/2005/8/layout/hierarchy1"/>
    <dgm:cxn modelId="{FAE79038-F07F-4AB8-88E9-21A834ED7F52}" type="presParOf" srcId="{001775B1-C688-46F1-88E9-3E27D1A919BF}" destId="{A6985469-785A-4B99-A6F5-C1B8B509E91C}" srcOrd="0" destOrd="0" presId="urn:microsoft.com/office/officeart/2005/8/layout/hierarchy1"/>
    <dgm:cxn modelId="{1516E638-3218-431E-9C4B-B9B3988EB9FF}" type="presParOf" srcId="{A6985469-785A-4B99-A6F5-C1B8B509E91C}" destId="{AD4D9DA0-4374-4A42-9227-4F0461F947D7}" srcOrd="0" destOrd="0" presId="urn:microsoft.com/office/officeart/2005/8/layout/hierarchy1"/>
    <dgm:cxn modelId="{BEED9A98-3ECC-423F-9C80-A44F54DA5937}" type="presParOf" srcId="{A6985469-785A-4B99-A6F5-C1B8B509E91C}" destId="{23AF5BAA-33D4-451A-BB40-DCB18CB86081}" srcOrd="1" destOrd="0" presId="urn:microsoft.com/office/officeart/2005/8/layout/hierarchy1"/>
    <dgm:cxn modelId="{0FAD651E-626A-45E3-A7E3-7C84C84FA1F3}" type="presParOf" srcId="{001775B1-C688-46F1-88E9-3E27D1A919BF}" destId="{40F97782-ED7E-43A3-AB21-6049D5869366}"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E59DAE33-8CA7-4E05-983C-50DC43390A31}"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F3772EC1-A8DD-432E-99E0-23FBC2CA459F}">
      <dgm:prSet phldrT="[Text]"/>
      <dgm:spPr/>
      <dgm:t>
        <a:bodyPr/>
        <a:lstStyle/>
        <a:p>
          <a:r>
            <a:rPr lang="en-US" b="1" smtClean="0"/>
            <a:t>TEST TYPE</a:t>
          </a:r>
          <a:endParaRPr lang="en-US" b="1"/>
        </a:p>
      </dgm:t>
    </dgm:pt>
    <dgm:pt modelId="{0C4B5AD2-EE94-48DB-AC5C-70BE111E68C7}" type="parTrans" cxnId="{332051A7-6647-4BD4-A4E6-2514B1178F82}">
      <dgm:prSet/>
      <dgm:spPr/>
      <dgm:t>
        <a:bodyPr/>
        <a:lstStyle/>
        <a:p>
          <a:endParaRPr lang="en-US"/>
        </a:p>
      </dgm:t>
    </dgm:pt>
    <dgm:pt modelId="{9C72F37E-3B84-43E7-8104-18BDA9C3D7DF}" type="sibTrans" cxnId="{332051A7-6647-4BD4-A4E6-2514B1178F82}">
      <dgm:prSet/>
      <dgm:spPr/>
      <dgm:t>
        <a:bodyPr/>
        <a:lstStyle/>
        <a:p>
          <a:endParaRPr lang="en-US"/>
        </a:p>
      </dgm:t>
    </dgm:pt>
    <dgm:pt modelId="{5721963E-1A7E-468D-903D-6D41FD499542}">
      <dgm:prSet phldrT="[Text]"/>
      <dgm:spPr/>
      <dgm:t>
        <a:bodyPr/>
        <a:lstStyle/>
        <a:p>
          <a:r>
            <a:rPr lang="en-US" b="1" smtClean="0"/>
            <a:t>NON-FUNCTIONL</a:t>
          </a:r>
          <a:endParaRPr lang="en-US" b="1"/>
        </a:p>
      </dgm:t>
    </dgm:pt>
    <dgm:pt modelId="{8214307D-4085-43E5-B857-35A990EE8DF5}" type="parTrans" cxnId="{DFEA2769-9965-40D4-9F8B-5B5C3DB576BD}">
      <dgm:prSet/>
      <dgm:spPr/>
      <dgm:t>
        <a:bodyPr/>
        <a:lstStyle/>
        <a:p>
          <a:endParaRPr lang="en-US"/>
        </a:p>
      </dgm:t>
    </dgm:pt>
    <dgm:pt modelId="{28E483D0-8AFF-444A-B6C5-F8FB66843D48}" type="sibTrans" cxnId="{DFEA2769-9965-40D4-9F8B-5B5C3DB576BD}">
      <dgm:prSet/>
      <dgm:spPr/>
      <dgm:t>
        <a:bodyPr/>
        <a:lstStyle/>
        <a:p>
          <a:endParaRPr lang="en-US"/>
        </a:p>
      </dgm:t>
    </dgm:pt>
    <dgm:pt modelId="{EAB81773-DD04-4583-AA82-241D50D2713E}">
      <dgm:prSet phldrT="[Text]"/>
      <dgm:spPr/>
      <dgm:t>
        <a:bodyPr/>
        <a:lstStyle/>
        <a:p>
          <a:r>
            <a:rPr lang="en-US" b="1" i="0" smtClean="0"/>
            <a:t>Performance testing</a:t>
          </a:r>
          <a:endParaRPr lang="en-US"/>
        </a:p>
      </dgm:t>
    </dgm:pt>
    <dgm:pt modelId="{39231E58-71DA-4EDB-9317-6C2C9D8D74B6}" type="parTrans" cxnId="{7A79A3FD-EE1C-4850-9018-9B5A9B045227}">
      <dgm:prSet/>
      <dgm:spPr/>
      <dgm:t>
        <a:bodyPr/>
        <a:lstStyle/>
        <a:p>
          <a:endParaRPr lang="en-US"/>
        </a:p>
      </dgm:t>
    </dgm:pt>
    <dgm:pt modelId="{09FCEAA8-DFB4-4366-A08F-8BFEC99F9010}" type="sibTrans" cxnId="{7A79A3FD-EE1C-4850-9018-9B5A9B045227}">
      <dgm:prSet/>
      <dgm:spPr/>
      <dgm:t>
        <a:bodyPr/>
        <a:lstStyle/>
        <a:p>
          <a:endParaRPr lang="en-US"/>
        </a:p>
      </dgm:t>
    </dgm:pt>
    <dgm:pt modelId="{3CF9DFE2-63D2-4003-8C5A-65F3284838ED}">
      <dgm:prSet phldrT="[Text]"/>
      <dgm:spPr/>
      <dgm:t>
        <a:bodyPr/>
        <a:lstStyle/>
        <a:p>
          <a:r>
            <a:rPr lang="en-US" b="1" i="0" smtClean="0"/>
            <a:t>Reliability testing</a:t>
          </a:r>
          <a:endParaRPr lang="en-US"/>
        </a:p>
      </dgm:t>
    </dgm:pt>
    <dgm:pt modelId="{7686ADD6-371A-4A2F-AB55-8FADAFB13966}" type="parTrans" cxnId="{5B243B95-448C-4163-9BA4-2FB262210A9E}">
      <dgm:prSet/>
      <dgm:spPr/>
      <dgm:t>
        <a:bodyPr/>
        <a:lstStyle/>
        <a:p>
          <a:endParaRPr lang="en-US"/>
        </a:p>
      </dgm:t>
    </dgm:pt>
    <dgm:pt modelId="{A2F85335-FAF5-4AEF-A82E-568A2AC3110F}" type="sibTrans" cxnId="{5B243B95-448C-4163-9BA4-2FB262210A9E}">
      <dgm:prSet/>
      <dgm:spPr/>
      <dgm:t>
        <a:bodyPr/>
        <a:lstStyle/>
        <a:p>
          <a:endParaRPr lang="en-US"/>
        </a:p>
      </dgm:t>
    </dgm:pt>
    <dgm:pt modelId="{80D38290-0C36-49E3-9C04-7AA51B381654}">
      <dgm:prSet phldrT="[Text]"/>
      <dgm:spPr/>
      <dgm:t>
        <a:bodyPr/>
        <a:lstStyle/>
        <a:p>
          <a:r>
            <a:rPr lang="en-US" b="1" smtClean="0"/>
            <a:t>FUNCTIONAL</a:t>
          </a:r>
          <a:endParaRPr lang="en-US" b="1"/>
        </a:p>
      </dgm:t>
    </dgm:pt>
    <dgm:pt modelId="{FAB48398-6E2A-4E2C-A726-CF03883F3BB3}" type="parTrans" cxnId="{57B133F1-9C5E-4446-BBFC-F08022EA0870}">
      <dgm:prSet/>
      <dgm:spPr/>
      <dgm:t>
        <a:bodyPr/>
        <a:lstStyle/>
        <a:p>
          <a:endParaRPr lang="en-US"/>
        </a:p>
      </dgm:t>
    </dgm:pt>
    <dgm:pt modelId="{EE06816F-B1C2-46F5-A2A7-704D3F43E989}" type="sibTrans" cxnId="{57B133F1-9C5E-4446-BBFC-F08022EA0870}">
      <dgm:prSet/>
      <dgm:spPr/>
      <dgm:t>
        <a:bodyPr/>
        <a:lstStyle/>
        <a:p>
          <a:endParaRPr lang="en-US"/>
        </a:p>
      </dgm:t>
    </dgm:pt>
    <dgm:pt modelId="{D24D1F07-86F4-42AD-B93F-EE3410F0C345}">
      <dgm:prSet phldrT="[Text]"/>
      <dgm:spPr/>
      <dgm:t>
        <a:bodyPr/>
        <a:lstStyle/>
        <a:p>
          <a:r>
            <a:rPr lang="en-US" b="1" i="0" smtClean="0"/>
            <a:t>Load testing</a:t>
          </a:r>
          <a:endParaRPr lang="en-US"/>
        </a:p>
      </dgm:t>
    </dgm:pt>
    <dgm:pt modelId="{350FFE28-86BD-4153-AABD-821734DF2331}" type="parTrans" cxnId="{B81D46A4-BEA5-4372-B18D-6629D9669CAB}">
      <dgm:prSet/>
      <dgm:spPr/>
      <dgm:t>
        <a:bodyPr/>
        <a:lstStyle/>
        <a:p>
          <a:endParaRPr lang="en-US"/>
        </a:p>
      </dgm:t>
    </dgm:pt>
    <dgm:pt modelId="{327C49AA-8193-4EAF-B92B-0D6231C07087}" type="sibTrans" cxnId="{B81D46A4-BEA5-4372-B18D-6629D9669CAB}">
      <dgm:prSet/>
      <dgm:spPr/>
      <dgm:t>
        <a:bodyPr/>
        <a:lstStyle/>
        <a:p>
          <a:endParaRPr lang="en-US"/>
        </a:p>
      </dgm:t>
    </dgm:pt>
    <dgm:pt modelId="{B8D4650B-8E5C-47EF-855D-BEF7A43E2B14}">
      <dgm:prSet phldrT="[Text]"/>
      <dgm:spPr/>
      <dgm:t>
        <a:bodyPr/>
        <a:lstStyle/>
        <a:p>
          <a:r>
            <a:rPr lang="en-US" b="1" i="0" smtClean="0"/>
            <a:t>Stress testing</a:t>
          </a:r>
          <a:endParaRPr lang="en-US"/>
        </a:p>
      </dgm:t>
    </dgm:pt>
    <dgm:pt modelId="{44F0C46C-2127-4BC4-8A9C-849452000D84}" type="parTrans" cxnId="{F6172837-1E47-4AAD-B206-D57344F2A545}">
      <dgm:prSet/>
      <dgm:spPr/>
      <dgm:t>
        <a:bodyPr/>
        <a:lstStyle/>
        <a:p>
          <a:endParaRPr lang="en-US"/>
        </a:p>
      </dgm:t>
    </dgm:pt>
    <dgm:pt modelId="{1E281E83-2C76-46C9-82FC-5F42002C498B}" type="sibTrans" cxnId="{F6172837-1E47-4AAD-B206-D57344F2A545}">
      <dgm:prSet/>
      <dgm:spPr/>
      <dgm:t>
        <a:bodyPr/>
        <a:lstStyle/>
        <a:p>
          <a:endParaRPr lang="en-US"/>
        </a:p>
      </dgm:t>
    </dgm:pt>
    <dgm:pt modelId="{A91399D1-E593-4F5B-9CF9-692E8DCE72BB}">
      <dgm:prSet phldrT="[Text]"/>
      <dgm:spPr/>
      <dgm:t>
        <a:bodyPr/>
        <a:lstStyle/>
        <a:p>
          <a:r>
            <a:rPr lang="en-US" b="1" i="0" smtClean="0"/>
            <a:t>Usability testing</a:t>
          </a:r>
          <a:endParaRPr lang="en-US"/>
        </a:p>
      </dgm:t>
    </dgm:pt>
    <dgm:pt modelId="{B199596D-AF87-4848-BD3D-2304D062AD51}" type="parTrans" cxnId="{EC454DD5-9DE6-4BF8-ACCE-0DDC8B7E011E}">
      <dgm:prSet/>
      <dgm:spPr/>
      <dgm:t>
        <a:bodyPr/>
        <a:lstStyle/>
        <a:p>
          <a:endParaRPr lang="en-US"/>
        </a:p>
      </dgm:t>
    </dgm:pt>
    <dgm:pt modelId="{4DD98352-9B92-45AA-BD7A-08C889A720B1}" type="sibTrans" cxnId="{EC454DD5-9DE6-4BF8-ACCE-0DDC8B7E011E}">
      <dgm:prSet/>
      <dgm:spPr/>
      <dgm:t>
        <a:bodyPr/>
        <a:lstStyle/>
        <a:p>
          <a:endParaRPr lang="en-US"/>
        </a:p>
      </dgm:t>
    </dgm:pt>
    <dgm:pt modelId="{5F2B4DBB-1F03-4C73-BCE6-DB7603764115}">
      <dgm:prSet phldrT="[Text]"/>
      <dgm:spPr/>
      <dgm:t>
        <a:bodyPr/>
        <a:lstStyle/>
        <a:p>
          <a:r>
            <a:rPr lang="en-US" b="1" i="0" smtClean="0"/>
            <a:t>Maintainability testing</a:t>
          </a:r>
          <a:endParaRPr lang="en-US"/>
        </a:p>
      </dgm:t>
    </dgm:pt>
    <dgm:pt modelId="{F0E028E0-DBF1-4585-81A3-52615CE1C277}" type="parTrans" cxnId="{C97AC5D2-B5FD-453A-BE92-3471F5B39241}">
      <dgm:prSet/>
      <dgm:spPr/>
      <dgm:t>
        <a:bodyPr/>
        <a:lstStyle/>
        <a:p>
          <a:endParaRPr lang="en-US"/>
        </a:p>
      </dgm:t>
    </dgm:pt>
    <dgm:pt modelId="{CAD3164F-EC55-472D-8426-19435EA09741}" type="sibTrans" cxnId="{C97AC5D2-B5FD-453A-BE92-3471F5B39241}">
      <dgm:prSet/>
      <dgm:spPr/>
      <dgm:t>
        <a:bodyPr/>
        <a:lstStyle/>
        <a:p>
          <a:endParaRPr lang="en-US"/>
        </a:p>
      </dgm:t>
    </dgm:pt>
    <dgm:pt modelId="{BDCAA827-5523-425E-A413-B004BC97DA2D}">
      <dgm:prSet phldrT="[Text]"/>
      <dgm:spPr/>
      <dgm:t>
        <a:bodyPr/>
        <a:lstStyle/>
        <a:p>
          <a:r>
            <a:rPr lang="en-US" b="1" i="0" smtClean="0"/>
            <a:t>Portability testing</a:t>
          </a:r>
          <a:endParaRPr lang="en-US"/>
        </a:p>
      </dgm:t>
    </dgm:pt>
    <dgm:pt modelId="{4BC4B103-3F1D-4652-9B67-E341618E5E92}" type="parTrans" cxnId="{D1169917-D295-495B-87F7-02F40C8ABD27}">
      <dgm:prSet/>
      <dgm:spPr/>
      <dgm:t>
        <a:bodyPr/>
        <a:lstStyle/>
        <a:p>
          <a:endParaRPr lang="en-US"/>
        </a:p>
      </dgm:t>
    </dgm:pt>
    <dgm:pt modelId="{5DC10913-78ED-4656-801F-CFFF84AD9AF4}" type="sibTrans" cxnId="{D1169917-D295-495B-87F7-02F40C8ABD27}">
      <dgm:prSet/>
      <dgm:spPr/>
      <dgm:t>
        <a:bodyPr/>
        <a:lstStyle/>
        <a:p>
          <a:endParaRPr lang="en-US"/>
        </a:p>
      </dgm:t>
    </dgm:pt>
    <dgm:pt modelId="{A6B103FB-431E-4DD5-A056-107CFF5F1DF9}">
      <dgm:prSet phldrT="[Text]"/>
      <dgm:spPr/>
      <dgm:t>
        <a:bodyPr/>
        <a:lstStyle/>
        <a:p>
          <a:r>
            <a:rPr lang="en-US" b="1" i="0" smtClean="0"/>
            <a:t>STRUCTURAL TESTING</a:t>
          </a:r>
          <a:endParaRPr lang="en-US"/>
        </a:p>
      </dgm:t>
    </dgm:pt>
    <dgm:pt modelId="{335778BA-1452-470F-A3F2-05CC44ED909B}" type="parTrans" cxnId="{1F45C5A2-1C87-467B-B28B-1E6D1ABD5AD2}">
      <dgm:prSet/>
      <dgm:spPr/>
      <dgm:t>
        <a:bodyPr/>
        <a:lstStyle/>
        <a:p>
          <a:endParaRPr lang="en-US"/>
        </a:p>
      </dgm:t>
    </dgm:pt>
    <dgm:pt modelId="{2ECFEB39-1E45-4CDD-83B8-277420BCA880}" type="sibTrans" cxnId="{1F45C5A2-1C87-467B-B28B-1E6D1ABD5AD2}">
      <dgm:prSet/>
      <dgm:spPr/>
      <dgm:t>
        <a:bodyPr/>
        <a:lstStyle/>
        <a:p>
          <a:endParaRPr lang="en-US"/>
        </a:p>
      </dgm:t>
    </dgm:pt>
    <dgm:pt modelId="{A2124D7A-2923-4524-BD57-A69045B224BF}">
      <dgm:prSet phldrT="[Text]"/>
      <dgm:spPr/>
      <dgm:t>
        <a:bodyPr/>
        <a:lstStyle/>
        <a:p>
          <a:r>
            <a:rPr lang="en-US" b="1" i="0" smtClean="0"/>
            <a:t>REGRESION TESTING</a:t>
          </a:r>
          <a:endParaRPr lang="en-US"/>
        </a:p>
      </dgm:t>
    </dgm:pt>
    <dgm:pt modelId="{E2E2FC97-94E3-4BD5-A203-CF213793B5E9}" type="parTrans" cxnId="{07C9D15D-4C04-4731-B2AB-7B868EDD5A55}">
      <dgm:prSet/>
      <dgm:spPr/>
      <dgm:t>
        <a:bodyPr/>
        <a:lstStyle/>
        <a:p>
          <a:endParaRPr lang="en-US"/>
        </a:p>
      </dgm:t>
    </dgm:pt>
    <dgm:pt modelId="{2E81C38C-9A5C-4047-B193-92C8F5E0C1DD}" type="sibTrans" cxnId="{07C9D15D-4C04-4731-B2AB-7B868EDD5A55}">
      <dgm:prSet/>
      <dgm:spPr/>
      <dgm:t>
        <a:bodyPr/>
        <a:lstStyle/>
        <a:p>
          <a:endParaRPr lang="en-US"/>
        </a:p>
      </dgm:t>
    </dgm:pt>
    <dgm:pt modelId="{DC2F002E-8ADD-4785-811C-2768B6A80ECD}" type="pres">
      <dgm:prSet presAssocID="{E59DAE33-8CA7-4E05-983C-50DC43390A31}" presName="hierChild1" presStyleCnt="0">
        <dgm:presLayoutVars>
          <dgm:chPref val="1"/>
          <dgm:dir/>
          <dgm:animOne val="branch"/>
          <dgm:animLvl val="lvl"/>
          <dgm:resizeHandles/>
        </dgm:presLayoutVars>
      </dgm:prSet>
      <dgm:spPr/>
    </dgm:pt>
    <dgm:pt modelId="{082F197C-225C-40A3-8F02-48FCDA8A382A}" type="pres">
      <dgm:prSet presAssocID="{F3772EC1-A8DD-432E-99E0-23FBC2CA459F}" presName="hierRoot1" presStyleCnt="0"/>
      <dgm:spPr/>
    </dgm:pt>
    <dgm:pt modelId="{6C134313-4EEC-40F4-91CE-1DDEE6DA1F00}" type="pres">
      <dgm:prSet presAssocID="{F3772EC1-A8DD-432E-99E0-23FBC2CA459F}" presName="composite" presStyleCnt="0"/>
      <dgm:spPr/>
    </dgm:pt>
    <dgm:pt modelId="{7F45E020-7632-4550-B11A-0C1CED0AAC58}" type="pres">
      <dgm:prSet presAssocID="{F3772EC1-A8DD-432E-99E0-23FBC2CA459F}" presName="background" presStyleLbl="node0" presStyleIdx="0" presStyleCnt="1"/>
      <dgm:spPr/>
    </dgm:pt>
    <dgm:pt modelId="{FE4BE356-38BC-4783-B023-34200EDFD48F}" type="pres">
      <dgm:prSet presAssocID="{F3772EC1-A8DD-432E-99E0-23FBC2CA459F}" presName="text" presStyleLbl="fgAcc0" presStyleIdx="0" presStyleCnt="1">
        <dgm:presLayoutVars>
          <dgm:chPref val="3"/>
        </dgm:presLayoutVars>
      </dgm:prSet>
      <dgm:spPr/>
      <dgm:t>
        <a:bodyPr/>
        <a:lstStyle/>
        <a:p>
          <a:endParaRPr lang="en-US"/>
        </a:p>
      </dgm:t>
    </dgm:pt>
    <dgm:pt modelId="{10B2AD55-503F-46B2-B279-2E57E2ED7741}" type="pres">
      <dgm:prSet presAssocID="{F3772EC1-A8DD-432E-99E0-23FBC2CA459F}" presName="hierChild2" presStyleCnt="0"/>
      <dgm:spPr/>
    </dgm:pt>
    <dgm:pt modelId="{5FFB7968-D1DD-4559-ACE6-93FFB271E533}" type="pres">
      <dgm:prSet presAssocID="{8214307D-4085-43E5-B857-35A990EE8DF5}" presName="Name10" presStyleLbl="parChTrans1D2" presStyleIdx="0" presStyleCnt="4"/>
      <dgm:spPr/>
    </dgm:pt>
    <dgm:pt modelId="{5FB8060F-0048-4F6B-A213-323B907FBF12}" type="pres">
      <dgm:prSet presAssocID="{5721963E-1A7E-468D-903D-6D41FD499542}" presName="hierRoot2" presStyleCnt="0"/>
      <dgm:spPr/>
    </dgm:pt>
    <dgm:pt modelId="{72A1C048-FF4C-473B-B6C7-D7979CF0BD30}" type="pres">
      <dgm:prSet presAssocID="{5721963E-1A7E-468D-903D-6D41FD499542}" presName="composite2" presStyleCnt="0"/>
      <dgm:spPr/>
    </dgm:pt>
    <dgm:pt modelId="{9E691CDC-6C94-4875-A124-6BDC9362B550}" type="pres">
      <dgm:prSet presAssocID="{5721963E-1A7E-468D-903D-6D41FD499542}" presName="background2" presStyleLbl="node2" presStyleIdx="0" presStyleCnt="4"/>
      <dgm:spPr/>
    </dgm:pt>
    <dgm:pt modelId="{FE2CBE39-FA0B-4881-B108-3ABA2C6F17D5}" type="pres">
      <dgm:prSet presAssocID="{5721963E-1A7E-468D-903D-6D41FD499542}" presName="text2" presStyleLbl="fgAcc2" presStyleIdx="0" presStyleCnt="4">
        <dgm:presLayoutVars>
          <dgm:chPref val="3"/>
        </dgm:presLayoutVars>
      </dgm:prSet>
      <dgm:spPr/>
      <dgm:t>
        <a:bodyPr/>
        <a:lstStyle/>
        <a:p>
          <a:endParaRPr lang="en-US"/>
        </a:p>
      </dgm:t>
    </dgm:pt>
    <dgm:pt modelId="{58725C00-44EE-4E80-BDD2-5ADDD4A3647A}" type="pres">
      <dgm:prSet presAssocID="{5721963E-1A7E-468D-903D-6D41FD499542}" presName="hierChild3" presStyleCnt="0"/>
      <dgm:spPr/>
    </dgm:pt>
    <dgm:pt modelId="{E9980C9C-2785-4581-BCC1-9F99F00C5F60}" type="pres">
      <dgm:prSet presAssocID="{39231E58-71DA-4EDB-9317-6C2C9D8D74B6}" presName="Name17" presStyleLbl="parChTrans1D3" presStyleIdx="0" presStyleCnt="7"/>
      <dgm:spPr/>
    </dgm:pt>
    <dgm:pt modelId="{AE35A964-9A67-422B-9AFA-51893DF57B58}" type="pres">
      <dgm:prSet presAssocID="{EAB81773-DD04-4583-AA82-241D50D2713E}" presName="hierRoot3" presStyleCnt="0"/>
      <dgm:spPr/>
    </dgm:pt>
    <dgm:pt modelId="{DF650AB3-50E2-4003-B0C6-37432C2C0668}" type="pres">
      <dgm:prSet presAssocID="{EAB81773-DD04-4583-AA82-241D50D2713E}" presName="composite3" presStyleCnt="0"/>
      <dgm:spPr/>
    </dgm:pt>
    <dgm:pt modelId="{40A0EF87-4A81-44D5-8116-DED282330856}" type="pres">
      <dgm:prSet presAssocID="{EAB81773-DD04-4583-AA82-241D50D2713E}" presName="background3" presStyleLbl="node3" presStyleIdx="0" presStyleCnt="7"/>
      <dgm:spPr/>
    </dgm:pt>
    <dgm:pt modelId="{AAB04374-1D15-4770-9E45-CBA851E8D042}" type="pres">
      <dgm:prSet presAssocID="{EAB81773-DD04-4583-AA82-241D50D2713E}" presName="text3" presStyleLbl="fgAcc3" presStyleIdx="0" presStyleCnt="7">
        <dgm:presLayoutVars>
          <dgm:chPref val="3"/>
        </dgm:presLayoutVars>
      </dgm:prSet>
      <dgm:spPr/>
      <dgm:t>
        <a:bodyPr/>
        <a:lstStyle/>
        <a:p>
          <a:endParaRPr lang="en-US"/>
        </a:p>
      </dgm:t>
    </dgm:pt>
    <dgm:pt modelId="{FA206045-322E-465D-9DAA-7236C7A65642}" type="pres">
      <dgm:prSet presAssocID="{EAB81773-DD04-4583-AA82-241D50D2713E}" presName="hierChild4" presStyleCnt="0"/>
      <dgm:spPr/>
    </dgm:pt>
    <dgm:pt modelId="{5ED4A657-D40D-4242-A961-4FCF6430C72D}" type="pres">
      <dgm:prSet presAssocID="{350FFE28-86BD-4153-AABD-821734DF2331}" presName="Name17" presStyleLbl="parChTrans1D3" presStyleIdx="1" presStyleCnt="7"/>
      <dgm:spPr/>
    </dgm:pt>
    <dgm:pt modelId="{63353798-7BD2-424D-88C6-5E0B5E3D2E0E}" type="pres">
      <dgm:prSet presAssocID="{D24D1F07-86F4-42AD-B93F-EE3410F0C345}" presName="hierRoot3" presStyleCnt="0"/>
      <dgm:spPr/>
    </dgm:pt>
    <dgm:pt modelId="{F4C12091-3D8F-4D71-B524-6023DC93A60A}" type="pres">
      <dgm:prSet presAssocID="{D24D1F07-86F4-42AD-B93F-EE3410F0C345}" presName="composite3" presStyleCnt="0"/>
      <dgm:spPr/>
    </dgm:pt>
    <dgm:pt modelId="{E94C8FA2-399D-4414-AF2E-448D044D696E}" type="pres">
      <dgm:prSet presAssocID="{D24D1F07-86F4-42AD-B93F-EE3410F0C345}" presName="background3" presStyleLbl="node3" presStyleIdx="1" presStyleCnt="7"/>
      <dgm:spPr/>
    </dgm:pt>
    <dgm:pt modelId="{6BA60FB2-3D58-4D16-BBB1-4F8D1E41C8F5}" type="pres">
      <dgm:prSet presAssocID="{D24D1F07-86F4-42AD-B93F-EE3410F0C345}" presName="text3" presStyleLbl="fgAcc3" presStyleIdx="1" presStyleCnt="7">
        <dgm:presLayoutVars>
          <dgm:chPref val="3"/>
        </dgm:presLayoutVars>
      </dgm:prSet>
      <dgm:spPr/>
      <dgm:t>
        <a:bodyPr/>
        <a:lstStyle/>
        <a:p>
          <a:endParaRPr lang="en-US"/>
        </a:p>
      </dgm:t>
    </dgm:pt>
    <dgm:pt modelId="{B890E386-7B66-4849-A01A-00937E854505}" type="pres">
      <dgm:prSet presAssocID="{D24D1F07-86F4-42AD-B93F-EE3410F0C345}" presName="hierChild4" presStyleCnt="0"/>
      <dgm:spPr/>
    </dgm:pt>
    <dgm:pt modelId="{90B039CE-E325-4756-B72E-BA03B1B243E3}" type="pres">
      <dgm:prSet presAssocID="{44F0C46C-2127-4BC4-8A9C-849452000D84}" presName="Name17" presStyleLbl="parChTrans1D3" presStyleIdx="2" presStyleCnt="7"/>
      <dgm:spPr/>
    </dgm:pt>
    <dgm:pt modelId="{7BE778D1-1DD9-4063-AACA-4824C8B7FA55}" type="pres">
      <dgm:prSet presAssocID="{B8D4650B-8E5C-47EF-855D-BEF7A43E2B14}" presName="hierRoot3" presStyleCnt="0"/>
      <dgm:spPr/>
    </dgm:pt>
    <dgm:pt modelId="{C0E6037B-A318-4117-B910-890F0495B27F}" type="pres">
      <dgm:prSet presAssocID="{B8D4650B-8E5C-47EF-855D-BEF7A43E2B14}" presName="composite3" presStyleCnt="0"/>
      <dgm:spPr/>
    </dgm:pt>
    <dgm:pt modelId="{AD551ABC-A9A0-499F-BB38-2CAA2C180314}" type="pres">
      <dgm:prSet presAssocID="{B8D4650B-8E5C-47EF-855D-BEF7A43E2B14}" presName="background3" presStyleLbl="node3" presStyleIdx="2" presStyleCnt="7"/>
      <dgm:spPr/>
    </dgm:pt>
    <dgm:pt modelId="{EB30C9B5-DD4C-4CD4-96FF-DBEEC273A2C7}" type="pres">
      <dgm:prSet presAssocID="{B8D4650B-8E5C-47EF-855D-BEF7A43E2B14}" presName="text3" presStyleLbl="fgAcc3" presStyleIdx="2" presStyleCnt="7">
        <dgm:presLayoutVars>
          <dgm:chPref val="3"/>
        </dgm:presLayoutVars>
      </dgm:prSet>
      <dgm:spPr/>
      <dgm:t>
        <a:bodyPr/>
        <a:lstStyle/>
        <a:p>
          <a:endParaRPr lang="en-US"/>
        </a:p>
      </dgm:t>
    </dgm:pt>
    <dgm:pt modelId="{37EAF1C5-7E57-4FCB-967D-7CF267B3C9CF}" type="pres">
      <dgm:prSet presAssocID="{B8D4650B-8E5C-47EF-855D-BEF7A43E2B14}" presName="hierChild4" presStyleCnt="0"/>
      <dgm:spPr/>
    </dgm:pt>
    <dgm:pt modelId="{22B663E6-F4F9-42EE-A0AE-5869DF23E9E1}" type="pres">
      <dgm:prSet presAssocID="{B199596D-AF87-4848-BD3D-2304D062AD51}" presName="Name17" presStyleLbl="parChTrans1D3" presStyleIdx="3" presStyleCnt="7"/>
      <dgm:spPr/>
    </dgm:pt>
    <dgm:pt modelId="{FAD914A5-5A92-40DB-83EE-A9CF4F15765F}" type="pres">
      <dgm:prSet presAssocID="{A91399D1-E593-4F5B-9CF9-692E8DCE72BB}" presName="hierRoot3" presStyleCnt="0"/>
      <dgm:spPr/>
    </dgm:pt>
    <dgm:pt modelId="{953AD323-396A-4B3B-8071-3381930D2485}" type="pres">
      <dgm:prSet presAssocID="{A91399D1-E593-4F5B-9CF9-692E8DCE72BB}" presName="composite3" presStyleCnt="0"/>
      <dgm:spPr/>
    </dgm:pt>
    <dgm:pt modelId="{04989696-6952-46B4-84B7-BEAAE95CAC67}" type="pres">
      <dgm:prSet presAssocID="{A91399D1-E593-4F5B-9CF9-692E8DCE72BB}" presName="background3" presStyleLbl="node3" presStyleIdx="3" presStyleCnt="7"/>
      <dgm:spPr/>
    </dgm:pt>
    <dgm:pt modelId="{0FBC8E99-D638-4BDA-A84A-BC565162CDD5}" type="pres">
      <dgm:prSet presAssocID="{A91399D1-E593-4F5B-9CF9-692E8DCE72BB}" presName="text3" presStyleLbl="fgAcc3" presStyleIdx="3" presStyleCnt="7">
        <dgm:presLayoutVars>
          <dgm:chPref val="3"/>
        </dgm:presLayoutVars>
      </dgm:prSet>
      <dgm:spPr/>
      <dgm:t>
        <a:bodyPr/>
        <a:lstStyle/>
        <a:p>
          <a:endParaRPr lang="en-US"/>
        </a:p>
      </dgm:t>
    </dgm:pt>
    <dgm:pt modelId="{52FA6696-26CB-442F-913A-507161C43570}" type="pres">
      <dgm:prSet presAssocID="{A91399D1-E593-4F5B-9CF9-692E8DCE72BB}" presName="hierChild4" presStyleCnt="0"/>
      <dgm:spPr/>
    </dgm:pt>
    <dgm:pt modelId="{D868A392-6659-435C-A949-37E51A6F8438}" type="pres">
      <dgm:prSet presAssocID="{F0E028E0-DBF1-4585-81A3-52615CE1C277}" presName="Name17" presStyleLbl="parChTrans1D3" presStyleIdx="4" presStyleCnt="7"/>
      <dgm:spPr/>
    </dgm:pt>
    <dgm:pt modelId="{001712B3-98D9-49C1-A83F-FA902CDF4A55}" type="pres">
      <dgm:prSet presAssocID="{5F2B4DBB-1F03-4C73-BCE6-DB7603764115}" presName="hierRoot3" presStyleCnt="0"/>
      <dgm:spPr/>
    </dgm:pt>
    <dgm:pt modelId="{3EDA78E3-AF68-4401-A727-22FFCDDC62B3}" type="pres">
      <dgm:prSet presAssocID="{5F2B4DBB-1F03-4C73-BCE6-DB7603764115}" presName="composite3" presStyleCnt="0"/>
      <dgm:spPr/>
    </dgm:pt>
    <dgm:pt modelId="{866CEE3F-BDE8-4174-BEB0-120D60B30E00}" type="pres">
      <dgm:prSet presAssocID="{5F2B4DBB-1F03-4C73-BCE6-DB7603764115}" presName="background3" presStyleLbl="node3" presStyleIdx="4" presStyleCnt="7"/>
      <dgm:spPr/>
    </dgm:pt>
    <dgm:pt modelId="{D5CEF8B1-A96B-45C8-A272-AF8AB01C7BE0}" type="pres">
      <dgm:prSet presAssocID="{5F2B4DBB-1F03-4C73-BCE6-DB7603764115}" presName="text3" presStyleLbl="fgAcc3" presStyleIdx="4" presStyleCnt="7">
        <dgm:presLayoutVars>
          <dgm:chPref val="3"/>
        </dgm:presLayoutVars>
      </dgm:prSet>
      <dgm:spPr/>
      <dgm:t>
        <a:bodyPr/>
        <a:lstStyle/>
        <a:p>
          <a:endParaRPr lang="en-US"/>
        </a:p>
      </dgm:t>
    </dgm:pt>
    <dgm:pt modelId="{43631B52-DB15-496C-BA79-1622791A8D96}" type="pres">
      <dgm:prSet presAssocID="{5F2B4DBB-1F03-4C73-BCE6-DB7603764115}" presName="hierChild4" presStyleCnt="0"/>
      <dgm:spPr/>
    </dgm:pt>
    <dgm:pt modelId="{9450BBB2-510A-429B-A5B4-63411949DEF1}" type="pres">
      <dgm:prSet presAssocID="{7686ADD6-371A-4A2F-AB55-8FADAFB13966}" presName="Name17" presStyleLbl="parChTrans1D3" presStyleIdx="5" presStyleCnt="7"/>
      <dgm:spPr/>
    </dgm:pt>
    <dgm:pt modelId="{3DBC64D8-A117-4354-9336-14296F4671F0}" type="pres">
      <dgm:prSet presAssocID="{3CF9DFE2-63D2-4003-8C5A-65F3284838ED}" presName="hierRoot3" presStyleCnt="0"/>
      <dgm:spPr/>
    </dgm:pt>
    <dgm:pt modelId="{43F8E6D6-AC20-4376-BEBA-63ED4CADFC38}" type="pres">
      <dgm:prSet presAssocID="{3CF9DFE2-63D2-4003-8C5A-65F3284838ED}" presName="composite3" presStyleCnt="0"/>
      <dgm:spPr/>
    </dgm:pt>
    <dgm:pt modelId="{FD33A0E3-6AE0-436E-87BA-E899FE7C666B}" type="pres">
      <dgm:prSet presAssocID="{3CF9DFE2-63D2-4003-8C5A-65F3284838ED}" presName="background3" presStyleLbl="node3" presStyleIdx="5" presStyleCnt="7"/>
      <dgm:spPr/>
    </dgm:pt>
    <dgm:pt modelId="{94B69D50-46E6-4349-815D-0CDEAE240115}" type="pres">
      <dgm:prSet presAssocID="{3CF9DFE2-63D2-4003-8C5A-65F3284838ED}" presName="text3" presStyleLbl="fgAcc3" presStyleIdx="5" presStyleCnt="7">
        <dgm:presLayoutVars>
          <dgm:chPref val="3"/>
        </dgm:presLayoutVars>
      </dgm:prSet>
      <dgm:spPr/>
      <dgm:t>
        <a:bodyPr/>
        <a:lstStyle/>
        <a:p>
          <a:endParaRPr lang="en-US"/>
        </a:p>
      </dgm:t>
    </dgm:pt>
    <dgm:pt modelId="{56E0BAB6-463F-4EE0-ACF1-363618D8365F}" type="pres">
      <dgm:prSet presAssocID="{3CF9DFE2-63D2-4003-8C5A-65F3284838ED}" presName="hierChild4" presStyleCnt="0"/>
      <dgm:spPr/>
    </dgm:pt>
    <dgm:pt modelId="{B70C79C4-A817-4567-A10D-DA88C2841D96}" type="pres">
      <dgm:prSet presAssocID="{4BC4B103-3F1D-4652-9B67-E341618E5E92}" presName="Name17" presStyleLbl="parChTrans1D3" presStyleIdx="6" presStyleCnt="7"/>
      <dgm:spPr/>
    </dgm:pt>
    <dgm:pt modelId="{9E71655A-FC52-4FA0-B979-CCF22BB41A07}" type="pres">
      <dgm:prSet presAssocID="{BDCAA827-5523-425E-A413-B004BC97DA2D}" presName="hierRoot3" presStyleCnt="0"/>
      <dgm:spPr/>
    </dgm:pt>
    <dgm:pt modelId="{92E645C4-B82E-4A7F-A11A-7D706A4F1560}" type="pres">
      <dgm:prSet presAssocID="{BDCAA827-5523-425E-A413-B004BC97DA2D}" presName="composite3" presStyleCnt="0"/>
      <dgm:spPr/>
    </dgm:pt>
    <dgm:pt modelId="{55AD619F-1F1A-449C-86F6-2CD227890C1E}" type="pres">
      <dgm:prSet presAssocID="{BDCAA827-5523-425E-A413-B004BC97DA2D}" presName="background3" presStyleLbl="node3" presStyleIdx="6" presStyleCnt="7"/>
      <dgm:spPr/>
    </dgm:pt>
    <dgm:pt modelId="{2AADD8D8-4FEC-4E6D-864B-B7FB5631B5BC}" type="pres">
      <dgm:prSet presAssocID="{BDCAA827-5523-425E-A413-B004BC97DA2D}" presName="text3" presStyleLbl="fgAcc3" presStyleIdx="6" presStyleCnt="7">
        <dgm:presLayoutVars>
          <dgm:chPref val="3"/>
        </dgm:presLayoutVars>
      </dgm:prSet>
      <dgm:spPr/>
      <dgm:t>
        <a:bodyPr/>
        <a:lstStyle/>
        <a:p>
          <a:endParaRPr lang="en-US"/>
        </a:p>
      </dgm:t>
    </dgm:pt>
    <dgm:pt modelId="{FDF306F2-C317-44D0-AA58-08562903FC6C}" type="pres">
      <dgm:prSet presAssocID="{BDCAA827-5523-425E-A413-B004BC97DA2D}" presName="hierChild4" presStyleCnt="0"/>
      <dgm:spPr/>
    </dgm:pt>
    <dgm:pt modelId="{C10A3E6C-4E27-4F68-9BE5-0DE78425F225}" type="pres">
      <dgm:prSet presAssocID="{FAB48398-6E2A-4E2C-A726-CF03883F3BB3}" presName="Name10" presStyleLbl="parChTrans1D2" presStyleIdx="1" presStyleCnt="4"/>
      <dgm:spPr/>
    </dgm:pt>
    <dgm:pt modelId="{99ABC512-0269-4A18-8E16-287362835514}" type="pres">
      <dgm:prSet presAssocID="{80D38290-0C36-49E3-9C04-7AA51B381654}" presName="hierRoot2" presStyleCnt="0"/>
      <dgm:spPr/>
    </dgm:pt>
    <dgm:pt modelId="{21701231-E58C-4E15-AB86-689D610E6DBC}" type="pres">
      <dgm:prSet presAssocID="{80D38290-0C36-49E3-9C04-7AA51B381654}" presName="composite2" presStyleCnt="0"/>
      <dgm:spPr/>
    </dgm:pt>
    <dgm:pt modelId="{081FE42F-D73C-467F-860F-6AC14F1CDCF2}" type="pres">
      <dgm:prSet presAssocID="{80D38290-0C36-49E3-9C04-7AA51B381654}" presName="background2" presStyleLbl="node2" presStyleIdx="1" presStyleCnt="4"/>
      <dgm:spPr/>
    </dgm:pt>
    <dgm:pt modelId="{A7D9EF41-030F-4D7E-979E-D55A1583673E}" type="pres">
      <dgm:prSet presAssocID="{80D38290-0C36-49E3-9C04-7AA51B381654}" presName="text2" presStyleLbl="fgAcc2" presStyleIdx="1" presStyleCnt="4">
        <dgm:presLayoutVars>
          <dgm:chPref val="3"/>
        </dgm:presLayoutVars>
      </dgm:prSet>
      <dgm:spPr/>
    </dgm:pt>
    <dgm:pt modelId="{DBFE180D-8A19-4482-B850-729FBC66A67A}" type="pres">
      <dgm:prSet presAssocID="{80D38290-0C36-49E3-9C04-7AA51B381654}" presName="hierChild3" presStyleCnt="0"/>
      <dgm:spPr/>
    </dgm:pt>
    <dgm:pt modelId="{F8A4F37B-5BA2-4C00-8651-2AC40C28B15E}" type="pres">
      <dgm:prSet presAssocID="{335778BA-1452-470F-A3F2-05CC44ED909B}" presName="Name10" presStyleLbl="parChTrans1D2" presStyleIdx="2" presStyleCnt="4"/>
      <dgm:spPr/>
    </dgm:pt>
    <dgm:pt modelId="{998228F1-28FB-42FE-9315-E482492EC18C}" type="pres">
      <dgm:prSet presAssocID="{A6B103FB-431E-4DD5-A056-107CFF5F1DF9}" presName="hierRoot2" presStyleCnt="0"/>
      <dgm:spPr/>
    </dgm:pt>
    <dgm:pt modelId="{2C0418C9-1A7D-4D18-ADF9-DC9567AB3116}" type="pres">
      <dgm:prSet presAssocID="{A6B103FB-431E-4DD5-A056-107CFF5F1DF9}" presName="composite2" presStyleCnt="0"/>
      <dgm:spPr/>
    </dgm:pt>
    <dgm:pt modelId="{CDAA8B50-B02D-42CB-9500-857603B05532}" type="pres">
      <dgm:prSet presAssocID="{A6B103FB-431E-4DD5-A056-107CFF5F1DF9}" presName="background2" presStyleLbl="node2" presStyleIdx="2" presStyleCnt="4"/>
      <dgm:spPr/>
    </dgm:pt>
    <dgm:pt modelId="{167363C9-C87A-4CA9-8744-B94A200F5AA3}" type="pres">
      <dgm:prSet presAssocID="{A6B103FB-431E-4DD5-A056-107CFF5F1DF9}" presName="text2" presStyleLbl="fgAcc2" presStyleIdx="2" presStyleCnt="4">
        <dgm:presLayoutVars>
          <dgm:chPref val="3"/>
        </dgm:presLayoutVars>
      </dgm:prSet>
      <dgm:spPr/>
      <dgm:t>
        <a:bodyPr/>
        <a:lstStyle/>
        <a:p>
          <a:endParaRPr lang="en-US"/>
        </a:p>
      </dgm:t>
    </dgm:pt>
    <dgm:pt modelId="{2726E331-A2A1-485D-8255-F00159BDD608}" type="pres">
      <dgm:prSet presAssocID="{A6B103FB-431E-4DD5-A056-107CFF5F1DF9}" presName="hierChild3" presStyleCnt="0"/>
      <dgm:spPr/>
    </dgm:pt>
    <dgm:pt modelId="{6AC67D64-7FB6-44A1-A645-ACA25598F81D}" type="pres">
      <dgm:prSet presAssocID="{E2E2FC97-94E3-4BD5-A203-CF213793B5E9}" presName="Name10" presStyleLbl="parChTrans1D2" presStyleIdx="3" presStyleCnt="4"/>
      <dgm:spPr/>
    </dgm:pt>
    <dgm:pt modelId="{B1095292-AAA8-425B-8A58-64A238D06659}" type="pres">
      <dgm:prSet presAssocID="{A2124D7A-2923-4524-BD57-A69045B224BF}" presName="hierRoot2" presStyleCnt="0"/>
      <dgm:spPr/>
    </dgm:pt>
    <dgm:pt modelId="{C8569678-7012-4D62-A361-A7CECDCAD6E8}" type="pres">
      <dgm:prSet presAssocID="{A2124D7A-2923-4524-BD57-A69045B224BF}" presName="composite2" presStyleCnt="0"/>
      <dgm:spPr/>
    </dgm:pt>
    <dgm:pt modelId="{297C591A-81F6-4740-B2B2-D99100D2723F}" type="pres">
      <dgm:prSet presAssocID="{A2124D7A-2923-4524-BD57-A69045B224BF}" presName="background2" presStyleLbl="node2" presStyleIdx="3" presStyleCnt="4"/>
      <dgm:spPr/>
    </dgm:pt>
    <dgm:pt modelId="{2916945E-E7FE-4400-8EE2-7A850D198D68}" type="pres">
      <dgm:prSet presAssocID="{A2124D7A-2923-4524-BD57-A69045B224BF}" presName="text2" presStyleLbl="fgAcc2" presStyleIdx="3" presStyleCnt="4">
        <dgm:presLayoutVars>
          <dgm:chPref val="3"/>
        </dgm:presLayoutVars>
      </dgm:prSet>
      <dgm:spPr/>
      <dgm:t>
        <a:bodyPr/>
        <a:lstStyle/>
        <a:p>
          <a:endParaRPr lang="en-US"/>
        </a:p>
      </dgm:t>
    </dgm:pt>
    <dgm:pt modelId="{6980D4CA-F45E-422E-958A-D81E6CD1E047}" type="pres">
      <dgm:prSet presAssocID="{A2124D7A-2923-4524-BD57-A69045B224BF}" presName="hierChild3" presStyleCnt="0"/>
      <dgm:spPr/>
    </dgm:pt>
  </dgm:ptLst>
  <dgm:cxnLst>
    <dgm:cxn modelId="{7A79A3FD-EE1C-4850-9018-9B5A9B045227}" srcId="{5721963E-1A7E-468D-903D-6D41FD499542}" destId="{EAB81773-DD04-4583-AA82-241D50D2713E}" srcOrd="0" destOrd="0" parTransId="{39231E58-71DA-4EDB-9317-6C2C9D8D74B6}" sibTransId="{09FCEAA8-DFB4-4366-A08F-8BFEC99F9010}"/>
    <dgm:cxn modelId="{DEB0E379-91F0-4D18-94FB-C75C858A7B36}" type="presOf" srcId="{A6B103FB-431E-4DD5-A056-107CFF5F1DF9}" destId="{167363C9-C87A-4CA9-8744-B94A200F5AA3}" srcOrd="0" destOrd="0" presId="urn:microsoft.com/office/officeart/2005/8/layout/hierarchy1"/>
    <dgm:cxn modelId="{16692BDC-18E5-4A4B-A18D-CEB450815B1F}" type="presOf" srcId="{5721963E-1A7E-468D-903D-6D41FD499542}" destId="{FE2CBE39-FA0B-4881-B108-3ABA2C6F17D5}" srcOrd="0" destOrd="0" presId="urn:microsoft.com/office/officeart/2005/8/layout/hierarchy1"/>
    <dgm:cxn modelId="{36736048-1875-4539-A36A-9590FC4175FA}" type="presOf" srcId="{F3772EC1-A8DD-432E-99E0-23FBC2CA459F}" destId="{FE4BE356-38BC-4783-B023-34200EDFD48F}" srcOrd="0" destOrd="0" presId="urn:microsoft.com/office/officeart/2005/8/layout/hierarchy1"/>
    <dgm:cxn modelId="{BCA20015-0152-466F-869D-FEEE13F2CFC6}" type="presOf" srcId="{39231E58-71DA-4EDB-9317-6C2C9D8D74B6}" destId="{E9980C9C-2785-4581-BCC1-9F99F00C5F60}" srcOrd="0" destOrd="0" presId="urn:microsoft.com/office/officeart/2005/8/layout/hierarchy1"/>
    <dgm:cxn modelId="{C97AC5D2-B5FD-453A-BE92-3471F5B39241}" srcId="{5721963E-1A7E-468D-903D-6D41FD499542}" destId="{5F2B4DBB-1F03-4C73-BCE6-DB7603764115}" srcOrd="4" destOrd="0" parTransId="{F0E028E0-DBF1-4585-81A3-52615CE1C277}" sibTransId="{CAD3164F-EC55-472D-8426-19435EA09741}"/>
    <dgm:cxn modelId="{382E8C89-3684-4F1E-93C8-0F73A5C5D67B}" type="presOf" srcId="{80D38290-0C36-49E3-9C04-7AA51B381654}" destId="{A7D9EF41-030F-4D7E-979E-D55A1583673E}" srcOrd="0" destOrd="0" presId="urn:microsoft.com/office/officeart/2005/8/layout/hierarchy1"/>
    <dgm:cxn modelId="{F6172837-1E47-4AAD-B206-D57344F2A545}" srcId="{5721963E-1A7E-468D-903D-6D41FD499542}" destId="{B8D4650B-8E5C-47EF-855D-BEF7A43E2B14}" srcOrd="2" destOrd="0" parTransId="{44F0C46C-2127-4BC4-8A9C-849452000D84}" sibTransId="{1E281E83-2C76-46C9-82FC-5F42002C498B}"/>
    <dgm:cxn modelId="{1A114689-BC6E-4315-B6CE-A7DE6AC7E177}" type="presOf" srcId="{350FFE28-86BD-4153-AABD-821734DF2331}" destId="{5ED4A657-D40D-4242-A961-4FCF6430C72D}" srcOrd="0" destOrd="0" presId="urn:microsoft.com/office/officeart/2005/8/layout/hierarchy1"/>
    <dgm:cxn modelId="{A472B351-35E3-4B52-86D1-D6DE25DD5EC2}" type="presOf" srcId="{A91399D1-E593-4F5B-9CF9-692E8DCE72BB}" destId="{0FBC8E99-D638-4BDA-A84A-BC565162CDD5}" srcOrd="0" destOrd="0" presId="urn:microsoft.com/office/officeart/2005/8/layout/hierarchy1"/>
    <dgm:cxn modelId="{B1618494-287C-474B-9C94-844787C288D5}" type="presOf" srcId="{F0E028E0-DBF1-4585-81A3-52615CE1C277}" destId="{D868A392-6659-435C-A949-37E51A6F8438}" srcOrd="0" destOrd="0" presId="urn:microsoft.com/office/officeart/2005/8/layout/hierarchy1"/>
    <dgm:cxn modelId="{D1169917-D295-495B-87F7-02F40C8ABD27}" srcId="{5721963E-1A7E-468D-903D-6D41FD499542}" destId="{BDCAA827-5523-425E-A413-B004BC97DA2D}" srcOrd="6" destOrd="0" parTransId="{4BC4B103-3F1D-4652-9B67-E341618E5E92}" sibTransId="{5DC10913-78ED-4656-801F-CFFF84AD9AF4}"/>
    <dgm:cxn modelId="{38B93623-62E5-4096-BE9B-5C4D491CA235}" type="presOf" srcId="{EAB81773-DD04-4583-AA82-241D50D2713E}" destId="{AAB04374-1D15-4770-9E45-CBA851E8D042}" srcOrd="0" destOrd="0" presId="urn:microsoft.com/office/officeart/2005/8/layout/hierarchy1"/>
    <dgm:cxn modelId="{1F45C5A2-1C87-467B-B28B-1E6D1ABD5AD2}" srcId="{F3772EC1-A8DD-432E-99E0-23FBC2CA459F}" destId="{A6B103FB-431E-4DD5-A056-107CFF5F1DF9}" srcOrd="2" destOrd="0" parTransId="{335778BA-1452-470F-A3F2-05CC44ED909B}" sibTransId="{2ECFEB39-1E45-4CDD-83B8-277420BCA880}"/>
    <dgm:cxn modelId="{00C11513-6349-4533-A659-1A4F3047AFF5}" type="presOf" srcId="{B199596D-AF87-4848-BD3D-2304D062AD51}" destId="{22B663E6-F4F9-42EE-A0AE-5869DF23E9E1}" srcOrd="0" destOrd="0" presId="urn:microsoft.com/office/officeart/2005/8/layout/hierarchy1"/>
    <dgm:cxn modelId="{D7E7B27E-3322-47A0-ADB9-A24100EE1F2F}" type="presOf" srcId="{E59DAE33-8CA7-4E05-983C-50DC43390A31}" destId="{DC2F002E-8ADD-4785-811C-2768B6A80ECD}" srcOrd="0" destOrd="0" presId="urn:microsoft.com/office/officeart/2005/8/layout/hierarchy1"/>
    <dgm:cxn modelId="{83F21F20-38EF-44D3-B175-E9F8C69007A0}" type="presOf" srcId="{5F2B4DBB-1F03-4C73-BCE6-DB7603764115}" destId="{D5CEF8B1-A96B-45C8-A272-AF8AB01C7BE0}" srcOrd="0" destOrd="0" presId="urn:microsoft.com/office/officeart/2005/8/layout/hierarchy1"/>
    <dgm:cxn modelId="{73491268-E650-4B03-A43C-0A3760B825CA}" type="presOf" srcId="{335778BA-1452-470F-A3F2-05CC44ED909B}" destId="{F8A4F37B-5BA2-4C00-8651-2AC40C28B15E}" srcOrd="0" destOrd="0" presId="urn:microsoft.com/office/officeart/2005/8/layout/hierarchy1"/>
    <dgm:cxn modelId="{377EB2B5-013B-442A-A0FB-DFCB34FA6873}" type="presOf" srcId="{44F0C46C-2127-4BC4-8A9C-849452000D84}" destId="{90B039CE-E325-4756-B72E-BA03B1B243E3}" srcOrd="0" destOrd="0" presId="urn:microsoft.com/office/officeart/2005/8/layout/hierarchy1"/>
    <dgm:cxn modelId="{57B133F1-9C5E-4446-BBFC-F08022EA0870}" srcId="{F3772EC1-A8DD-432E-99E0-23FBC2CA459F}" destId="{80D38290-0C36-49E3-9C04-7AA51B381654}" srcOrd="1" destOrd="0" parTransId="{FAB48398-6E2A-4E2C-A726-CF03883F3BB3}" sibTransId="{EE06816F-B1C2-46F5-A2A7-704D3F43E989}"/>
    <dgm:cxn modelId="{9C588805-039C-4F55-B194-4F313DC82AFE}" type="presOf" srcId="{4BC4B103-3F1D-4652-9B67-E341618E5E92}" destId="{B70C79C4-A817-4567-A10D-DA88C2841D96}" srcOrd="0" destOrd="0" presId="urn:microsoft.com/office/officeart/2005/8/layout/hierarchy1"/>
    <dgm:cxn modelId="{71CB2B4C-4A2B-408A-8F65-B4EED2D08C45}" type="presOf" srcId="{3CF9DFE2-63D2-4003-8C5A-65F3284838ED}" destId="{94B69D50-46E6-4349-815D-0CDEAE240115}" srcOrd="0" destOrd="0" presId="urn:microsoft.com/office/officeart/2005/8/layout/hierarchy1"/>
    <dgm:cxn modelId="{3F5F6A94-07A2-46E6-B1E0-2158328F11F9}" type="presOf" srcId="{8214307D-4085-43E5-B857-35A990EE8DF5}" destId="{5FFB7968-D1DD-4559-ACE6-93FFB271E533}" srcOrd="0" destOrd="0" presId="urn:microsoft.com/office/officeart/2005/8/layout/hierarchy1"/>
    <dgm:cxn modelId="{07C9D15D-4C04-4731-B2AB-7B868EDD5A55}" srcId="{F3772EC1-A8DD-432E-99E0-23FBC2CA459F}" destId="{A2124D7A-2923-4524-BD57-A69045B224BF}" srcOrd="3" destOrd="0" parTransId="{E2E2FC97-94E3-4BD5-A203-CF213793B5E9}" sibTransId="{2E81C38C-9A5C-4047-B193-92C8F5E0C1DD}"/>
    <dgm:cxn modelId="{332051A7-6647-4BD4-A4E6-2514B1178F82}" srcId="{E59DAE33-8CA7-4E05-983C-50DC43390A31}" destId="{F3772EC1-A8DD-432E-99E0-23FBC2CA459F}" srcOrd="0" destOrd="0" parTransId="{0C4B5AD2-EE94-48DB-AC5C-70BE111E68C7}" sibTransId="{9C72F37E-3B84-43E7-8104-18BDA9C3D7DF}"/>
    <dgm:cxn modelId="{284A9353-B87A-43B7-92E1-6F6E840AF37E}" type="presOf" srcId="{D24D1F07-86F4-42AD-B93F-EE3410F0C345}" destId="{6BA60FB2-3D58-4D16-BBB1-4F8D1E41C8F5}" srcOrd="0" destOrd="0" presId="urn:microsoft.com/office/officeart/2005/8/layout/hierarchy1"/>
    <dgm:cxn modelId="{DFEA2769-9965-40D4-9F8B-5B5C3DB576BD}" srcId="{F3772EC1-A8DD-432E-99E0-23FBC2CA459F}" destId="{5721963E-1A7E-468D-903D-6D41FD499542}" srcOrd="0" destOrd="0" parTransId="{8214307D-4085-43E5-B857-35A990EE8DF5}" sibTransId="{28E483D0-8AFF-444A-B6C5-F8FB66843D48}"/>
    <dgm:cxn modelId="{4FFB086C-8817-4DA5-AC49-D93440628CB8}" type="presOf" srcId="{BDCAA827-5523-425E-A413-B004BC97DA2D}" destId="{2AADD8D8-4FEC-4E6D-864B-B7FB5631B5BC}" srcOrd="0" destOrd="0" presId="urn:microsoft.com/office/officeart/2005/8/layout/hierarchy1"/>
    <dgm:cxn modelId="{5730EB96-FD34-4E5D-B1CC-D54BC7BBEAB3}" type="presOf" srcId="{E2E2FC97-94E3-4BD5-A203-CF213793B5E9}" destId="{6AC67D64-7FB6-44A1-A645-ACA25598F81D}" srcOrd="0" destOrd="0" presId="urn:microsoft.com/office/officeart/2005/8/layout/hierarchy1"/>
    <dgm:cxn modelId="{EC1ECD6B-2D91-4B09-B679-21914D0575AA}" type="presOf" srcId="{FAB48398-6E2A-4E2C-A726-CF03883F3BB3}" destId="{C10A3E6C-4E27-4F68-9BE5-0DE78425F225}" srcOrd="0" destOrd="0" presId="urn:microsoft.com/office/officeart/2005/8/layout/hierarchy1"/>
    <dgm:cxn modelId="{B81D46A4-BEA5-4372-B18D-6629D9669CAB}" srcId="{5721963E-1A7E-468D-903D-6D41FD499542}" destId="{D24D1F07-86F4-42AD-B93F-EE3410F0C345}" srcOrd="1" destOrd="0" parTransId="{350FFE28-86BD-4153-AABD-821734DF2331}" sibTransId="{327C49AA-8193-4EAF-B92B-0D6231C07087}"/>
    <dgm:cxn modelId="{EC454DD5-9DE6-4BF8-ACCE-0DDC8B7E011E}" srcId="{5721963E-1A7E-468D-903D-6D41FD499542}" destId="{A91399D1-E593-4F5B-9CF9-692E8DCE72BB}" srcOrd="3" destOrd="0" parTransId="{B199596D-AF87-4848-BD3D-2304D062AD51}" sibTransId="{4DD98352-9B92-45AA-BD7A-08C889A720B1}"/>
    <dgm:cxn modelId="{413EFFED-D7A7-4C89-A066-BC5E2A2356E2}" type="presOf" srcId="{B8D4650B-8E5C-47EF-855D-BEF7A43E2B14}" destId="{EB30C9B5-DD4C-4CD4-96FF-DBEEC273A2C7}" srcOrd="0" destOrd="0" presId="urn:microsoft.com/office/officeart/2005/8/layout/hierarchy1"/>
    <dgm:cxn modelId="{EAF45694-366C-4772-A739-2D2A7536AE3B}" type="presOf" srcId="{A2124D7A-2923-4524-BD57-A69045B224BF}" destId="{2916945E-E7FE-4400-8EE2-7A850D198D68}" srcOrd="0" destOrd="0" presId="urn:microsoft.com/office/officeart/2005/8/layout/hierarchy1"/>
    <dgm:cxn modelId="{411137BB-40EE-4DBA-921B-E2FA49C79B7D}" type="presOf" srcId="{7686ADD6-371A-4A2F-AB55-8FADAFB13966}" destId="{9450BBB2-510A-429B-A5B4-63411949DEF1}" srcOrd="0" destOrd="0" presId="urn:microsoft.com/office/officeart/2005/8/layout/hierarchy1"/>
    <dgm:cxn modelId="{5B243B95-448C-4163-9BA4-2FB262210A9E}" srcId="{5721963E-1A7E-468D-903D-6D41FD499542}" destId="{3CF9DFE2-63D2-4003-8C5A-65F3284838ED}" srcOrd="5" destOrd="0" parTransId="{7686ADD6-371A-4A2F-AB55-8FADAFB13966}" sibTransId="{A2F85335-FAF5-4AEF-A82E-568A2AC3110F}"/>
    <dgm:cxn modelId="{A17702F0-D003-4337-9D89-AB4EB70EB16F}" type="presParOf" srcId="{DC2F002E-8ADD-4785-811C-2768B6A80ECD}" destId="{082F197C-225C-40A3-8F02-48FCDA8A382A}" srcOrd="0" destOrd="0" presId="urn:microsoft.com/office/officeart/2005/8/layout/hierarchy1"/>
    <dgm:cxn modelId="{E872D688-678A-40A2-9E48-E2BF8B9DA86A}" type="presParOf" srcId="{082F197C-225C-40A3-8F02-48FCDA8A382A}" destId="{6C134313-4EEC-40F4-91CE-1DDEE6DA1F00}" srcOrd="0" destOrd="0" presId="urn:microsoft.com/office/officeart/2005/8/layout/hierarchy1"/>
    <dgm:cxn modelId="{E50E9F33-6DF8-459E-A3D1-5D074396DA7E}" type="presParOf" srcId="{6C134313-4EEC-40F4-91CE-1DDEE6DA1F00}" destId="{7F45E020-7632-4550-B11A-0C1CED0AAC58}" srcOrd="0" destOrd="0" presId="urn:microsoft.com/office/officeart/2005/8/layout/hierarchy1"/>
    <dgm:cxn modelId="{9AA51B0F-FE23-406D-9773-B9BCBE3E8B60}" type="presParOf" srcId="{6C134313-4EEC-40F4-91CE-1DDEE6DA1F00}" destId="{FE4BE356-38BC-4783-B023-34200EDFD48F}" srcOrd="1" destOrd="0" presId="urn:microsoft.com/office/officeart/2005/8/layout/hierarchy1"/>
    <dgm:cxn modelId="{BD63A4D8-4F4F-4906-B1DA-C3ED73FBCBC7}" type="presParOf" srcId="{082F197C-225C-40A3-8F02-48FCDA8A382A}" destId="{10B2AD55-503F-46B2-B279-2E57E2ED7741}" srcOrd="1" destOrd="0" presId="urn:microsoft.com/office/officeart/2005/8/layout/hierarchy1"/>
    <dgm:cxn modelId="{D8F4108F-1409-41D8-B6E0-EE1FE9040056}" type="presParOf" srcId="{10B2AD55-503F-46B2-B279-2E57E2ED7741}" destId="{5FFB7968-D1DD-4559-ACE6-93FFB271E533}" srcOrd="0" destOrd="0" presId="urn:microsoft.com/office/officeart/2005/8/layout/hierarchy1"/>
    <dgm:cxn modelId="{C98CF083-164E-4C09-81FC-F9D10182EF0E}" type="presParOf" srcId="{10B2AD55-503F-46B2-B279-2E57E2ED7741}" destId="{5FB8060F-0048-4F6B-A213-323B907FBF12}" srcOrd="1" destOrd="0" presId="urn:microsoft.com/office/officeart/2005/8/layout/hierarchy1"/>
    <dgm:cxn modelId="{B2472E8F-D391-46A9-B8A8-8AFAB071E55E}" type="presParOf" srcId="{5FB8060F-0048-4F6B-A213-323B907FBF12}" destId="{72A1C048-FF4C-473B-B6C7-D7979CF0BD30}" srcOrd="0" destOrd="0" presId="urn:microsoft.com/office/officeart/2005/8/layout/hierarchy1"/>
    <dgm:cxn modelId="{41036AD4-F85D-432E-A2D5-140E47B9578E}" type="presParOf" srcId="{72A1C048-FF4C-473B-B6C7-D7979CF0BD30}" destId="{9E691CDC-6C94-4875-A124-6BDC9362B550}" srcOrd="0" destOrd="0" presId="urn:microsoft.com/office/officeart/2005/8/layout/hierarchy1"/>
    <dgm:cxn modelId="{1B92C47B-701C-497C-AB86-F79A5CEF2012}" type="presParOf" srcId="{72A1C048-FF4C-473B-B6C7-D7979CF0BD30}" destId="{FE2CBE39-FA0B-4881-B108-3ABA2C6F17D5}" srcOrd="1" destOrd="0" presId="urn:microsoft.com/office/officeart/2005/8/layout/hierarchy1"/>
    <dgm:cxn modelId="{95753020-AA8F-453B-A07C-E605BC3DAB96}" type="presParOf" srcId="{5FB8060F-0048-4F6B-A213-323B907FBF12}" destId="{58725C00-44EE-4E80-BDD2-5ADDD4A3647A}" srcOrd="1" destOrd="0" presId="urn:microsoft.com/office/officeart/2005/8/layout/hierarchy1"/>
    <dgm:cxn modelId="{3F2DFD78-2FE1-458C-9624-7021D9A5A3C4}" type="presParOf" srcId="{58725C00-44EE-4E80-BDD2-5ADDD4A3647A}" destId="{E9980C9C-2785-4581-BCC1-9F99F00C5F60}" srcOrd="0" destOrd="0" presId="urn:microsoft.com/office/officeart/2005/8/layout/hierarchy1"/>
    <dgm:cxn modelId="{3C361314-B6E7-4EF9-97BE-7A800C627E9C}" type="presParOf" srcId="{58725C00-44EE-4E80-BDD2-5ADDD4A3647A}" destId="{AE35A964-9A67-422B-9AFA-51893DF57B58}" srcOrd="1" destOrd="0" presId="urn:microsoft.com/office/officeart/2005/8/layout/hierarchy1"/>
    <dgm:cxn modelId="{22B45C13-98A2-4A35-9484-6A776137BB9A}" type="presParOf" srcId="{AE35A964-9A67-422B-9AFA-51893DF57B58}" destId="{DF650AB3-50E2-4003-B0C6-37432C2C0668}" srcOrd="0" destOrd="0" presId="urn:microsoft.com/office/officeart/2005/8/layout/hierarchy1"/>
    <dgm:cxn modelId="{76A0EB17-9229-432E-8DFD-0EA652C7C52F}" type="presParOf" srcId="{DF650AB3-50E2-4003-B0C6-37432C2C0668}" destId="{40A0EF87-4A81-44D5-8116-DED282330856}" srcOrd="0" destOrd="0" presId="urn:microsoft.com/office/officeart/2005/8/layout/hierarchy1"/>
    <dgm:cxn modelId="{260CECC2-6898-4321-A6C5-3D484679E4F8}" type="presParOf" srcId="{DF650AB3-50E2-4003-B0C6-37432C2C0668}" destId="{AAB04374-1D15-4770-9E45-CBA851E8D042}" srcOrd="1" destOrd="0" presId="urn:microsoft.com/office/officeart/2005/8/layout/hierarchy1"/>
    <dgm:cxn modelId="{74EF1D47-A7DF-42C6-9BDF-250FB63C0850}" type="presParOf" srcId="{AE35A964-9A67-422B-9AFA-51893DF57B58}" destId="{FA206045-322E-465D-9DAA-7236C7A65642}" srcOrd="1" destOrd="0" presId="urn:microsoft.com/office/officeart/2005/8/layout/hierarchy1"/>
    <dgm:cxn modelId="{C2CA5F2E-AD38-4367-87AF-CC913A1319D8}" type="presParOf" srcId="{58725C00-44EE-4E80-BDD2-5ADDD4A3647A}" destId="{5ED4A657-D40D-4242-A961-4FCF6430C72D}" srcOrd="2" destOrd="0" presId="urn:microsoft.com/office/officeart/2005/8/layout/hierarchy1"/>
    <dgm:cxn modelId="{ABED1966-B056-4142-9BEA-8A0F8E2AEAC5}" type="presParOf" srcId="{58725C00-44EE-4E80-BDD2-5ADDD4A3647A}" destId="{63353798-7BD2-424D-88C6-5E0B5E3D2E0E}" srcOrd="3" destOrd="0" presId="urn:microsoft.com/office/officeart/2005/8/layout/hierarchy1"/>
    <dgm:cxn modelId="{657E4F98-0139-4F74-B55B-F56E88D87A8E}" type="presParOf" srcId="{63353798-7BD2-424D-88C6-5E0B5E3D2E0E}" destId="{F4C12091-3D8F-4D71-B524-6023DC93A60A}" srcOrd="0" destOrd="0" presId="urn:microsoft.com/office/officeart/2005/8/layout/hierarchy1"/>
    <dgm:cxn modelId="{B9C8797D-E942-4210-8A9F-BB72DDB5077E}" type="presParOf" srcId="{F4C12091-3D8F-4D71-B524-6023DC93A60A}" destId="{E94C8FA2-399D-4414-AF2E-448D044D696E}" srcOrd="0" destOrd="0" presId="urn:microsoft.com/office/officeart/2005/8/layout/hierarchy1"/>
    <dgm:cxn modelId="{A28F6812-2F6E-4AB6-B454-7077C6353B99}" type="presParOf" srcId="{F4C12091-3D8F-4D71-B524-6023DC93A60A}" destId="{6BA60FB2-3D58-4D16-BBB1-4F8D1E41C8F5}" srcOrd="1" destOrd="0" presId="urn:microsoft.com/office/officeart/2005/8/layout/hierarchy1"/>
    <dgm:cxn modelId="{691BC86A-2193-4EA4-9B94-262280EBCCB7}" type="presParOf" srcId="{63353798-7BD2-424D-88C6-5E0B5E3D2E0E}" destId="{B890E386-7B66-4849-A01A-00937E854505}" srcOrd="1" destOrd="0" presId="urn:microsoft.com/office/officeart/2005/8/layout/hierarchy1"/>
    <dgm:cxn modelId="{71CD20FB-1F89-463E-86F7-8D5AEB0304AA}" type="presParOf" srcId="{58725C00-44EE-4E80-BDD2-5ADDD4A3647A}" destId="{90B039CE-E325-4756-B72E-BA03B1B243E3}" srcOrd="4" destOrd="0" presId="urn:microsoft.com/office/officeart/2005/8/layout/hierarchy1"/>
    <dgm:cxn modelId="{7BB4EC36-A9D8-4ADB-916E-FBB6465C2C8D}" type="presParOf" srcId="{58725C00-44EE-4E80-BDD2-5ADDD4A3647A}" destId="{7BE778D1-1DD9-4063-AACA-4824C8B7FA55}" srcOrd="5" destOrd="0" presId="urn:microsoft.com/office/officeart/2005/8/layout/hierarchy1"/>
    <dgm:cxn modelId="{EB78C2FF-350C-43DB-94A5-E2B86A9BC9CB}" type="presParOf" srcId="{7BE778D1-1DD9-4063-AACA-4824C8B7FA55}" destId="{C0E6037B-A318-4117-B910-890F0495B27F}" srcOrd="0" destOrd="0" presId="urn:microsoft.com/office/officeart/2005/8/layout/hierarchy1"/>
    <dgm:cxn modelId="{7A9A7AC1-750F-4B1A-A7C7-94B1F441CDF5}" type="presParOf" srcId="{C0E6037B-A318-4117-B910-890F0495B27F}" destId="{AD551ABC-A9A0-499F-BB38-2CAA2C180314}" srcOrd="0" destOrd="0" presId="urn:microsoft.com/office/officeart/2005/8/layout/hierarchy1"/>
    <dgm:cxn modelId="{BE9C279D-A1B7-4E58-97CD-FF453A072816}" type="presParOf" srcId="{C0E6037B-A318-4117-B910-890F0495B27F}" destId="{EB30C9B5-DD4C-4CD4-96FF-DBEEC273A2C7}" srcOrd="1" destOrd="0" presId="urn:microsoft.com/office/officeart/2005/8/layout/hierarchy1"/>
    <dgm:cxn modelId="{3A94A643-F479-4C36-83B3-8191C6573F1F}" type="presParOf" srcId="{7BE778D1-1DD9-4063-AACA-4824C8B7FA55}" destId="{37EAF1C5-7E57-4FCB-967D-7CF267B3C9CF}" srcOrd="1" destOrd="0" presId="urn:microsoft.com/office/officeart/2005/8/layout/hierarchy1"/>
    <dgm:cxn modelId="{C34B46A8-CA4A-4C3B-9FED-87BF596427B4}" type="presParOf" srcId="{58725C00-44EE-4E80-BDD2-5ADDD4A3647A}" destId="{22B663E6-F4F9-42EE-A0AE-5869DF23E9E1}" srcOrd="6" destOrd="0" presId="urn:microsoft.com/office/officeart/2005/8/layout/hierarchy1"/>
    <dgm:cxn modelId="{B3A3F682-73D1-419E-A6A4-CC347ED656A7}" type="presParOf" srcId="{58725C00-44EE-4E80-BDD2-5ADDD4A3647A}" destId="{FAD914A5-5A92-40DB-83EE-A9CF4F15765F}" srcOrd="7" destOrd="0" presId="urn:microsoft.com/office/officeart/2005/8/layout/hierarchy1"/>
    <dgm:cxn modelId="{932E1F83-21A9-4FB5-A6F7-CD5F948ED410}" type="presParOf" srcId="{FAD914A5-5A92-40DB-83EE-A9CF4F15765F}" destId="{953AD323-396A-4B3B-8071-3381930D2485}" srcOrd="0" destOrd="0" presId="urn:microsoft.com/office/officeart/2005/8/layout/hierarchy1"/>
    <dgm:cxn modelId="{3FD88FF5-40C8-4401-AE8A-1A8C0E54E46D}" type="presParOf" srcId="{953AD323-396A-4B3B-8071-3381930D2485}" destId="{04989696-6952-46B4-84B7-BEAAE95CAC67}" srcOrd="0" destOrd="0" presId="urn:microsoft.com/office/officeart/2005/8/layout/hierarchy1"/>
    <dgm:cxn modelId="{4F44A147-D981-472B-8221-18BE7A1EF895}" type="presParOf" srcId="{953AD323-396A-4B3B-8071-3381930D2485}" destId="{0FBC8E99-D638-4BDA-A84A-BC565162CDD5}" srcOrd="1" destOrd="0" presId="urn:microsoft.com/office/officeart/2005/8/layout/hierarchy1"/>
    <dgm:cxn modelId="{BD5652F5-5ABA-4586-AFDD-9A3C63BDE4E6}" type="presParOf" srcId="{FAD914A5-5A92-40DB-83EE-A9CF4F15765F}" destId="{52FA6696-26CB-442F-913A-507161C43570}" srcOrd="1" destOrd="0" presId="urn:microsoft.com/office/officeart/2005/8/layout/hierarchy1"/>
    <dgm:cxn modelId="{B0690A13-CFB4-488C-AD29-00E2E4823B50}" type="presParOf" srcId="{58725C00-44EE-4E80-BDD2-5ADDD4A3647A}" destId="{D868A392-6659-435C-A949-37E51A6F8438}" srcOrd="8" destOrd="0" presId="urn:microsoft.com/office/officeart/2005/8/layout/hierarchy1"/>
    <dgm:cxn modelId="{9ED8EF08-1DF6-4375-A759-81A19DF3F487}" type="presParOf" srcId="{58725C00-44EE-4E80-BDD2-5ADDD4A3647A}" destId="{001712B3-98D9-49C1-A83F-FA902CDF4A55}" srcOrd="9" destOrd="0" presId="urn:microsoft.com/office/officeart/2005/8/layout/hierarchy1"/>
    <dgm:cxn modelId="{A181D6FF-2A54-4116-BB7E-669D8E26A63F}" type="presParOf" srcId="{001712B3-98D9-49C1-A83F-FA902CDF4A55}" destId="{3EDA78E3-AF68-4401-A727-22FFCDDC62B3}" srcOrd="0" destOrd="0" presId="urn:microsoft.com/office/officeart/2005/8/layout/hierarchy1"/>
    <dgm:cxn modelId="{B96901EC-B36B-496C-AFCB-EEA7F62FAEB0}" type="presParOf" srcId="{3EDA78E3-AF68-4401-A727-22FFCDDC62B3}" destId="{866CEE3F-BDE8-4174-BEB0-120D60B30E00}" srcOrd="0" destOrd="0" presId="urn:microsoft.com/office/officeart/2005/8/layout/hierarchy1"/>
    <dgm:cxn modelId="{E0204882-80E5-4363-8D04-09A28D7E569E}" type="presParOf" srcId="{3EDA78E3-AF68-4401-A727-22FFCDDC62B3}" destId="{D5CEF8B1-A96B-45C8-A272-AF8AB01C7BE0}" srcOrd="1" destOrd="0" presId="urn:microsoft.com/office/officeart/2005/8/layout/hierarchy1"/>
    <dgm:cxn modelId="{175B45E0-C6A6-4CAA-BC3C-F44F2D5DD7E3}" type="presParOf" srcId="{001712B3-98D9-49C1-A83F-FA902CDF4A55}" destId="{43631B52-DB15-496C-BA79-1622791A8D96}" srcOrd="1" destOrd="0" presId="urn:microsoft.com/office/officeart/2005/8/layout/hierarchy1"/>
    <dgm:cxn modelId="{C9DAF105-4938-45A9-9153-4B17108ADCEB}" type="presParOf" srcId="{58725C00-44EE-4E80-BDD2-5ADDD4A3647A}" destId="{9450BBB2-510A-429B-A5B4-63411949DEF1}" srcOrd="10" destOrd="0" presId="urn:microsoft.com/office/officeart/2005/8/layout/hierarchy1"/>
    <dgm:cxn modelId="{E6E8B86C-C420-45C0-97FD-433A450B4EFA}" type="presParOf" srcId="{58725C00-44EE-4E80-BDD2-5ADDD4A3647A}" destId="{3DBC64D8-A117-4354-9336-14296F4671F0}" srcOrd="11" destOrd="0" presId="urn:microsoft.com/office/officeart/2005/8/layout/hierarchy1"/>
    <dgm:cxn modelId="{8E24457A-BFF2-452A-8B0D-F9B9A4E1C846}" type="presParOf" srcId="{3DBC64D8-A117-4354-9336-14296F4671F0}" destId="{43F8E6D6-AC20-4376-BEBA-63ED4CADFC38}" srcOrd="0" destOrd="0" presId="urn:microsoft.com/office/officeart/2005/8/layout/hierarchy1"/>
    <dgm:cxn modelId="{E9C279E2-E12C-4A00-A1F4-0739A2FB57FE}" type="presParOf" srcId="{43F8E6D6-AC20-4376-BEBA-63ED4CADFC38}" destId="{FD33A0E3-6AE0-436E-87BA-E899FE7C666B}" srcOrd="0" destOrd="0" presId="urn:microsoft.com/office/officeart/2005/8/layout/hierarchy1"/>
    <dgm:cxn modelId="{4AE8B494-EB34-4150-94F2-574C1964E4CB}" type="presParOf" srcId="{43F8E6D6-AC20-4376-BEBA-63ED4CADFC38}" destId="{94B69D50-46E6-4349-815D-0CDEAE240115}" srcOrd="1" destOrd="0" presId="urn:microsoft.com/office/officeart/2005/8/layout/hierarchy1"/>
    <dgm:cxn modelId="{82C8396F-4097-4C33-BD40-DFDC9EBE8058}" type="presParOf" srcId="{3DBC64D8-A117-4354-9336-14296F4671F0}" destId="{56E0BAB6-463F-4EE0-ACF1-363618D8365F}" srcOrd="1" destOrd="0" presId="urn:microsoft.com/office/officeart/2005/8/layout/hierarchy1"/>
    <dgm:cxn modelId="{B04D262C-8A4C-426C-AA4B-D2C5EBB67C65}" type="presParOf" srcId="{58725C00-44EE-4E80-BDD2-5ADDD4A3647A}" destId="{B70C79C4-A817-4567-A10D-DA88C2841D96}" srcOrd="12" destOrd="0" presId="urn:microsoft.com/office/officeart/2005/8/layout/hierarchy1"/>
    <dgm:cxn modelId="{65A8D79A-A783-43D3-9685-7F6B512F4841}" type="presParOf" srcId="{58725C00-44EE-4E80-BDD2-5ADDD4A3647A}" destId="{9E71655A-FC52-4FA0-B979-CCF22BB41A07}" srcOrd="13" destOrd="0" presId="urn:microsoft.com/office/officeart/2005/8/layout/hierarchy1"/>
    <dgm:cxn modelId="{0BA06EDE-E24A-461F-9A3A-F79A1535787D}" type="presParOf" srcId="{9E71655A-FC52-4FA0-B979-CCF22BB41A07}" destId="{92E645C4-B82E-4A7F-A11A-7D706A4F1560}" srcOrd="0" destOrd="0" presId="urn:microsoft.com/office/officeart/2005/8/layout/hierarchy1"/>
    <dgm:cxn modelId="{D4778A9A-6BBC-4CB9-9713-268EF31120C7}" type="presParOf" srcId="{92E645C4-B82E-4A7F-A11A-7D706A4F1560}" destId="{55AD619F-1F1A-449C-86F6-2CD227890C1E}" srcOrd="0" destOrd="0" presId="urn:microsoft.com/office/officeart/2005/8/layout/hierarchy1"/>
    <dgm:cxn modelId="{69FE5FC9-5781-4A8B-8EAA-C9312A985205}" type="presParOf" srcId="{92E645C4-B82E-4A7F-A11A-7D706A4F1560}" destId="{2AADD8D8-4FEC-4E6D-864B-B7FB5631B5BC}" srcOrd="1" destOrd="0" presId="urn:microsoft.com/office/officeart/2005/8/layout/hierarchy1"/>
    <dgm:cxn modelId="{11AC7F3A-087B-4D79-A77E-8A3F7DC543F8}" type="presParOf" srcId="{9E71655A-FC52-4FA0-B979-CCF22BB41A07}" destId="{FDF306F2-C317-44D0-AA58-08562903FC6C}" srcOrd="1" destOrd="0" presId="urn:microsoft.com/office/officeart/2005/8/layout/hierarchy1"/>
    <dgm:cxn modelId="{4477A5C0-A42F-43E4-9AC1-3B85E80A3611}" type="presParOf" srcId="{10B2AD55-503F-46B2-B279-2E57E2ED7741}" destId="{C10A3E6C-4E27-4F68-9BE5-0DE78425F225}" srcOrd="2" destOrd="0" presId="urn:microsoft.com/office/officeart/2005/8/layout/hierarchy1"/>
    <dgm:cxn modelId="{42FC6A2D-AD86-46D1-B1A5-B99C6E855A31}" type="presParOf" srcId="{10B2AD55-503F-46B2-B279-2E57E2ED7741}" destId="{99ABC512-0269-4A18-8E16-287362835514}" srcOrd="3" destOrd="0" presId="urn:microsoft.com/office/officeart/2005/8/layout/hierarchy1"/>
    <dgm:cxn modelId="{C7CF6C79-8350-4BB9-9587-8AD21F04013C}" type="presParOf" srcId="{99ABC512-0269-4A18-8E16-287362835514}" destId="{21701231-E58C-4E15-AB86-689D610E6DBC}" srcOrd="0" destOrd="0" presId="urn:microsoft.com/office/officeart/2005/8/layout/hierarchy1"/>
    <dgm:cxn modelId="{4C9EE57E-9259-44BF-BEB5-850E9D11A48F}" type="presParOf" srcId="{21701231-E58C-4E15-AB86-689D610E6DBC}" destId="{081FE42F-D73C-467F-860F-6AC14F1CDCF2}" srcOrd="0" destOrd="0" presId="urn:microsoft.com/office/officeart/2005/8/layout/hierarchy1"/>
    <dgm:cxn modelId="{EEB53085-2989-40AF-9774-2DCBDC2E28C8}" type="presParOf" srcId="{21701231-E58C-4E15-AB86-689D610E6DBC}" destId="{A7D9EF41-030F-4D7E-979E-D55A1583673E}" srcOrd="1" destOrd="0" presId="urn:microsoft.com/office/officeart/2005/8/layout/hierarchy1"/>
    <dgm:cxn modelId="{99E9BB10-C9F1-47B7-AC6C-D9AD554689E4}" type="presParOf" srcId="{99ABC512-0269-4A18-8E16-287362835514}" destId="{DBFE180D-8A19-4482-B850-729FBC66A67A}" srcOrd="1" destOrd="0" presId="urn:microsoft.com/office/officeart/2005/8/layout/hierarchy1"/>
    <dgm:cxn modelId="{5480B939-E17E-480C-8294-5A3413A204EF}" type="presParOf" srcId="{10B2AD55-503F-46B2-B279-2E57E2ED7741}" destId="{F8A4F37B-5BA2-4C00-8651-2AC40C28B15E}" srcOrd="4" destOrd="0" presId="urn:microsoft.com/office/officeart/2005/8/layout/hierarchy1"/>
    <dgm:cxn modelId="{FC540160-F1F4-4D72-9351-04D42AC8A1D9}" type="presParOf" srcId="{10B2AD55-503F-46B2-B279-2E57E2ED7741}" destId="{998228F1-28FB-42FE-9315-E482492EC18C}" srcOrd="5" destOrd="0" presId="urn:microsoft.com/office/officeart/2005/8/layout/hierarchy1"/>
    <dgm:cxn modelId="{C1E0C63E-CDA7-4CC5-8A56-5C9058C74BEB}" type="presParOf" srcId="{998228F1-28FB-42FE-9315-E482492EC18C}" destId="{2C0418C9-1A7D-4D18-ADF9-DC9567AB3116}" srcOrd="0" destOrd="0" presId="urn:microsoft.com/office/officeart/2005/8/layout/hierarchy1"/>
    <dgm:cxn modelId="{10C2C104-AB0B-4C62-8960-327C258A4087}" type="presParOf" srcId="{2C0418C9-1A7D-4D18-ADF9-DC9567AB3116}" destId="{CDAA8B50-B02D-42CB-9500-857603B05532}" srcOrd="0" destOrd="0" presId="urn:microsoft.com/office/officeart/2005/8/layout/hierarchy1"/>
    <dgm:cxn modelId="{8AA6E8F9-1EAD-4596-8BA9-83ABB3F660B4}" type="presParOf" srcId="{2C0418C9-1A7D-4D18-ADF9-DC9567AB3116}" destId="{167363C9-C87A-4CA9-8744-B94A200F5AA3}" srcOrd="1" destOrd="0" presId="urn:microsoft.com/office/officeart/2005/8/layout/hierarchy1"/>
    <dgm:cxn modelId="{5717E9BF-CE7E-4483-AE4E-8AC41A6FC04C}" type="presParOf" srcId="{998228F1-28FB-42FE-9315-E482492EC18C}" destId="{2726E331-A2A1-485D-8255-F00159BDD608}" srcOrd="1" destOrd="0" presId="urn:microsoft.com/office/officeart/2005/8/layout/hierarchy1"/>
    <dgm:cxn modelId="{6B9BC076-D3FB-47DE-A52B-C788EE93210B}" type="presParOf" srcId="{10B2AD55-503F-46B2-B279-2E57E2ED7741}" destId="{6AC67D64-7FB6-44A1-A645-ACA25598F81D}" srcOrd="6" destOrd="0" presId="urn:microsoft.com/office/officeart/2005/8/layout/hierarchy1"/>
    <dgm:cxn modelId="{D7E14B5A-5965-46EB-A55A-C45D40DFEFF1}" type="presParOf" srcId="{10B2AD55-503F-46B2-B279-2E57E2ED7741}" destId="{B1095292-AAA8-425B-8A58-64A238D06659}" srcOrd="7" destOrd="0" presId="urn:microsoft.com/office/officeart/2005/8/layout/hierarchy1"/>
    <dgm:cxn modelId="{803CD402-16FF-4B23-B84A-9AF58F760372}" type="presParOf" srcId="{B1095292-AAA8-425B-8A58-64A238D06659}" destId="{C8569678-7012-4D62-A361-A7CECDCAD6E8}" srcOrd="0" destOrd="0" presId="urn:microsoft.com/office/officeart/2005/8/layout/hierarchy1"/>
    <dgm:cxn modelId="{ACFADE55-12CB-45AF-8BED-654FD22D2451}" type="presParOf" srcId="{C8569678-7012-4D62-A361-A7CECDCAD6E8}" destId="{297C591A-81F6-4740-B2B2-D99100D2723F}" srcOrd="0" destOrd="0" presId="urn:microsoft.com/office/officeart/2005/8/layout/hierarchy1"/>
    <dgm:cxn modelId="{0613739E-4017-46BA-A789-74EB3F922BE7}" type="presParOf" srcId="{C8569678-7012-4D62-A361-A7CECDCAD6E8}" destId="{2916945E-E7FE-4400-8EE2-7A850D198D68}" srcOrd="1" destOrd="0" presId="urn:microsoft.com/office/officeart/2005/8/layout/hierarchy1"/>
    <dgm:cxn modelId="{A522BC72-9BA3-46AE-B9BA-E26D8D963AE5}" type="presParOf" srcId="{B1095292-AAA8-425B-8A58-64A238D06659}" destId="{6980D4CA-F45E-422E-958A-D81E6CD1E047}" srcOrd="1" destOrd="0" presId="urn:microsoft.com/office/officeart/2005/8/layout/hierarchy1"/>
  </dgm:cxnLst>
  <dgm:bg/>
  <dgm:whole/>
</dgm:dataModel>
</file>

<file path=ppt/diagrams/data3.xml><?xml version="1.0" encoding="utf-8"?>
<dgm:dataModel xmlns:dgm="http://schemas.openxmlformats.org/drawingml/2006/diagram" xmlns:a="http://schemas.openxmlformats.org/drawingml/2006/main">
  <dgm:ptLst>
    <dgm:pt modelId="{A02C4D55-1572-4188-BD9E-3912EC187BC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E4DFB75E-B974-405C-AD77-290842E42566}">
      <dgm:prSet phldrT="[Text]"/>
      <dgm:spPr/>
      <dgm:t>
        <a:bodyPr/>
        <a:lstStyle/>
        <a:p>
          <a:r>
            <a:rPr lang="en-US" smtClean="0"/>
            <a:t>Tehnici de testare</a:t>
          </a:r>
          <a:endParaRPr lang="en-US"/>
        </a:p>
      </dgm:t>
    </dgm:pt>
    <dgm:pt modelId="{B15F104B-ACCB-4731-B629-07B9F756B8E9}" type="parTrans" cxnId="{55026C13-2978-4DA3-B91C-D40F7225DD16}">
      <dgm:prSet/>
      <dgm:spPr/>
      <dgm:t>
        <a:bodyPr/>
        <a:lstStyle/>
        <a:p>
          <a:endParaRPr lang="en-US"/>
        </a:p>
      </dgm:t>
    </dgm:pt>
    <dgm:pt modelId="{D3639F31-06FE-414D-9859-706E11CBB5F1}" type="sibTrans" cxnId="{55026C13-2978-4DA3-B91C-D40F7225DD16}">
      <dgm:prSet/>
      <dgm:spPr/>
      <dgm:t>
        <a:bodyPr/>
        <a:lstStyle/>
        <a:p>
          <a:endParaRPr lang="en-US"/>
        </a:p>
      </dgm:t>
    </dgm:pt>
    <dgm:pt modelId="{E1B5916F-D8E5-494B-81B4-0F04D0F1DB47}">
      <dgm:prSet phldrT="[Text]"/>
      <dgm:spPr/>
      <dgm:t>
        <a:bodyPr/>
        <a:lstStyle/>
        <a:p>
          <a:r>
            <a:rPr lang="en-US" smtClean="0"/>
            <a:t>Black box</a:t>
          </a:r>
          <a:endParaRPr lang="en-US"/>
        </a:p>
      </dgm:t>
    </dgm:pt>
    <dgm:pt modelId="{DFF11DD1-AC8C-49B8-8E10-4344F23A502B}" type="parTrans" cxnId="{976B19D3-3982-49A0-A8B5-8F4B5477F8C1}">
      <dgm:prSet/>
      <dgm:spPr/>
      <dgm:t>
        <a:bodyPr/>
        <a:lstStyle/>
        <a:p>
          <a:endParaRPr lang="en-US"/>
        </a:p>
      </dgm:t>
    </dgm:pt>
    <dgm:pt modelId="{B8B4D686-3119-4D73-99E6-3C3C007F2B80}" type="sibTrans" cxnId="{976B19D3-3982-49A0-A8B5-8F4B5477F8C1}">
      <dgm:prSet/>
      <dgm:spPr/>
      <dgm:t>
        <a:bodyPr/>
        <a:lstStyle/>
        <a:p>
          <a:endParaRPr lang="en-US"/>
        </a:p>
      </dgm:t>
    </dgm:pt>
    <dgm:pt modelId="{B339C332-C085-4E9E-BBC8-E12F90320266}">
      <dgm:prSet phldrT="[Text]"/>
      <dgm:spPr/>
      <dgm:t>
        <a:bodyPr/>
        <a:lstStyle/>
        <a:p>
          <a:r>
            <a:rPr lang="ro-RO" smtClean="0"/>
            <a:t>Testarea echivalentei</a:t>
          </a:r>
          <a:endParaRPr lang="en-US"/>
        </a:p>
      </dgm:t>
    </dgm:pt>
    <dgm:pt modelId="{5B9C1B45-F113-4F20-AA55-23BCE6BC03E5}" type="parTrans" cxnId="{95E5F04A-F834-4D36-93E2-4D6C92EC49A6}">
      <dgm:prSet/>
      <dgm:spPr/>
      <dgm:t>
        <a:bodyPr/>
        <a:lstStyle/>
        <a:p>
          <a:endParaRPr lang="en-US"/>
        </a:p>
      </dgm:t>
    </dgm:pt>
    <dgm:pt modelId="{2EB1617E-4922-4E24-88CF-398B86F00AEA}" type="sibTrans" cxnId="{95E5F04A-F834-4D36-93E2-4D6C92EC49A6}">
      <dgm:prSet/>
      <dgm:spPr/>
      <dgm:t>
        <a:bodyPr/>
        <a:lstStyle/>
        <a:p>
          <a:endParaRPr lang="en-US"/>
        </a:p>
      </dgm:t>
    </dgm:pt>
    <dgm:pt modelId="{93890BDB-0020-45FB-B80F-BB8ADBE370DD}">
      <dgm:prSet phldrT="[Text]"/>
      <dgm:spPr/>
      <dgm:t>
        <a:bodyPr/>
        <a:lstStyle/>
        <a:p>
          <a:r>
            <a:rPr lang="ro-RO" smtClean="0"/>
            <a:t>Testarea si acoperirea</a:t>
          </a:r>
          <a:endParaRPr lang="en-US" smtClean="0"/>
        </a:p>
        <a:p>
          <a:r>
            <a:rPr lang="ro-RO" smtClean="0"/>
            <a:t>Declaratiilor</a:t>
          </a:r>
          <a:endParaRPr lang="en-US"/>
        </a:p>
      </dgm:t>
    </dgm:pt>
    <dgm:pt modelId="{2D57B2CE-5429-4B27-838D-A313A1527EB8}" type="parTrans" cxnId="{6F694E9C-4842-41E5-853D-F6B33C726CAD}">
      <dgm:prSet/>
      <dgm:spPr/>
      <dgm:t>
        <a:bodyPr/>
        <a:lstStyle/>
        <a:p>
          <a:endParaRPr lang="en-US"/>
        </a:p>
      </dgm:t>
    </dgm:pt>
    <dgm:pt modelId="{CF004941-CE3A-42A1-81A7-EC34B468C0C8}" type="sibTrans" cxnId="{6F694E9C-4842-41E5-853D-F6B33C726CAD}">
      <dgm:prSet/>
      <dgm:spPr/>
      <dgm:t>
        <a:bodyPr/>
        <a:lstStyle/>
        <a:p>
          <a:endParaRPr lang="en-US"/>
        </a:p>
      </dgm:t>
    </dgm:pt>
    <dgm:pt modelId="{25F2EE30-3DB5-4A37-B8C4-773DAD94B018}">
      <dgm:prSet phldrT="[Text]"/>
      <dgm:spPr/>
      <dgm:t>
        <a:bodyPr/>
        <a:lstStyle/>
        <a:p>
          <a:r>
            <a:rPr lang="en-US" smtClean="0"/>
            <a:t>Experience-based</a:t>
          </a:r>
          <a:endParaRPr lang="en-US"/>
        </a:p>
      </dgm:t>
    </dgm:pt>
    <dgm:pt modelId="{213D1B44-A06B-42B9-8F4E-5053DFAFECD7}" type="parTrans" cxnId="{DB1B0521-ACE1-420A-8B0F-EBE960CD023C}">
      <dgm:prSet/>
      <dgm:spPr/>
      <dgm:t>
        <a:bodyPr/>
        <a:lstStyle/>
        <a:p>
          <a:endParaRPr lang="en-US"/>
        </a:p>
      </dgm:t>
    </dgm:pt>
    <dgm:pt modelId="{44D57FA2-9F58-49DC-A291-994DF3165299}" type="sibTrans" cxnId="{DB1B0521-ACE1-420A-8B0F-EBE960CD023C}">
      <dgm:prSet/>
      <dgm:spPr/>
      <dgm:t>
        <a:bodyPr/>
        <a:lstStyle/>
        <a:p>
          <a:endParaRPr lang="en-US"/>
        </a:p>
      </dgm:t>
    </dgm:pt>
    <dgm:pt modelId="{842A1826-6CC4-4A7A-AABA-1EF712E87710}">
      <dgm:prSet phldrT="[Text]"/>
      <dgm:spPr/>
      <dgm:t>
        <a:bodyPr/>
        <a:lstStyle/>
        <a:p>
          <a:r>
            <a:rPr lang="ro-RO" smtClean="0"/>
            <a:t>Ghicitul erorilor</a:t>
          </a:r>
          <a:endParaRPr lang="en-US"/>
        </a:p>
      </dgm:t>
    </dgm:pt>
    <dgm:pt modelId="{A4D699D8-3638-4AAE-B1F5-104D3CCE7BF5}" type="parTrans" cxnId="{628D8F8C-706B-4131-93BC-98C6FFD76CDF}">
      <dgm:prSet/>
      <dgm:spPr/>
      <dgm:t>
        <a:bodyPr/>
        <a:lstStyle/>
        <a:p>
          <a:endParaRPr lang="en-US"/>
        </a:p>
      </dgm:t>
    </dgm:pt>
    <dgm:pt modelId="{89BFB5D0-A244-4463-A4CF-EA31CADF1832}" type="sibTrans" cxnId="{628D8F8C-706B-4131-93BC-98C6FFD76CDF}">
      <dgm:prSet/>
      <dgm:spPr/>
      <dgm:t>
        <a:bodyPr/>
        <a:lstStyle/>
        <a:p>
          <a:endParaRPr lang="en-US"/>
        </a:p>
      </dgm:t>
    </dgm:pt>
    <dgm:pt modelId="{15668D09-6E56-4C66-B507-21C49AE7DFC5}">
      <dgm:prSet phldrT="[Text]"/>
      <dgm:spPr/>
      <dgm:t>
        <a:bodyPr/>
        <a:lstStyle/>
        <a:p>
          <a:r>
            <a:rPr lang="en-US" smtClean="0"/>
            <a:t>White box</a:t>
          </a:r>
          <a:endParaRPr lang="en-US"/>
        </a:p>
      </dgm:t>
    </dgm:pt>
    <dgm:pt modelId="{671D9BE4-FC6C-480A-BA6E-D69A8EEF51B1}" type="parTrans" cxnId="{102AC24C-1EB0-4A63-A7E8-2D27A78F086E}">
      <dgm:prSet/>
      <dgm:spPr/>
      <dgm:t>
        <a:bodyPr/>
        <a:lstStyle/>
        <a:p>
          <a:endParaRPr lang="en-US"/>
        </a:p>
      </dgm:t>
    </dgm:pt>
    <dgm:pt modelId="{31CC16E0-1443-4AAA-BA72-A8BC560B7A73}" type="sibTrans" cxnId="{102AC24C-1EB0-4A63-A7E8-2D27A78F086E}">
      <dgm:prSet/>
      <dgm:spPr/>
      <dgm:t>
        <a:bodyPr/>
        <a:lstStyle/>
        <a:p>
          <a:endParaRPr lang="en-US"/>
        </a:p>
      </dgm:t>
    </dgm:pt>
    <dgm:pt modelId="{70814F5B-6E79-4C76-AEE6-39D2D448202E}">
      <dgm:prSet phldrT="[Text]"/>
      <dgm:spPr/>
      <dgm:t>
        <a:bodyPr/>
        <a:lstStyle/>
        <a:p>
          <a:r>
            <a:rPr lang="ro-RO" smtClean="0"/>
            <a:t>Testarea</a:t>
          </a:r>
          <a:r>
            <a:rPr lang="en-US" smtClean="0"/>
            <a:t> </a:t>
          </a:r>
          <a:r>
            <a:rPr lang="ro-RO" smtClean="0"/>
            <a:t>exploratorie</a:t>
          </a:r>
          <a:endParaRPr lang="en-US"/>
        </a:p>
      </dgm:t>
    </dgm:pt>
    <dgm:pt modelId="{8D86AB4C-F2D8-4FC4-B83F-52DC66A4B2FD}" type="parTrans" cxnId="{B4D8B050-53A0-4684-BBCD-594D3653F1CA}">
      <dgm:prSet/>
      <dgm:spPr/>
      <dgm:t>
        <a:bodyPr/>
        <a:lstStyle/>
        <a:p>
          <a:endParaRPr lang="en-US"/>
        </a:p>
      </dgm:t>
    </dgm:pt>
    <dgm:pt modelId="{2C34A77F-D3C9-4D1D-88E3-2C44750D1586}" type="sibTrans" cxnId="{B4D8B050-53A0-4684-BBCD-594D3653F1CA}">
      <dgm:prSet/>
      <dgm:spPr/>
      <dgm:t>
        <a:bodyPr/>
        <a:lstStyle/>
        <a:p>
          <a:endParaRPr lang="en-US"/>
        </a:p>
      </dgm:t>
    </dgm:pt>
    <dgm:pt modelId="{24580A56-DF06-4723-91D8-945EAC48C0A1}">
      <dgm:prSet phldrT="[Text]"/>
      <dgm:spPr/>
      <dgm:t>
        <a:bodyPr/>
        <a:lstStyle/>
        <a:p>
          <a:r>
            <a:rPr lang="ro-RO" smtClean="0"/>
            <a:t>Testarea bazată pe liste de verificare</a:t>
          </a:r>
          <a:endParaRPr lang="en-US"/>
        </a:p>
      </dgm:t>
    </dgm:pt>
    <dgm:pt modelId="{8725A60C-579E-4B66-AC90-F2D84A9ABB45}" type="parTrans" cxnId="{1536F9E6-77DC-4623-8CD3-D3BE16170BE4}">
      <dgm:prSet/>
      <dgm:spPr/>
      <dgm:t>
        <a:bodyPr/>
        <a:lstStyle/>
        <a:p>
          <a:endParaRPr lang="en-US"/>
        </a:p>
      </dgm:t>
    </dgm:pt>
    <dgm:pt modelId="{4B299390-157D-42E4-BA20-352AABEBC0DF}" type="sibTrans" cxnId="{1536F9E6-77DC-4623-8CD3-D3BE16170BE4}">
      <dgm:prSet/>
      <dgm:spPr/>
      <dgm:t>
        <a:bodyPr/>
        <a:lstStyle/>
        <a:p>
          <a:endParaRPr lang="en-US"/>
        </a:p>
      </dgm:t>
    </dgm:pt>
    <dgm:pt modelId="{7ECD59B4-8A35-4B16-9ED7-B36D3E666B58}">
      <dgm:prSet phldrT="[Text]"/>
      <dgm:spPr/>
      <dgm:t>
        <a:bodyPr/>
        <a:lstStyle/>
        <a:p>
          <a:r>
            <a:rPr lang="ro-RO" smtClean="0"/>
            <a:t>Testarea si acoperirea</a:t>
          </a:r>
          <a:r>
            <a:rPr lang="en-US" smtClean="0"/>
            <a:t> deciziilor</a:t>
          </a:r>
          <a:endParaRPr lang="en-US"/>
        </a:p>
      </dgm:t>
    </dgm:pt>
    <dgm:pt modelId="{53A65BA8-DCAA-491C-95A3-3361D2A5B7D5}" type="parTrans" cxnId="{AF6B1E1F-5D09-45CD-8615-190B14648DD0}">
      <dgm:prSet/>
      <dgm:spPr/>
      <dgm:t>
        <a:bodyPr/>
        <a:lstStyle/>
        <a:p>
          <a:endParaRPr lang="en-US"/>
        </a:p>
      </dgm:t>
    </dgm:pt>
    <dgm:pt modelId="{DF74FE4E-927C-42D1-AED7-48AF23E67E7F}" type="sibTrans" cxnId="{AF6B1E1F-5D09-45CD-8615-190B14648DD0}">
      <dgm:prSet/>
      <dgm:spPr/>
      <dgm:t>
        <a:bodyPr/>
        <a:lstStyle/>
        <a:p>
          <a:endParaRPr lang="en-US"/>
        </a:p>
      </dgm:t>
    </dgm:pt>
    <dgm:pt modelId="{174B5855-0A90-4B81-8F32-1B06FD67933A}">
      <dgm:prSet phldrT="[Text]"/>
      <dgm:spPr/>
      <dgm:t>
        <a:bodyPr/>
        <a:lstStyle/>
        <a:p>
          <a:r>
            <a:rPr lang="ro-RO" smtClean="0"/>
            <a:t>Valoarea testarii</a:t>
          </a:r>
          <a:r>
            <a:rPr lang="en-US" smtClean="0"/>
            <a:t> </a:t>
          </a:r>
          <a:r>
            <a:rPr lang="ro-RO" smtClean="0"/>
            <a:t>declaratiilor si deciziilor</a:t>
          </a:r>
          <a:endParaRPr lang="en-US"/>
        </a:p>
      </dgm:t>
    </dgm:pt>
    <dgm:pt modelId="{F8BF2B47-9A91-4D28-9B06-27C498456246}" type="parTrans" cxnId="{119D6211-C24C-4FFD-B42D-999782D31425}">
      <dgm:prSet/>
      <dgm:spPr/>
      <dgm:t>
        <a:bodyPr/>
        <a:lstStyle/>
        <a:p>
          <a:endParaRPr lang="en-US"/>
        </a:p>
      </dgm:t>
    </dgm:pt>
    <dgm:pt modelId="{B0300F91-D2F5-452D-905C-0A67F5D656F4}" type="sibTrans" cxnId="{119D6211-C24C-4FFD-B42D-999782D31425}">
      <dgm:prSet/>
      <dgm:spPr/>
      <dgm:t>
        <a:bodyPr/>
        <a:lstStyle/>
        <a:p>
          <a:endParaRPr lang="en-US"/>
        </a:p>
      </dgm:t>
    </dgm:pt>
    <dgm:pt modelId="{05CF0C34-21A4-4593-BB54-CB4D77E3D58F}">
      <dgm:prSet phldrT="[Text]"/>
      <dgm:spPr/>
      <dgm:t>
        <a:bodyPr/>
        <a:lstStyle/>
        <a:p>
          <a:r>
            <a:rPr lang="ro-RO" smtClean="0"/>
            <a:t>Analiza valorii limita</a:t>
          </a:r>
          <a:endParaRPr lang="en-US"/>
        </a:p>
      </dgm:t>
    </dgm:pt>
    <dgm:pt modelId="{757A7CAA-67A2-412B-AB02-E8689D6BE583}" type="parTrans" cxnId="{F71DDC11-D9EF-4253-A190-02265EB7355F}">
      <dgm:prSet/>
      <dgm:spPr/>
      <dgm:t>
        <a:bodyPr/>
        <a:lstStyle/>
        <a:p>
          <a:endParaRPr lang="en-US"/>
        </a:p>
      </dgm:t>
    </dgm:pt>
    <dgm:pt modelId="{1A6F2E6C-755B-44C8-8347-85045DE8A5A3}" type="sibTrans" cxnId="{F71DDC11-D9EF-4253-A190-02265EB7355F}">
      <dgm:prSet/>
      <dgm:spPr/>
      <dgm:t>
        <a:bodyPr/>
        <a:lstStyle/>
        <a:p>
          <a:endParaRPr lang="en-US"/>
        </a:p>
      </dgm:t>
    </dgm:pt>
    <dgm:pt modelId="{093D8C3A-46A8-4BA2-9F98-CA97DC526340}">
      <dgm:prSet phldrT="[Text]"/>
      <dgm:spPr/>
      <dgm:t>
        <a:bodyPr/>
        <a:lstStyle/>
        <a:p>
          <a:r>
            <a:rPr lang="ro-RO" smtClean="0"/>
            <a:t>Testarea tabelului de</a:t>
          </a:r>
          <a:r>
            <a:rPr lang="en-US" smtClean="0"/>
            <a:t> decizie</a:t>
          </a:r>
          <a:endParaRPr lang="en-US"/>
        </a:p>
      </dgm:t>
    </dgm:pt>
    <dgm:pt modelId="{778384A2-DEBE-4761-B56B-4477F7269994}" type="parTrans" cxnId="{0997F64E-5333-4FED-8544-38872B9D2704}">
      <dgm:prSet/>
      <dgm:spPr/>
      <dgm:t>
        <a:bodyPr/>
        <a:lstStyle/>
        <a:p>
          <a:endParaRPr lang="en-US"/>
        </a:p>
      </dgm:t>
    </dgm:pt>
    <dgm:pt modelId="{5943F50E-D72B-443F-B7A8-EAD52F5AE344}" type="sibTrans" cxnId="{0997F64E-5333-4FED-8544-38872B9D2704}">
      <dgm:prSet/>
      <dgm:spPr/>
      <dgm:t>
        <a:bodyPr/>
        <a:lstStyle/>
        <a:p>
          <a:endParaRPr lang="en-US"/>
        </a:p>
      </dgm:t>
    </dgm:pt>
    <dgm:pt modelId="{23A27FCB-88F4-4914-B32D-B6CAB3ADE4A0}">
      <dgm:prSet phldrT="[Text]"/>
      <dgm:spPr/>
      <dgm:t>
        <a:bodyPr/>
        <a:lstStyle/>
        <a:p>
          <a:r>
            <a:rPr lang="ro-RO" smtClean="0"/>
            <a:t>Testarea tranzitiei de</a:t>
          </a:r>
          <a:endParaRPr lang="en-US"/>
        </a:p>
      </dgm:t>
    </dgm:pt>
    <dgm:pt modelId="{18B18CC1-0144-49B0-84F3-B68E006D7123}" type="parTrans" cxnId="{F4DD08D9-0E46-42DE-88AB-708D2EE00E2F}">
      <dgm:prSet/>
      <dgm:spPr/>
      <dgm:t>
        <a:bodyPr/>
        <a:lstStyle/>
        <a:p>
          <a:endParaRPr lang="en-US"/>
        </a:p>
      </dgm:t>
    </dgm:pt>
    <dgm:pt modelId="{B955C517-C2E8-4D99-93D0-7182E97D31EA}" type="sibTrans" cxnId="{F4DD08D9-0E46-42DE-88AB-708D2EE00E2F}">
      <dgm:prSet/>
      <dgm:spPr/>
      <dgm:t>
        <a:bodyPr/>
        <a:lstStyle/>
        <a:p>
          <a:endParaRPr lang="en-US"/>
        </a:p>
      </dgm:t>
    </dgm:pt>
    <dgm:pt modelId="{F17490B5-38BF-4A0C-8AA2-5E09C35B651D}">
      <dgm:prSet/>
      <dgm:spPr/>
      <dgm:t>
        <a:bodyPr/>
        <a:lstStyle/>
        <a:p>
          <a:r>
            <a:rPr lang="ro-RO" smtClean="0"/>
            <a:t>Stare</a:t>
          </a:r>
          <a:endParaRPr lang="en-US"/>
        </a:p>
      </dgm:t>
    </dgm:pt>
    <dgm:pt modelId="{D82CB498-1B9D-4653-A3EF-755E1B7AF58B}" type="parTrans" cxnId="{FF3958AC-7347-41BB-9544-790E9C3FE0E6}">
      <dgm:prSet/>
      <dgm:spPr/>
      <dgm:t>
        <a:bodyPr/>
        <a:lstStyle/>
        <a:p>
          <a:endParaRPr lang="en-US"/>
        </a:p>
      </dgm:t>
    </dgm:pt>
    <dgm:pt modelId="{C2CE46CA-48F5-47D1-8B75-449A444EC1E4}" type="sibTrans" cxnId="{FF3958AC-7347-41BB-9544-790E9C3FE0E6}">
      <dgm:prSet/>
      <dgm:spPr/>
      <dgm:t>
        <a:bodyPr/>
        <a:lstStyle/>
        <a:p>
          <a:endParaRPr lang="en-US"/>
        </a:p>
      </dgm:t>
    </dgm:pt>
    <dgm:pt modelId="{E50BE265-946B-4491-9B8F-7C80DA72601F}">
      <dgm:prSet/>
      <dgm:spPr/>
      <dgm:t>
        <a:bodyPr/>
        <a:lstStyle/>
        <a:p>
          <a:r>
            <a:rPr lang="ro-RO" smtClean="0"/>
            <a:t>Testarea cazurilor de utilizare</a:t>
          </a:r>
          <a:endParaRPr lang="en-US"/>
        </a:p>
      </dgm:t>
    </dgm:pt>
    <dgm:pt modelId="{7B077AB8-961C-4758-9BEF-8992DEF19F38}" type="parTrans" cxnId="{0A8DCED8-0C3C-456F-B295-23CA1639D50B}">
      <dgm:prSet/>
      <dgm:spPr/>
      <dgm:t>
        <a:bodyPr/>
        <a:lstStyle/>
        <a:p>
          <a:endParaRPr lang="en-US"/>
        </a:p>
      </dgm:t>
    </dgm:pt>
    <dgm:pt modelId="{C7055F2A-3192-4C0E-B5DA-4E751DF37C94}" type="sibTrans" cxnId="{0A8DCED8-0C3C-456F-B295-23CA1639D50B}">
      <dgm:prSet/>
      <dgm:spPr/>
      <dgm:t>
        <a:bodyPr/>
        <a:lstStyle/>
        <a:p>
          <a:endParaRPr lang="en-US"/>
        </a:p>
      </dgm:t>
    </dgm:pt>
    <dgm:pt modelId="{1D69DFBD-0629-425B-818D-D1F0838D9B6E}" type="pres">
      <dgm:prSet presAssocID="{A02C4D55-1572-4188-BD9E-3912EC187BCD}" presName="diagram" presStyleCnt="0">
        <dgm:presLayoutVars>
          <dgm:chPref val="1"/>
          <dgm:dir/>
          <dgm:animOne val="branch"/>
          <dgm:animLvl val="lvl"/>
          <dgm:resizeHandles val="exact"/>
        </dgm:presLayoutVars>
      </dgm:prSet>
      <dgm:spPr/>
    </dgm:pt>
    <dgm:pt modelId="{2B242FEE-F376-42D0-9F7A-ABEC2455B204}" type="pres">
      <dgm:prSet presAssocID="{E4DFB75E-B974-405C-AD77-290842E42566}" presName="root1" presStyleCnt="0"/>
      <dgm:spPr/>
    </dgm:pt>
    <dgm:pt modelId="{4482DD10-44AE-46FC-A331-B368AAB5C5A9}" type="pres">
      <dgm:prSet presAssocID="{E4DFB75E-B974-405C-AD77-290842E42566}" presName="LevelOneTextNode" presStyleLbl="node0" presStyleIdx="0" presStyleCnt="1">
        <dgm:presLayoutVars>
          <dgm:chPref val="3"/>
        </dgm:presLayoutVars>
      </dgm:prSet>
      <dgm:spPr/>
    </dgm:pt>
    <dgm:pt modelId="{5E4B2988-92CB-4793-BF39-FB7A247DDD99}" type="pres">
      <dgm:prSet presAssocID="{E4DFB75E-B974-405C-AD77-290842E42566}" presName="level2hierChild" presStyleCnt="0"/>
      <dgm:spPr/>
    </dgm:pt>
    <dgm:pt modelId="{1C2A4731-1831-495E-8306-A3616A1D3642}" type="pres">
      <dgm:prSet presAssocID="{DFF11DD1-AC8C-49B8-8E10-4344F23A502B}" presName="conn2-1" presStyleLbl="parChTrans1D2" presStyleIdx="0" presStyleCnt="3"/>
      <dgm:spPr/>
    </dgm:pt>
    <dgm:pt modelId="{5BC5BD27-B262-451C-991C-F02A3D3EE8CA}" type="pres">
      <dgm:prSet presAssocID="{DFF11DD1-AC8C-49B8-8E10-4344F23A502B}" presName="connTx" presStyleLbl="parChTrans1D2" presStyleIdx="0" presStyleCnt="3"/>
      <dgm:spPr/>
    </dgm:pt>
    <dgm:pt modelId="{E851179E-71A8-43CF-8D9A-68D5BA8FFBA4}" type="pres">
      <dgm:prSet presAssocID="{E1B5916F-D8E5-494B-81B4-0F04D0F1DB47}" presName="root2" presStyleCnt="0"/>
      <dgm:spPr/>
    </dgm:pt>
    <dgm:pt modelId="{1BA3C040-C44F-4231-9E64-6276B64A93C3}" type="pres">
      <dgm:prSet presAssocID="{E1B5916F-D8E5-494B-81B4-0F04D0F1DB47}" presName="LevelTwoTextNode" presStyleLbl="node2" presStyleIdx="0" presStyleCnt="3">
        <dgm:presLayoutVars>
          <dgm:chPref val="3"/>
        </dgm:presLayoutVars>
      </dgm:prSet>
      <dgm:spPr/>
      <dgm:t>
        <a:bodyPr/>
        <a:lstStyle/>
        <a:p>
          <a:endParaRPr lang="en-US"/>
        </a:p>
      </dgm:t>
    </dgm:pt>
    <dgm:pt modelId="{B9FA6CCD-973E-4F1F-96E9-CEA5F8EA855E}" type="pres">
      <dgm:prSet presAssocID="{E1B5916F-D8E5-494B-81B4-0F04D0F1DB47}" presName="level3hierChild" presStyleCnt="0"/>
      <dgm:spPr/>
    </dgm:pt>
    <dgm:pt modelId="{0887E755-46E5-46BC-853A-1267EBC439BD}" type="pres">
      <dgm:prSet presAssocID="{5B9C1B45-F113-4F20-AA55-23BCE6BC03E5}" presName="conn2-1" presStyleLbl="parChTrans1D3" presStyleIdx="0" presStyleCnt="12"/>
      <dgm:spPr/>
    </dgm:pt>
    <dgm:pt modelId="{E858AA36-F9DC-4D23-B2A0-8784C0F8399E}" type="pres">
      <dgm:prSet presAssocID="{5B9C1B45-F113-4F20-AA55-23BCE6BC03E5}" presName="connTx" presStyleLbl="parChTrans1D3" presStyleIdx="0" presStyleCnt="12"/>
      <dgm:spPr/>
    </dgm:pt>
    <dgm:pt modelId="{458EC6DA-EA60-4A76-B0DD-D73CC8A5A74D}" type="pres">
      <dgm:prSet presAssocID="{B339C332-C085-4E9E-BBC8-E12F90320266}" presName="root2" presStyleCnt="0"/>
      <dgm:spPr/>
    </dgm:pt>
    <dgm:pt modelId="{2D3FE1F3-6B01-4480-94C0-4D52A1E83DFA}" type="pres">
      <dgm:prSet presAssocID="{B339C332-C085-4E9E-BBC8-E12F90320266}" presName="LevelTwoTextNode" presStyleLbl="node3" presStyleIdx="0" presStyleCnt="12">
        <dgm:presLayoutVars>
          <dgm:chPref val="3"/>
        </dgm:presLayoutVars>
      </dgm:prSet>
      <dgm:spPr/>
      <dgm:t>
        <a:bodyPr/>
        <a:lstStyle/>
        <a:p>
          <a:endParaRPr lang="en-US"/>
        </a:p>
      </dgm:t>
    </dgm:pt>
    <dgm:pt modelId="{91432D8E-242C-4066-9B2D-6EECA9F2965C}" type="pres">
      <dgm:prSet presAssocID="{B339C332-C085-4E9E-BBC8-E12F90320266}" presName="level3hierChild" presStyleCnt="0"/>
      <dgm:spPr/>
    </dgm:pt>
    <dgm:pt modelId="{A72D10B8-BE9F-44BB-8FE3-4371408F8F45}" type="pres">
      <dgm:prSet presAssocID="{757A7CAA-67A2-412B-AB02-E8689D6BE583}" presName="conn2-1" presStyleLbl="parChTrans1D3" presStyleIdx="1" presStyleCnt="12"/>
      <dgm:spPr/>
    </dgm:pt>
    <dgm:pt modelId="{F10DF1DC-7FC2-4013-8785-18A2B612EA6E}" type="pres">
      <dgm:prSet presAssocID="{757A7CAA-67A2-412B-AB02-E8689D6BE583}" presName="connTx" presStyleLbl="parChTrans1D3" presStyleIdx="1" presStyleCnt="12"/>
      <dgm:spPr/>
    </dgm:pt>
    <dgm:pt modelId="{15D97F3E-328D-4382-B4E7-C91AB2ADEA93}" type="pres">
      <dgm:prSet presAssocID="{05CF0C34-21A4-4593-BB54-CB4D77E3D58F}" presName="root2" presStyleCnt="0"/>
      <dgm:spPr/>
    </dgm:pt>
    <dgm:pt modelId="{8D7B5640-0971-4893-AAB2-7AF3A8DE01A4}" type="pres">
      <dgm:prSet presAssocID="{05CF0C34-21A4-4593-BB54-CB4D77E3D58F}" presName="LevelTwoTextNode" presStyleLbl="node3" presStyleIdx="1" presStyleCnt="12">
        <dgm:presLayoutVars>
          <dgm:chPref val="3"/>
        </dgm:presLayoutVars>
      </dgm:prSet>
      <dgm:spPr/>
      <dgm:t>
        <a:bodyPr/>
        <a:lstStyle/>
        <a:p>
          <a:endParaRPr lang="en-US"/>
        </a:p>
      </dgm:t>
    </dgm:pt>
    <dgm:pt modelId="{5446BF2A-9A71-4DEE-92F7-DB5F72E72A3F}" type="pres">
      <dgm:prSet presAssocID="{05CF0C34-21A4-4593-BB54-CB4D77E3D58F}" presName="level3hierChild" presStyleCnt="0"/>
      <dgm:spPr/>
    </dgm:pt>
    <dgm:pt modelId="{D4E0C044-B433-4F5F-BCAC-CEE919790D5F}" type="pres">
      <dgm:prSet presAssocID="{778384A2-DEBE-4761-B56B-4477F7269994}" presName="conn2-1" presStyleLbl="parChTrans1D3" presStyleIdx="2" presStyleCnt="12"/>
      <dgm:spPr/>
    </dgm:pt>
    <dgm:pt modelId="{5E3461CD-9D30-4983-A8BB-2EAD65CC8490}" type="pres">
      <dgm:prSet presAssocID="{778384A2-DEBE-4761-B56B-4477F7269994}" presName="connTx" presStyleLbl="parChTrans1D3" presStyleIdx="2" presStyleCnt="12"/>
      <dgm:spPr/>
    </dgm:pt>
    <dgm:pt modelId="{2D15AA5B-B06A-4906-BE0F-AB3A38FDB591}" type="pres">
      <dgm:prSet presAssocID="{093D8C3A-46A8-4BA2-9F98-CA97DC526340}" presName="root2" presStyleCnt="0"/>
      <dgm:spPr/>
    </dgm:pt>
    <dgm:pt modelId="{BDDE3652-FEDC-424C-8293-6BF78C9326DD}" type="pres">
      <dgm:prSet presAssocID="{093D8C3A-46A8-4BA2-9F98-CA97DC526340}" presName="LevelTwoTextNode" presStyleLbl="node3" presStyleIdx="2" presStyleCnt="12">
        <dgm:presLayoutVars>
          <dgm:chPref val="3"/>
        </dgm:presLayoutVars>
      </dgm:prSet>
      <dgm:spPr/>
      <dgm:t>
        <a:bodyPr/>
        <a:lstStyle/>
        <a:p>
          <a:endParaRPr lang="en-US"/>
        </a:p>
      </dgm:t>
    </dgm:pt>
    <dgm:pt modelId="{30A28FA0-1AEF-4420-B1A8-6CF2C17C641C}" type="pres">
      <dgm:prSet presAssocID="{093D8C3A-46A8-4BA2-9F98-CA97DC526340}" presName="level3hierChild" presStyleCnt="0"/>
      <dgm:spPr/>
    </dgm:pt>
    <dgm:pt modelId="{4EF883B5-0212-49E9-BDE5-665807B61F55}" type="pres">
      <dgm:prSet presAssocID="{18B18CC1-0144-49B0-84F3-B68E006D7123}" presName="conn2-1" presStyleLbl="parChTrans1D3" presStyleIdx="3" presStyleCnt="12"/>
      <dgm:spPr/>
    </dgm:pt>
    <dgm:pt modelId="{CF88EE07-5BE7-45A8-85C6-3176FE31A8EA}" type="pres">
      <dgm:prSet presAssocID="{18B18CC1-0144-49B0-84F3-B68E006D7123}" presName="connTx" presStyleLbl="parChTrans1D3" presStyleIdx="3" presStyleCnt="12"/>
      <dgm:spPr/>
    </dgm:pt>
    <dgm:pt modelId="{9929C367-8246-4849-84DC-44200E225239}" type="pres">
      <dgm:prSet presAssocID="{23A27FCB-88F4-4914-B32D-B6CAB3ADE4A0}" presName="root2" presStyleCnt="0"/>
      <dgm:spPr/>
    </dgm:pt>
    <dgm:pt modelId="{206867D9-A6E4-4A10-8A9C-4C9A17509549}" type="pres">
      <dgm:prSet presAssocID="{23A27FCB-88F4-4914-B32D-B6CAB3ADE4A0}" presName="LevelTwoTextNode" presStyleLbl="node3" presStyleIdx="3" presStyleCnt="12">
        <dgm:presLayoutVars>
          <dgm:chPref val="3"/>
        </dgm:presLayoutVars>
      </dgm:prSet>
      <dgm:spPr/>
      <dgm:t>
        <a:bodyPr/>
        <a:lstStyle/>
        <a:p>
          <a:endParaRPr lang="en-US"/>
        </a:p>
      </dgm:t>
    </dgm:pt>
    <dgm:pt modelId="{603EEE4E-EEE3-44A8-B0E6-381116DC1B6A}" type="pres">
      <dgm:prSet presAssocID="{23A27FCB-88F4-4914-B32D-B6CAB3ADE4A0}" presName="level3hierChild" presStyleCnt="0"/>
      <dgm:spPr/>
    </dgm:pt>
    <dgm:pt modelId="{6885F8E3-0927-4805-92EB-ED901EDEC666}" type="pres">
      <dgm:prSet presAssocID="{D82CB498-1B9D-4653-A3EF-755E1B7AF58B}" presName="conn2-1" presStyleLbl="parChTrans1D3" presStyleIdx="4" presStyleCnt="12"/>
      <dgm:spPr/>
    </dgm:pt>
    <dgm:pt modelId="{50584A2F-DC16-4D44-81F5-87B0AEAD9A59}" type="pres">
      <dgm:prSet presAssocID="{D82CB498-1B9D-4653-A3EF-755E1B7AF58B}" presName="connTx" presStyleLbl="parChTrans1D3" presStyleIdx="4" presStyleCnt="12"/>
      <dgm:spPr/>
    </dgm:pt>
    <dgm:pt modelId="{946C1ECF-CB09-417C-92F4-F45FA0056312}" type="pres">
      <dgm:prSet presAssocID="{F17490B5-38BF-4A0C-8AA2-5E09C35B651D}" presName="root2" presStyleCnt="0"/>
      <dgm:spPr/>
    </dgm:pt>
    <dgm:pt modelId="{07BE2D64-08C7-4860-AC87-E7CBACD4FC1C}" type="pres">
      <dgm:prSet presAssocID="{F17490B5-38BF-4A0C-8AA2-5E09C35B651D}" presName="LevelTwoTextNode" presStyleLbl="node3" presStyleIdx="4" presStyleCnt="12">
        <dgm:presLayoutVars>
          <dgm:chPref val="3"/>
        </dgm:presLayoutVars>
      </dgm:prSet>
      <dgm:spPr/>
    </dgm:pt>
    <dgm:pt modelId="{55C03CE9-6EB3-4A18-85AE-2832A9B461E3}" type="pres">
      <dgm:prSet presAssocID="{F17490B5-38BF-4A0C-8AA2-5E09C35B651D}" presName="level3hierChild" presStyleCnt="0"/>
      <dgm:spPr/>
    </dgm:pt>
    <dgm:pt modelId="{77046572-5986-49CC-9094-5AA92914C780}" type="pres">
      <dgm:prSet presAssocID="{7B077AB8-961C-4758-9BEF-8992DEF19F38}" presName="conn2-1" presStyleLbl="parChTrans1D3" presStyleIdx="5" presStyleCnt="12"/>
      <dgm:spPr/>
    </dgm:pt>
    <dgm:pt modelId="{147A2A16-E723-4F36-B979-FF9EC1BCA978}" type="pres">
      <dgm:prSet presAssocID="{7B077AB8-961C-4758-9BEF-8992DEF19F38}" presName="connTx" presStyleLbl="parChTrans1D3" presStyleIdx="5" presStyleCnt="12"/>
      <dgm:spPr/>
    </dgm:pt>
    <dgm:pt modelId="{75C40DF0-EC75-4038-83C8-615305ED2035}" type="pres">
      <dgm:prSet presAssocID="{E50BE265-946B-4491-9B8F-7C80DA72601F}" presName="root2" presStyleCnt="0"/>
      <dgm:spPr/>
    </dgm:pt>
    <dgm:pt modelId="{5A9572F2-1F72-4625-BD8D-454AC1CD30FA}" type="pres">
      <dgm:prSet presAssocID="{E50BE265-946B-4491-9B8F-7C80DA72601F}" presName="LevelTwoTextNode" presStyleLbl="node3" presStyleIdx="5" presStyleCnt="12">
        <dgm:presLayoutVars>
          <dgm:chPref val="3"/>
        </dgm:presLayoutVars>
      </dgm:prSet>
      <dgm:spPr/>
      <dgm:t>
        <a:bodyPr/>
        <a:lstStyle/>
        <a:p>
          <a:endParaRPr lang="en-US"/>
        </a:p>
      </dgm:t>
    </dgm:pt>
    <dgm:pt modelId="{493A3DCD-F32F-4758-8A59-CE09511025AF}" type="pres">
      <dgm:prSet presAssocID="{E50BE265-946B-4491-9B8F-7C80DA72601F}" presName="level3hierChild" presStyleCnt="0"/>
      <dgm:spPr/>
    </dgm:pt>
    <dgm:pt modelId="{24A18700-C4BA-4750-93D4-2B292AD3F3C4}" type="pres">
      <dgm:prSet presAssocID="{671D9BE4-FC6C-480A-BA6E-D69A8EEF51B1}" presName="conn2-1" presStyleLbl="parChTrans1D2" presStyleIdx="1" presStyleCnt="3"/>
      <dgm:spPr/>
    </dgm:pt>
    <dgm:pt modelId="{9ACECDD1-B2B1-4114-853C-0150770CA74B}" type="pres">
      <dgm:prSet presAssocID="{671D9BE4-FC6C-480A-BA6E-D69A8EEF51B1}" presName="connTx" presStyleLbl="parChTrans1D2" presStyleIdx="1" presStyleCnt="3"/>
      <dgm:spPr/>
    </dgm:pt>
    <dgm:pt modelId="{90BF0615-4872-44E1-92A4-658C4D2BB06C}" type="pres">
      <dgm:prSet presAssocID="{15668D09-6E56-4C66-B507-21C49AE7DFC5}" presName="root2" presStyleCnt="0"/>
      <dgm:spPr/>
    </dgm:pt>
    <dgm:pt modelId="{2BD0C890-0776-4905-81D3-D41CE0DB2A5A}" type="pres">
      <dgm:prSet presAssocID="{15668D09-6E56-4C66-B507-21C49AE7DFC5}" presName="LevelTwoTextNode" presStyleLbl="node2" presStyleIdx="1" presStyleCnt="3">
        <dgm:presLayoutVars>
          <dgm:chPref val="3"/>
        </dgm:presLayoutVars>
      </dgm:prSet>
      <dgm:spPr/>
      <dgm:t>
        <a:bodyPr/>
        <a:lstStyle/>
        <a:p>
          <a:endParaRPr lang="en-US"/>
        </a:p>
      </dgm:t>
    </dgm:pt>
    <dgm:pt modelId="{56E9F1BD-DC88-4F44-9509-7A7F6EB88D48}" type="pres">
      <dgm:prSet presAssocID="{15668D09-6E56-4C66-B507-21C49AE7DFC5}" presName="level3hierChild" presStyleCnt="0"/>
      <dgm:spPr/>
    </dgm:pt>
    <dgm:pt modelId="{E74D5406-A173-465F-8BD1-9D7EAF86C199}" type="pres">
      <dgm:prSet presAssocID="{2D57B2CE-5429-4B27-838D-A313A1527EB8}" presName="conn2-1" presStyleLbl="parChTrans1D3" presStyleIdx="6" presStyleCnt="12"/>
      <dgm:spPr/>
    </dgm:pt>
    <dgm:pt modelId="{D319FBC1-EFE9-4A34-A246-B73441CB7571}" type="pres">
      <dgm:prSet presAssocID="{2D57B2CE-5429-4B27-838D-A313A1527EB8}" presName="connTx" presStyleLbl="parChTrans1D3" presStyleIdx="6" presStyleCnt="12"/>
      <dgm:spPr/>
    </dgm:pt>
    <dgm:pt modelId="{1694DC07-02BE-4F19-9308-937920B872FC}" type="pres">
      <dgm:prSet presAssocID="{93890BDB-0020-45FB-B80F-BB8ADBE370DD}" presName="root2" presStyleCnt="0"/>
      <dgm:spPr/>
    </dgm:pt>
    <dgm:pt modelId="{B6777437-66A2-4203-A5A7-8898D34F2BCB}" type="pres">
      <dgm:prSet presAssocID="{93890BDB-0020-45FB-B80F-BB8ADBE370DD}" presName="LevelTwoTextNode" presStyleLbl="node3" presStyleIdx="6" presStyleCnt="12">
        <dgm:presLayoutVars>
          <dgm:chPref val="3"/>
        </dgm:presLayoutVars>
      </dgm:prSet>
      <dgm:spPr/>
      <dgm:t>
        <a:bodyPr/>
        <a:lstStyle/>
        <a:p>
          <a:endParaRPr lang="en-US"/>
        </a:p>
      </dgm:t>
    </dgm:pt>
    <dgm:pt modelId="{BF320F0B-025E-4631-B6CE-A3346600CB86}" type="pres">
      <dgm:prSet presAssocID="{93890BDB-0020-45FB-B80F-BB8ADBE370DD}" presName="level3hierChild" presStyleCnt="0"/>
      <dgm:spPr/>
    </dgm:pt>
    <dgm:pt modelId="{9CC50F82-472F-43AD-AA9C-EF14DC1BE75E}" type="pres">
      <dgm:prSet presAssocID="{53A65BA8-DCAA-491C-95A3-3361D2A5B7D5}" presName="conn2-1" presStyleLbl="parChTrans1D3" presStyleIdx="7" presStyleCnt="12"/>
      <dgm:spPr/>
    </dgm:pt>
    <dgm:pt modelId="{AFA484ED-3147-4E90-84BB-1800743F286C}" type="pres">
      <dgm:prSet presAssocID="{53A65BA8-DCAA-491C-95A3-3361D2A5B7D5}" presName="connTx" presStyleLbl="parChTrans1D3" presStyleIdx="7" presStyleCnt="12"/>
      <dgm:spPr/>
    </dgm:pt>
    <dgm:pt modelId="{6A4CAF62-9C6D-49F7-8461-9FAC202654A0}" type="pres">
      <dgm:prSet presAssocID="{7ECD59B4-8A35-4B16-9ED7-B36D3E666B58}" presName="root2" presStyleCnt="0"/>
      <dgm:spPr/>
    </dgm:pt>
    <dgm:pt modelId="{EEA8E9C2-1431-4C83-8730-345E8F4BEBBA}" type="pres">
      <dgm:prSet presAssocID="{7ECD59B4-8A35-4B16-9ED7-B36D3E666B58}" presName="LevelTwoTextNode" presStyleLbl="node3" presStyleIdx="7" presStyleCnt="12">
        <dgm:presLayoutVars>
          <dgm:chPref val="3"/>
        </dgm:presLayoutVars>
      </dgm:prSet>
      <dgm:spPr/>
      <dgm:t>
        <a:bodyPr/>
        <a:lstStyle/>
        <a:p>
          <a:endParaRPr lang="en-US"/>
        </a:p>
      </dgm:t>
    </dgm:pt>
    <dgm:pt modelId="{A6C83332-CCCD-4102-86D8-BBE0093D27FE}" type="pres">
      <dgm:prSet presAssocID="{7ECD59B4-8A35-4B16-9ED7-B36D3E666B58}" presName="level3hierChild" presStyleCnt="0"/>
      <dgm:spPr/>
    </dgm:pt>
    <dgm:pt modelId="{DF88FA44-B395-4019-BEDA-EE89446D0F26}" type="pres">
      <dgm:prSet presAssocID="{F8BF2B47-9A91-4D28-9B06-27C498456246}" presName="conn2-1" presStyleLbl="parChTrans1D3" presStyleIdx="8" presStyleCnt="12"/>
      <dgm:spPr/>
    </dgm:pt>
    <dgm:pt modelId="{AD8C8A5B-76FB-46BB-8E39-804EC3D5CC7C}" type="pres">
      <dgm:prSet presAssocID="{F8BF2B47-9A91-4D28-9B06-27C498456246}" presName="connTx" presStyleLbl="parChTrans1D3" presStyleIdx="8" presStyleCnt="12"/>
      <dgm:spPr/>
    </dgm:pt>
    <dgm:pt modelId="{6B149F4D-A93F-4FFB-A0F7-BFFB62E86EEF}" type="pres">
      <dgm:prSet presAssocID="{174B5855-0A90-4B81-8F32-1B06FD67933A}" presName="root2" presStyleCnt="0"/>
      <dgm:spPr/>
    </dgm:pt>
    <dgm:pt modelId="{CD5BECDA-6930-4FE0-961F-51E2F6972D87}" type="pres">
      <dgm:prSet presAssocID="{174B5855-0A90-4B81-8F32-1B06FD67933A}" presName="LevelTwoTextNode" presStyleLbl="node3" presStyleIdx="8" presStyleCnt="12">
        <dgm:presLayoutVars>
          <dgm:chPref val="3"/>
        </dgm:presLayoutVars>
      </dgm:prSet>
      <dgm:spPr/>
      <dgm:t>
        <a:bodyPr/>
        <a:lstStyle/>
        <a:p>
          <a:endParaRPr lang="en-US"/>
        </a:p>
      </dgm:t>
    </dgm:pt>
    <dgm:pt modelId="{48630007-B593-42A7-95EB-71CBC4079008}" type="pres">
      <dgm:prSet presAssocID="{174B5855-0A90-4B81-8F32-1B06FD67933A}" presName="level3hierChild" presStyleCnt="0"/>
      <dgm:spPr/>
    </dgm:pt>
    <dgm:pt modelId="{B055B3D7-8DA0-4257-A867-6E4EA64E89A6}" type="pres">
      <dgm:prSet presAssocID="{213D1B44-A06B-42B9-8F4E-5053DFAFECD7}" presName="conn2-1" presStyleLbl="parChTrans1D2" presStyleIdx="2" presStyleCnt="3"/>
      <dgm:spPr/>
    </dgm:pt>
    <dgm:pt modelId="{828929B6-9C51-4D43-BC5B-74B6248B2928}" type="pres">
      <dgm:prSet presAssocID="{213D1B44-A06B-42B9-8F4E-5053DFAFECD7}" presName="connTx" presStyleLbl="parChTrans1D2" presStyleIdx="2" presStyleCnt="3"/>
      <dgm:spPr/>
    </dgm:pt>
    <dgm:pt modelId="{BA6110DC-5601-404E-94D1-9A4B95883E6B}" type="pres">
      <dgm:prSet presAssocID="{25F2EE30-3DB5-4A37-B8C4-773DAD94B018}" presName="root2" presStyleCnt="0"/>
      <dgm:spPr/>
    </dgm:pt>
    <dgm:pt modelId="{0E332547-B1F1-463C-8310-9639394511D7}" type="pres">
      <dgm:prSet presAssocID="{25F2EE30-3DB5-4A37-B8C4-773DAD94B018}" presName="LevelTwoTextNode" presStyleLbl="node2" presStyleIdx="2" presStyleCnt="3">
        <dgm:presLayoutVars>
          <dgm:chPref val="3"/>
        </dgm:presLayoutVars>
      </dgm:prSet>
      <dgm:spPr/>
      <dgm:t>
        <a:bodyPr/>
        <a:lstStyle/>
        <a:p>
          <a:endParaRPr lang="en-US"/>
        </a:p>
      </dgm:t>
    </dgm:pt>
    <dgm:pt modelId="{C48D6F87-1728-4279-AED4-E820DD5CC06D}" type="pres">
      <dgm:prSet presAssocID="{25F2EE30-3DB5-4A37-B8C4-773DAD94B018}" presName="level3hierChild" presStyleCnt="0"/>
      <dgm:spPr/>
    </dgm:pt>
    <dgm:pt modelId="{E295AFC7-9A1A-41D6-9FE8-147C0801341E}" type="pres">
      <dgm:prSet presAssocID="{A4D699D8-3638-4AAE-B1F5-104D3CCE7BF5}" presName="conn2-1" presStyleLbl="parChTrans1D3" presStyleIdx="9" presStyleCnt="12"/>
      <dgm:spPr/>
    </dgm:pt>
    <dgm:pt modelId="{EF51EA6A-A301-4427-A424-03082021FE2E}" type="pres">
      <dgm:prSet presAssocID="{A4D699D8-3638-4AAE-B1F5-104D3CCE7BF5}" presName="connTx" presStyleLbl="parChTrans1D3" presStyleIdx="9" presStyleCnt="12"/>
      <dgm:spPr/>
    </dgm:pt>
    <dgm:pt modelId="{B8368C1D-37BD-4F26-8254-42261E7A1758}" type="pres">
      <dgm:prSet presAssocID="{842A1826-6CC4-4A7A-AABA-1EF712E87710}" presName="root2" presStyleCnt="0"/>
      <dgm:spPr/>
    </dgm:pt>
    <dgm:pt modelId="{B15AEF7D-F697-4A9B-98A9-5F92DE361B8D}" type="pres">
      <dgm:prSet presAssocID="{842A1826-6CC4-4A7A-AABA-1EF712E87710}" presName="LevelTwoTextNode" presStyleLbl="node3" presStyleIdx="9" presStyleCnt="12">
        <dgm:presLayoutVars>
          <dgm:chPref val="3"/>
        </dgm:presLayoutVars>
      </dgm:prSet>
      <dgm:spPr/>
      <dgm:t>
        <a:bodyPr/>
        <a:lstStyle/>
        <a:p>
          <a:endParaRPr lang="en-US"/>
        </a:p>
      </dgm:t>
    </dgm:pt>
    <dgm:pt modelId="{956C52DD-9099-4043-811F-A769E658B2F9}" type="pres">
      <dgm:prSet presAssocID="{842A1826-6CC4-4A7A-AABA-1EF712E87710}" presName="level3hierChild" presStyleCnt="0"/>
      <dgm:spPr/>
    </dgm:pt>
    <dgm:pt modelId="{AB136954-872A-404A-B1AB-0F9CAF9D9121}" type="pres">
      <dgm:prSet presAssocID="{8D86AB4C-F2D8-4FC4-B83F-52DC66A4B2FD}" presName="conn2-1" presStyleLbl="parChTrans1D3" presStyleIdx="10" presStyleCnt="12"/>
      <dgm:spPr/>
    </dgm:pt>
    <dgm:pt modelId="{AFBF8FF8-79CA-4480-A972-8DC77E27B53C}" type="pres">
      <dgm:prSet presAssocID="{8D86AB4C-F2D8-4FC4-B83F-52DC66A4B2FD}" presName="connTx" presStyleLbl="parChTrans1D3" presStyleIdx="10" presStyleCnt="12"/>
      <dgm:spPr/>
    </dgm:pt>
    <dgm:pt modelId="{38510030-B4DA-4F64-B363-DE135AC28C66}" type="pres">
      <dgm:prSet presAssocID="{70814F5B-6E79-4C76-AEE6-39D2D448202E}" presName="root2" presStyleCnt="0"/>
      <dgm:spPr/>
    </dgm:pt>
    <dgm:pt modelId="{0EDA2D25-904F-47E4-A275-18D2C3E37098}" type="pres">
      <dgm:prSet presAssocID="{70814F5B-6E79-4C76-AEE6-39D2D448202E}" presName="LevelTwoTextNode" presStyleLbl="node3" presStyleIdx="10" presStyleCnt="12">
        <dgm:presLayoutVars>
          <dgm:chPref val="3"/>
        </dgm:presLayoutVars>
      </dgm:prSet>
      <dgm:spPr/>
      <dgm:t>
        <a:bodyPr/>
        <a:lstStyle/>
        <a:p>
          <a:endParaRPr lang="en-US"/>
        </a:p>
      </dgm:t>
    </dgm:pt>
    <dgm:pt modelId="{E2595B95-5CA8-4386-9BCF-6313BC3176BC}" type="pres">
      <dgm:prSet presAssocID="{70814F5B-6E79-4C76-AEE6-39D2D448202E}" presName="level3hierChild" presStyleCnt="0"/>
      <dgm:spPr/>
    </dgm:pt>
    <dgm:pt modelId="{D86C494D-9474-4A9F-AC3B-EB561F36E5E1}" type="pres">
      <dgm:prSet presAssocID="{8725A60C-579E-4B66-AC90-F2D84A9ABB45}" presName="conn2-1" presStyleLbl="parChTrans1D3" presStyleIdx="11" presStyleCnt="12"/>
      <dgm:spPr/>
    </dgm:pt>
    <dgm:pt modelId="{4E636D5F-16F5-4F61-A682-1ED9EB4C945A}" type="pres">
      <dgm:prSet presAssocID="{8725A60C-579E-4B66-AC90-F2D84A9ABB45}" presName="connTx" presStyleLbl="parChTrans1D3" presStyleIdx="11" presStyleCnt="12"/>
      <dgm:spPr/>
    </dgm:pt>
    <dgm:pt modelId="{11880948-E055-40EE-98A2-3F3968B8EFC5}" type="pres">
      <dgm:prSet presAssocID="{24580A56-DF06-4723-91D8-945EAC48C0A1}" presName="root2" presStyleCnt="0"/>
      <dgm:spPr/>
    </dgm:pt>
    <dgm:pt modelId="{E83B3DE9-06CD-4E43-9A93-3159D41B08E6}" type="pres">
      <dgm:prSet presAssocID="{24580A56-DF06-4723-91D8-945EAC48C0A1}" presName="LevelTwoTextNode" presStyleLbl="node3" presStyleIdx="11" presStyleCnt="12">
        <dgm:presLayoutVars>
          <dgm:chPref val="3"/>
        </dgm:presLayoutVars>
      </dgm:prSet>
      <dgm:spPr/>
      <dgm:t>
        <a:bodyPr/>
        <a:lstStyle/>
        <a:p>
          <a:endParaRPr lang="en-US"/>
        </a:p>
      </dgm:t>
    </dgm:pt>
    <dgm:pt modelId="{CBE71828-558C-41E3-AB1A-173F504C0F27}" type="pres">
      <dgm:prSet presAssocID="{24580A56-DF06-4723-91D8-945EAC48C0A1}" presName="level3hierChild" presStyleCnt="0"/>
      <dgm:spPr/>
    </dgm:pt>
  </dgm:ptLst>
  <dgm:cxnLst>
    <dgm:cxn modelId="{1362F585-2083-498C-AE09-E848BC4D6255}" type="presOf" srcId="{24580A56-DF06-4723-91D8-945EAC48C0A1}" destId="{E83B3DE9-06CD-4E43-9A93-3159D41B08E6}" srcOrd="0" destOrd="0" presId="urn:microsoft.com/office/officeart/2005/8/layout/hierarchy2"/>
    <dgm:cxn modelId="{102AC24C-1EB0-4A63-A7E8-2D27A78F086E}" srcId="{E4DFB75E-B974-405C-AD77-290842E42566}" destId="{15668D09-6E56-4C66-B507-21C49AE7DFC5}" srcOrd="1" destOrd="0" parTransId="{671D9BE4-FC6C-480A-BA6E-D69A8EEF51B1}" sibTransId="{31CC16E0-1443-4AAA-BA72-A8BC560B7A73}"/>
    <dgm:cxn modelId="{D49DF3C7-BF5A-48FC-BDFB-98C9B713C27C}" type="presOf" srcId="{213D1B44-A06B-42B9-8F4E-5053DFAFECD7}" destId="{828929B6-9C51-4D43-BC5B-74B6248B2928}" srcOrd="1" destOrd="0" presId="urn:microsoft.com/office/officeart/2005/8/layout/hierarchy2"/>
    <dgm:cxn modelId="{5B97372C-C3C8-4964-BC82-431D3C0CCFD5}" type="presOf" srcId="{778384A2-DEBE-4761-B56B-4477F7269994}" destId="{5E3461CD-9D30-4983-A8BB-2EAD65CC8490}" srcOrd="1" destOrd="0" presId="urn:microsoft.com/office/officeart/2005/8/layout/hierarchy2"/>
    <dgm:cxn modelId="{B83AD298-AED3-4CCC-BF75-0EBEE7F5B35C}" type="presOf" srcId="{7ECD59B4-8A35-4B16-9ED7-B36D3E666B58}" destId="{EEA8E9C2-1431-4C83-8730-345E8F4BEBBA}" srcOrd="0" destOrd="0" presId="urn:microsoft.com/office/officeart/2005/8/layout/hierarchy2"/>
    <dgm:cxn modelId="{0505F69C-7518-426A-9ADA-23885652DFFA}" type="presOf" srcId="{757A7CAA-67A2-412B-AB02-E8689D6BE583}" destId="{F10DF1DC-7FC2-4013-8785-18A2B612EA6E}" srcOrd="1" destOrd="0" presId="urn:microsoft.com/office/officeart/2005/8/layout/hierarchy2"/>
    <dgm:cxn modelId="{B4D8B050-53A0-4684-BBCD-594D3653F1CA}" srcId="{25F2EE30-3DB5-4A37-B8C4-773DAD94B018}" destId="{70814F5B-6E79-4C76-AEE6-39D2D448202E}" srcOrd="1" destOrd="0" parTransId="{8D86AB4C-F2D8-4FC4-B83F-52DC66A4B2FD}" sibTransId="{2C34A77F-D3C9-4D1D-88E3-2C44750D1586}"/>
    <dgm:cxn modelId="{6F694E9C-4842-41E5-853D-F6B33C726CAD}" srcId="{15668D09-6E56-4C66-B507-21C49AE7DFC5}" destId="{93890BDB-0020-45FB-B80F-BB8ADBE370DD}" srcOrd="0" destOrd="0" parTransId="{2D57B2CE-5429-4B27-838D-A313A1527EB8}" sibTransId="{CF004941-CE3A-42A1-81A7-EC34B468C0C8}"/>
    <dgm:cxn modelId="{92CE3CDB-CF4B-4D9F-A198-5D7845940532}" type="presOf" srcId="{2D57B2CE-5429-4B27-838D-A313A1527EB8}" destId="{E74D5406-A173-465F-8BD1-9D7EAF86C199}" srcOrd="0" destOrd="0" presId="urn:microsoft.com/office/officeart/2005/8/layout/hierarchy2"/>
    <dgm:cxn modelId="{DB1B0521-ACE1-420A-8B0F-EBE960CD023C}" srcId="{E4DFB75E-B974-405C-AD77-290842E42566}" destId="{25F2EE30-3DB5-4A37-B8C4-773DAD94B018}" srcOrd="2" destOrd="0" parTransId="{213D1B44-A06B-42B9-8F4E-5053DFAFECD7}" sibTransId="{44D57FA2-9F58-49DC-A291-994DF3165299}"/>
    <dgm:cxn modelId="{628D8F8C-706B-4131-93BC-98C6FFD76CDF}" srcId="{25F2EE30-3DB5-4A37-B8C4-773DAD94B018}" destId="{842A1826-6CC4-4A7A-AABA-1EF712E87710}" srcOrd="0" destOrd="0" parTransId="{A4D699D8-3638-4AAE-B1F5-104D3CCE7BF5}" sibTransId="{89BFB5D0-A244-4463-A4CF-EA31CADF1832}"/>
    <dgm:cxn modelId="{6FDF70DC-632C-4396-AF24-157870965098}" type="presOf" srcId="{F8BF2B47-9A91-4D28-9B06-27C498456246}" destId="{DF88FA44-B395-4019-BEDA-EE89446D0F26}" srcOrd="0" destOrd="0" presId="urn:microsoft.com/office/officeart/2005/8/layout/hierarchy2"/>
    <dgm:cxn modelId="{EA545C56-01F7-4B2B-8E61-D6630EF124FD}" type="presOf" srcId="{18B18CC1-0144-49B0-84F3-B68E006D7123}" destId="{CF88EE07-5BE7-45A8-85C6-3176FE31A8EA}" srcOrd="1" destOrd="0" presId="urn:microsoft.com/office/officeart/2005/8/layout/hierarchy2"/>
    <dgm:cxn modelId="{16E20CA9-2A74-45E7-8025-1D1D4894C479}" type="presOf" srcId="{15668D09-6E56-4C66-B507-21C49AE7DFC5}" destId="{2BD0C890-0776-4905-81D3-D41CE0DB2A5A}" srcOrd="0" destOrd="0" presId="urn:microsoft.com/office/officeart/2005/8/layout/hierarchy2"/>
    <dgm:cxn modelId="{DB6CF53D-C2FA-4317-AB71-45ED47B95EF6}" type="presOf" srcId="{8725A60C-579E-4B66-AC90-F2D84A9ABB45}" destId="{D86C494D-9474-4A9F-AC3B-EB561F36E5E1}" srcOrd="0" destOrd="0" presId="urn:microsoft.com/office/officeart/2005/8/layout/hierarchy2"/>
    <dgm:cxn modelId="{7022F35C-2D80-47DB-B440-0C2C097E2888}" type="presOf" srcId="{F8BF2B47-9A91-4D28-9B06-27C498456246}" destId="{AD8C8A5B-76FB-46BB-8E39-804EC3D5CC7C}" srcOrd="1" destOrd="0" presId="urn:microsoft.com/office/officeart/2005/8/layout/hierarchy2"/>
    <dgm:cxn modelId="{AF6B1E1F-5D09-45CD-8615-190B14648DD0}" srcId="{15668D09-6E56-4C66-B507-21C49AE7DFC5}" destId="{7ECD59B4-8A35-4B16-9ED7-B36D3E666B58}" srcOrd="1" destOrd="0" parTransId="{53A65BA8-DCAA-491C-95A3-3361D2A5B7D5}" sibTransId="{DF74FE4E-927C-42D1-AED7-48AF23E67E7F}"/>
    <dgm:cxn modelId="{2F0E9C34-DB53-4757-B87E-D1DC69B673C7}" type="presOf" srcId="{174B5855-0A90-4B81-8F32-1B06FD67933A}" destId="{CD5BECDA-6930-4FE0-961F-51E2F6972D87}" srcOrd="0" destOrd="0" presId="urn:microsoft.com/office/officeart/2005/8/layout/hierarchy2"/>
    <dgm:cxn modelId="{DE7C8AE8-1AE0-49EE-80BF-CD06288C391C}" type="presOf" srcId="{18B18CC1-0144-49B0-84F3-B68E006D7123}" destId="{4EF883B5-0212-49E9-BDE5-665807B61F55}" srcOrd="0" destOrd="0" presId="urn:microsoft.com/office/officeart/2005/8/layout/hierarchy2"/>
    <dgm:cxn modelId="{4623699B-FD49-4865-913B-4196C5E1903A}" type="presOf" srcId="{E1B5916F-D8E5-494B-81B4-0F04D0F1DB47}" destId="{1BA3C040-C44F-4231-9E64-6276B64A93C3}" srcOrd="0" destOrd="0" presId="urn:microsoft.com/office/officeart/2005/8/layout/hierarchy2"/>
    <dgm:cxn modelId="{B2249B1F-8039-4BAA-96ED-98291179A625}" type="presOf" srcId="{05CF0C34-21A4-4593-BB54-CB4D77E3D58F}" destId="{8D7B5640-0971-4893-AAB2-7AF3A8DE01A4}" srcOrd="0" destOrd="0" presId="urn:microsoft.com/office/officeart/2005/8/layout/hierarchy2"/>
    <dgm:cxn modelId="{01F55994-97E0-472C-A1C2-78E6D65ECD35}" type="presOf" srcId="{DFF11DD1-AC8C-49B8-8E10-4344F23A502B}" destId="{5BC5BD27-B262-451C-991C-F02A3D3EE8CA}" srcOrd="1" destOrd="0" presId="urn:microsoft.com/office/officeart/2005/8/layout/hierarchy2"/>
    <dgm:cxn modelId="{2BC9F82E-5ED6-4666-8E59-15E62556E1A9}" type="presOf" srcId="{2D57B2CE-5429-4B27-838D-A313A1527EB8}" destId="{D319FBC1-EFE9-4A34-A246-B73441CB7571}" srcOrd="1" destOrd="0" presId="urn:microsoft.com/office/officeart/2005/8/layout/hierarchy2"/>
    <dgm:cxn modelId="{0997F64E-5333-4FED-8544-38872B9D2704}" srcId="{E1B5916F-D8E5-494B-81B4-0F04D0F1DB47}" destId="{093D8C3A-46A8-4BA2-9F98-CA97DC526340}" srcOrd="2" destOrd="0" parTransId="{778384A2-DEBE-4761-B56B-4477F7269994}" sibTransId="{5943F50E-D72B-443F-B7A8-EAD52F5AE344}"/>
    <dgm:cxn modelId="{B9D2B10B-1019-4889-B8C0-7F3519DA2703}" type="presOf" srcId="{8D86AB4C-F2D8-4FC4-B83F-52DC66A4B2FD}" destId="{AB136954-872A-404A-B1AB-0F9CAF9D9121}" srcOrd="0" destOrd="0" presId="urn:microsoft.com/office/officeart/2005/8/layout/hierarchy2"/>
    <dgm:cxn modelId="{91E70518-A21C-49B6-AC3C-A33E1891725E}" type="presOf" srcId="{778384A2-DEBE-4761-B56B-4477F7269994}" destId="{D4E0C044-B433-4F5F-BCAC-CEE919790D5F}" srcOrd="0" destOrd="0" presId="urn:microsoft.com/office/officeart/2005/8/layout/hierarchy2"/>
    <dgm:cxn modelId="{7E4B620A-21DE-485F-9C1C-01D8AD3CD2AB}" type="presOf" srcId="{F17490B5-38BF-4A0C-8AA2-5E09C35B651D}" destId="{07BE2D64-08C7-4860-AC87-E7CBACD4FC1C}" srcOrd="0" destOrd="0" presId="urn:microsoft.com/office/officeart/2005/8/layout/hierarchy2"/>
    <dgm:cxn modelId="{86F80FC0-E25C-4EB5-AC6C-628AD9044EA5}" type="presOf" srcId="{E4DFB75E-B974-405C-AD77-290842E42566}" destId="{4482DD10-44AE-46FC-A331-B368AAB5C5A9}" srcOrd="0" destOrd="0" presId="urn:microsoft.com/office/officeart/2005/8/layout/hierarchy2"/>
    <dgm:cxn modelId="{3ACB2464-7983-457A-BF72-45F00965F899}" type="presOf" srcId="{D82CB498-1B9D-4653-A3EF-755E1B7AF58B}" destId="{50584A2F-DC16-4D44-81F5-87B0AEAD9A59}" srcOrd="1" destOrd="0" presId="urn:microsoft.com/office/officeart/2005/8/layout/hierarchy2"/>
    <dgm:cxn modelId="{84B62A2D-62A3-4CC2-B1A7-84323D512CEC}" type="presOf" srcId="{70814F5B-6E79-4C76-AEE6-39D2D448202E}" destId="{0EDA2D25-904F-47E4-A275-18D2C3E37098}" srcOrd="0" destOrd="0" presId="urn:microsoft.com/office/officeart/2005/8/layout/hierarchy2"/>
    <dgm:cxn modelId="{76F5E74A-9342-4C38-A9C6-61DA50919489}" type="presOf" srcId="{5B9C1B45-F113-4F20-AA55-23BCE6BC03E5}" destId="{E858AA36-F9DC-4D23-B2A0-8784C0F8399E}" srcOrd="1" destOrd="0" presId="urn:microsoft.com/office/officeart/2005/8/layout/hierarchy2"/>
    <dgm:cxn modelId="{9DC3A4CC-457E-41D1-98CB-05C2B3EACEA6}" type="presOf" srcId="{B339C332-C085-4E9E-BBC8-E12F90320266}" destId="{2D3FE1F3-6B01-4480-94C0-4D52A1E83DFA}" srcOrd="0" destOrd="0" presId="urn:microsoft.com/office/officeart/2005/8/layout/hierarchy2"/>
    <dgm:cxn modelId="{9256481F-35C2-4042-A72B-90105D8E55B0}" type="presOf" srcId="{093D8C3A-46A8-4BA2-9F98-CA97DC526340}" destId="{BDDE3652-FEDC-424C-8293-6BF78C9326DD}" srcOrd="0" destOrd="0" presId="urn:microsoft.com/office/officeart/2005/8/layout/hierarchy2"/>
    <dgm:cxn modelId="{95E5F04A-F834-4D36-93E2-4D6C92EC49A6}" srcId="{E1B5916F-D8E5-494B-81B4-0F04D0F1DB47}" destId="{B339C332-C085-4E9E-BBC8-E12F90320266}" srcOrd="0" destOrd="0" parTransId="{5B9C1B45-F113-4F20-AA55-23BCE6BC03E5}" sibTransId="{2EB1617E-4922-4E24-88CF-398B86F00AEA}"/>
    <dgm:cxn modelId="{0A8DCED8-0C3C-456F-B295-23CA1639D50B}" srcId="{E1B5916F-D8E5-494B-81B4-0F04D0F1DB47}" destId="{E50BE265-946B-4491-9B8F-7C80DA72601F}" srcOrd="5" destOrd="0" parTransId="{7B077AB8-961C-4758-9BEF-8992DEF19F38}" sibTransId="{C7055F2A-3192-4C0E-B5DA-4E751DF37C94}"/>
    <dgm:cxn modelId="{9BDED324-3776-4747-9C2F-F0C3BB9367A2}" type="presOf" srcId="{A4D699D8-3638-4AAE-B1F5-104D3CCE7BF5}" destId="{EF51EA6A-A301-4427-A424-03082021FE2E}" srcOrd="1" destOrd="0" presId="urn:microsoft.com/office/officeart/2005/8/layout/hierarchy2"/>
    <dgm:cxn modelId="{F4DD08D9-0E46-42DE-88AB-708D2EE00E2F}" srcId="{E1B5916F-D8E5-494B-81B4-0F04D0F1DB47}" destId="{23A27FCB-88F4-4914-B32D-B6CAB3ADE4A0}" srcOrd="3" destOrd="0" parTransId="{18B18CC1-0144-49B0-84F3-B68E006D7123}" sibTransId="{B955C517-C2E8-4D99-93D0-7182E97D31EA}"/>
    <dgm:cxn modelId="{1536F9E6-77DC-4623-8CD3-D3BE16170BE4}" srcId="{25F2EE30-3DB5-4A37-B8C4-773DAD94B018}" destId="{24580A56-DF06-4723-91D8-945EAC48C0A1}" srcOrd="2" destOrd="0" parTransId="{8725A60C-579E-4B66-AC90-F2D84A9ABB45}" sibTransId="{4B299390-157D-42E4-BA20-352AABEBC0DF}"/>
    <dgm:cxn modelId="{119D6211-C24C-4FFD-B42D-999782D31425}" srcId="{15668D09-6E56-4C66-B507-21C49AE7DFC5}" destId="{174B5855-0A90-4B81-8F32-1B06FD67933A}" srcOrd="2" destOrd="0" parTransId="{F8BF2B47-9A91-4D28-9B06-27C498456246}" sibTransId="{B0300F91-D2F5-452D-905C-0A67F5D656F4}"/>
    <dgm:cxn modelId="{8E29883A-AD64-43D3-949B-52D6B5A84A49}" type="presOf" srcId="{93890BDB-0020-45FB-B80F-BB8ADBE370DD}" destId="{B6777437-66A2-4203-A5A7-8898D34F2BCB}" srcOrd="0" destOrd="0" presId="urn:microsoft.com/office/officeart/2005/8/layout/hierarchy2"/>
    <dgm:cxn modelId="{C42272CB-CA25-4024-95A4-323401B0183F}" type="presOf" srcId="{A02C4D55-1572-4188-BD9E-3912EC187BCD}" destId="{1D69DFBD-0629-425B-818D-D1F0838D9B6E}" srcOrd="0" destOrd="0" presId="urn:microsoft.com/office/officeart/2005/8/layout/hierarchy2"/>
    <dgm:cxn modelId="{976B19D3-3982-49A0-A8B5-8F4B5477F8C1}" srcId="{E4DFB75E-B974-405C-AD77-290842E42566}" destId="{E1B5916F-D8E5-494B-81B4-0F04D0F1DB47}" srcOrd="0" destOrd="0" parTransId="{DFF11DD1-AC8C-49B8-8E10-4344F23A502B}" sibTransId="{B8B4D686-3119-4D73-99E6-3C3C007F2B80}"/>
    <dgm:cxn modelId="{71441FB0-A6F9-4FE0-A5B3-A2255B494B25}" type="presOf" srcId="{671D9BE4-FC6C-480A-BA6E-D69A8EEF51B1}" destId="{24A18700-C4BA-4750-93D4-2B292AD3F3C4}" srcOrd="0" destOrd="0" presId="urn:microsoft.com/office/officeart/2005/8/layout/hierarchy2"/>
    <dgm:cxn modelId="{F71DDC11-D9EF-4253-A190-02265EB7355F}" srcId="{E1B5916F-D8E5-494B-81B4-0F04D0F1DB47}" destId="{05CF0C34-21A4-4593-BB54-CB4D77E3D58F}" srcOrd="1" destOrd="0" parTransId="{757A7CAA-67A2-412B-AB02-E8689D6BE583}" sibTransId="{1A6F2E6C-755B-44C8-8347-85045DE8A5A3}"/>
    <dgm:cxn modelId="{FF3958AC-7347-41BB-9544-790E9C3FE0E6}" srcId="{E1B5916F-D8E5-494B-81B4-0F04D0F1DB47}" destId="{F17490B5-38BF-4A0C-8AA2-5E09C35B651D}" srcOrd="4" destOrd="0" parTransId="{D82CB498-1B9D-4653-A3EF-755E1B7AF58B}" sibTransId="{C2CE46CA-48F5-47D1-8B75-449A444EC1E4}"/>
    <dgm:cxn modelId="{01C4D215-BF2C-447D-B6D9-985089536316}" type="presOf" srcId="{8725A60C-579E-4B66-AC90-F2D84A9ABB45}" destId="{4E636D5F-16F5-4F61-A682-1ED9EB4C945A}" srcOrd="1" destOrd="0" presId="urn:microsoft.com/office/officeart/2005/8/layout/hierarchy2"/>
    <dgm:cxn modelId="{4C788B41-BDCD-46AD-BBAF-E2F9B0437A35}" type="presOf" srcId="{8D86AB4C-F2D8-4FC4-B83F-52DC66A4B2FD}" destId="{AFBF8FF8-79CA-4480-A972-8DC77E27B53C}" srcOrd="1" destOrd="0" presId="urn:microsoft.com/office/officeart/2005/8/layout/hierarchy2"/>
    <dgm:cxn modelId="{A60A7153-9441-4CA5-AD4B-BFFCB3B8449E}" type="presOf" srcId="{A4D699D8-3638-4AAE-B1F5-104D3CCE7BF5}" destId="{E295AFC7-9A1A-41D6-9FE8-147C0801341E}" srcOrd="0" destOrd="0" presId="urn:microsoft.com/office/officeart/2005/8/layout/hierarchy2"/>
    <dgm:cxn modelId="{603AE6C4-9221-444A-B69F-1D3777739E0F}" type="presOf" srcId="{842A1826-6CC4-4A7A-AABA-1EF712E87710}" destId="{B15AEF7D-F697-4A9B-98A9-5F92DE361B8D}" srcOrd="0" destOrd="0" presId="urn:microsoft.com/office/officeart/2005/8/layout/hierarchy2"/>
    <dgm:cxn modelId="{4A7595DB-0F49-458B-A0DA-C45C830D01A6}" type="presOf" srcId="{E50BE265-946B-4491-9B8F-7C80DA72601F}" destId="{5A9572F2-1F72-4625-BD8D-454AC1CD30FA}" srcOrd="0" destOrd="0" presId="urn:microsoft.com/office/officeart/2005/8/layout/hierarchy2"/>
    <dgm:cxn modelId="{DD4F5366-20D8-474E-A4D3-297EAB499628}" type="presOf" srcId="{D82CB498-1B9D-4653-A3EF-755E1B7AF58B}" destId="{6885F8E3-0927-4805-92EB-ED901EDEC666}" srcOrd="0" destOrd="0" presId="urn:microsoft.com/office/officeart/2005/8/layout/hierarchy2"/>
    <dgm:cxn modelId="{C03E61BD-3E4F-4716-BBAF-330198E8BC55}" type="presOf" srcId="{5B9C1B45-F113-4F20-AA55-23BCE6BC03E5}" destId="{0887E755-46E5-46BC-853A-1267EBC439BD}" srcOrd="0" destOrd="0" presId="urn:microsoft.com/office/officeart/2005/8/layout/hierarchy2"/>
    <dgm:cxn modelId="{6670A114-2CE2-4C88-B413-F517706001FB}" type="presOf" srcId="{757A7CAA-67A2-412B-AB02-E8689D6BE583}" destId="{A72D10B8-BE9F-44BB-8FE3-4371408F8F45}" srcOrd="0" destOrd="0" presId="urn:microsoft.com/office/officeart/2005/8/layout/hierarchy2"/>
    <dgm:cxn modelId="{55026C13-2978-4DA3-B91C-D40F7225DD16}" srcId="{A02C4D55-1572-4188-BD9E-3912EC187BCD}" destId="{E4DFB75E-B974-405C-AD77-290842E42566}" srcOrd="0" destOrd="0" parTransId="{B15F104B-ACCB-4731-B629-07B9F756B8E9}" sibTransId="{D3639F31-06FE-414D-9859-706E11CBB5F1}"/>
    <dgm:cxn modelId="{4B214D04-17E0-44FE-90FC-40E9CE602391}" type="presOf" srcId="{23A27FCB-88F4-4914-B32D-B6CAB3ADE4A0}" destId="{206867D9-A6E4-4A10-8A9C-4C9A17509549}" srcOrd="0" destOrd="0" presId="urn:microsoft.com/office/officeart/2005/8/layout/hierarchy2"/>
    <dgm:cxn modelId="{14259C55-FE7F-4533-A929-D9DA03F5F685}" type="presOf" srcId="{53A65BA8-DCAA-491C-95A3-3361D2A5B7D5}" destId="{9CC50F82-472F-43AD-AA9C-EF14DC1BE75E}" srcOrd="0" destOrd="0" presId="urn:microsoft.com/office/officeart/2005/8/layout/hierarchy2"/>
    <dgm:cxn modelId="{7A7856E6-296F-47B8-8254-64FCC9C9A524}" type="presOf" srcId="{53A65BA8-DCAA-491C-95A3-3361D2A5B7D5}" destId="{AFA484ED-3147-4E90-84BB-1800743F286C}" srcOrd="1" destOrd="0" presId="urn:microsoft.com/office/officeart/2005/8/layout/hierarchy2"/>
    <dgm:cxn modelId="{959E1513-8BBF-48BB-AC42-23B6C9EB22D6}" type="presOf" srcId="{671D9BE4-FC6C-480A-BA6E-D69A8EEF51B1}" destId="{9ACECDD1-B2B1-4114-853C-0150770CA74B}" srcOrd="1" destOrd="0" presId="urn:microsoft.com/office/officeart/2005/8/layout/hierarchy2"/>
    <dgm:cxn modelId="{D00C1CF0-6154-4792-80D3-2BBE6EE18764}" type="presOf" srcId="{213D1B44-A06B-42B9-8F4E-5053DFAFECD7}" destId="{B055B3D7-8DA0-4257-A867-6E4EA64E89A6}" srcOrd="0" destOrd="0" presId="urn:microsoft.com/office/officeart/2005/8/layout/hierarchy2"/>
    <dgm:cxn modelId="{99719094-9DF2-4440-BA10-4997670F1FFD}" type="presOf" srcId="{25F2EE30-3DB5-4A37-B8C4-773DAD94B018}" destId="{0E332547-B1F1-463C-8310-9639394511D7}" srcOrd="0" destOrd="0" presId="urn:microsoft.com/office/officeart/2005/8/layout/hierarchy2"/>
    <dgm:cxn modelId="{AAE463FB-E075-4E7F-BA0B-742163156450}" type="presOf" srcId="{DFF11DD1-AC8C-49B8-8E10-4344F23A502B}" destId="{1C2A4731-1831-495E-8306-A3616A1D3642}" srcOrd="0" destOrd="0" presId="urn:microsoft.com/office/officeart/2005/8/layout/hierarchy2"/>
    <dgm:cxn modelId="{0704B03C-B50C-4D25-88CF-E4155D9DA629}" type="presOf" srcId="{7B077AB8-961C-4758-9BEF-8992DEF19F38}" destId="{147A2A16-E723-4F36-B979-FF9EC1BCA978}" srcOrd="1" destOrd="0" presId="urn:microsoft.com/office/officeart/2005/8/layout/hierarchy2"/>
    <dgm:cxn modelId="{EA4D001D-5958-411E-877A-37CD4DE0F740}" type="presOf" srcId="{7B077AB8-961C-4758-9BEF-8992DEF19F38}" destId="{77046572-5986-49CC-9094-5AA92914C780}" srcOrd="0" destOrd="0" presId="urn:microsoft.com/office/officeart/2005/8/layout/hierarchy2"/>
    <dgm:cxn modelId="{15FB1964-2E1D-4A8F-90CC-2C9148A56FB3}" type="presParOf" srcId="{1D69DFBD-0629-425B-818D-D1F0838D9B6E}" destId="{2B242FEE-F376-42D0-9F7A-ABEC2455B204}" srcOrd="0" destOrd="0" presId="urn:microsoft.com/office/officeart/2005/8/layout/hierarchy2"/>
    <dgm:cxn modelId="{7FB33561-B7CE-4280-BADE-B9BC88885AB0}" type="presParOf" srcId="{2B242FEE-F376-42D0-9F7A-ABEC2455B204}" destId="{4482DD10-44AE-46FC-A331-B368AAB5C5A9}" srcOrd="0" destOrd="0" presId="urn:microsoft.com/office/officeart/2005/8/layout/hierarchy2"/>
    <dgm:cxn modelId="{6E6465FA-D417-4514-BE0F-1553884FCF82}" type="presParOf" srcId="{2B242FEE-F376-42D0-9F7A-ABEC2455B204}" destId="{5E4B2988-92CB-4793-BF39-FB7A247DDD99}" srcOrd="1" destOrd="0" presId="urn:microsoft.com/office/officeart/2005/8/layout/hierarchy2"/>
    <dgm:cxn modelId="{5BD49357-E75D-4515-915D-7DFA55EC73CC}" type="presParOf" srcId="{5E4B2988-92CB-4793-BF39-FB7A247DDD99}" destId="{1C2A4731-1831-495E-8306-A3616A1D3642}" srcOrd="0" destOrd="0" presId="urn:microsoft.com/office/officeart/2005/8/layout/hierarchy2"/>
    <dgm:cxn modelId="{93C2408E-3C92-4488-90D9-1933F7D1FBF6}" type="presParOf" srcId="{1C2A4731-1831-495E-8306-A3616A1D3642}" destId="{5BC5BD27-B262-451C-991C-F02A3D3EE8CA}" srcOrd="0" destOrd="0" presId="urn:microsoft.com/office/officeart/2005/8/layout/hierarchy2"/>
    <dgm:cxn modelId="{22F8B080-D752-4E5D-8621-C2CEAAC43F84}" type="presParOf" srcId="{5E4B2988-92CB-4793-BF39-FB7A247DDD99}" destId="{E851179E-71A8-43CF-8D9A-68D5BA8FFBA4}" srcOrd="1" destOrd="0" presId="urn:microsoft.com/office/officeart/2005/8/layout/hierarchy2"/>
    <dgm:cxn modelId="{A8BECBA3-9329-443C-875E-FB5F05388205}" type="presParOf" srcId="{E851179E-71A8-43CF-8D9A-68D5BA8FFBA4}" destId="{1BA3C040-C44F-4231-9E64-6276B64A93C3}" srcOrd="0" destOrd="0" presId="urn:microsoft.com/office/officeart/2005/8/layout/hierarchy2"/>
    <dgm:cxn modelId="{C5AE54C9-019C-469D-95B6-DD0510D96950}" type="presParOf" srcId="{E851179E-71A8-43CF-8D9A-68D5BA8FFBA4}" destId="{B9FA6CCD-973E-4F1F-96E9-CEA5F8EA855E}" srcOrd="1" destOrd="0" presId="urn:microsoft.com/office/officeart/2005/8/layout/hierarchy2"/>
    <dgm:cxn modelId="{7A8C4379-DA98-414B-B192-ED05BE9FF277}" type="presParOf" srcId="{B9FA6CCD-973E-4F1F-96E9-CEA5F8EA855E}" destId="{0887E755-46E5-46BC-853A-1267EBC439BD}" srcOrd="0" destOrd="0" presId="urn:microsoft.com/office/officeart/2005/8/layout/hierarchy2"/>
    <dgm:cxn modelId="{672FDF63-4316-4577-A7E7-1A842D96278B}" type="presParOf" srcId="{0887E755-46E5-46BC-853A-1267EBC439BD}" destId="{E858AA36-F9DC-4D23-B2A0-8784C0F8399E}" srcOrd="0" destOrd="0" presId="urn:microsoft.com/office/officeart/2005/8/layout/hierarchy2"/>
    <dgm:cxn modelId="{30BBDC81-8123-4486-91A8-A182644481EC}" type="presParOf" srcId="{B9FA6CCD-973E-4F1F-96E9-CEA5F8EA855E}" destId="{458EC6DA-EA60-4A76-B0DD-D73CC8A5A74D}" srcOrd="1" destOrd="0" presId="urn:microsoft.com/office/officeart/2005/8/layout/hierarchy2"/>
    <dgm:cxn modelId="{EE0C3EF4-AA59-4362-B5E8-B8D5B9869173}" type="presParOf" srcId="{458EC6DA-EA60-4A76-B0DD-D73CC8A5A74D}" destId="{2D3FE1F3-6B01-4480-94C0-4D52A1E83DFA}" srcOrd="0" destOrd="0" presId="urn:microsoft.com/office/officeart/2005/8/layout/hierarchy2"/>
    <dgm:cxn modelId="{30D820CB-103A-4F6A-B810-0C37279E7E24}" type="presParOf" srcId="{458EC6DA-EA60-4A76-B0DD-D73CC8A5A74D}" destId="{91432D8E-242C-4066-9B2D-6EECA9F2965C}" srcOrd="1" destOrd="0" presId="urn:microsoft.com/office/officeart/2005/8/layout/hierarchy2"/>
    <dgm:cxn modelId="{D35FC445-A22F-4F45-9F2C-31974D85F84B}" type="presParOf" srcId="{B9FA6CCD-973E-4F1F-96E9-CEA5F8EA855E}" destId="{A72D10B8-BE9F-44BB-8FE3-4371408F8F45}" srcOrd="2" destOrd="0" presId="urn:microsoft.com/office/officeart/2005/8/layout/hierarchy2"/>
    <dgm:cxn modelId="{F1937028-D046-44D6-B707-60BA911A8D1C}" type="presParOf" srcId="{A72D10B8-BE9F-44BB-8FE3-4371408F8F45}" destId="{F10DF1DC-7FC2-4013-8785-18A2B612EA6E}" srcOrd="0" destOrd="0" presId="urn:microsoft.com/office/officeart/2005/8/layout/hierarchy2"/>
    <dgm:cxn modelId="{8E63451C-6A66-4CBE-BCE4-4447CB166680}" type="presParOf" srcId="{B9FA6CCD-973E-4F1F-96E9-CEA5F8EA855E}" destId="{15D97F3E-328D-4382-B4E7-C91AB2ADEA93}" srcOrd="3" destOrd="0" presId="urn:microsoft.com/office/officeart/2005/8/layout/hierarchy2"/>
    <dgm:cxn modelId="{4342FBE4-5995-4BB8-88C2-5DB395E48C1B}" type="presParOf" srcId="{15D97F3E-328D-4382-B4E7-C91AB2ADEA93}" destId="{8D7B5640-0971-4893-AAB2-7AF3A8DE01A4}" srcOrd="0" destOrd="0" presId="urn:microsoft.com/office/officeart/2005/8/layout/hierarchy2"/>
    <dgm:cxn modelId="{24BC7239-BA30-46EE-A1AC-2AF4D41D8608}" type="presParOf" srcId="{15D97F3E-328D-4382-B4E7-C91AB2ADEA93}" destId="{5446BF2A-9A71-4DEE-92F7-DB5F72E72A3F}" srcOrd="1" destOrd="0" presId="urn:microsoft.com/office/officeart/2005/8/layout/hierarchy2"/>
    <dgm:cxn modelId="{394C4888-753E-458F-9EB1-A5F7DEE7F78E}" type="presParOf" srcId="{B9FA6CCD-973E-4F1F-96E9-CEA5F8EA855E}" destId="{D4E0C044-B433-4F5F-BCAC-CEE919790D5F}" srcOrd="4" destOrd="0" presId="urn:microsoft.com/office/officeart/2005/8/layout/hierarchy2"/>
    <dgm:cxn modelId="{D7A40A95-23B2-4B77-AE13-1958E4DC0099}" type="presParOf" srcId="{D4E0C044-B433-4F5F-BCAC-CEE919790D5F}" destId="{5E3461CD-9D30-4983-A8BB-2EAD65CC8490}" srcOrd="0" destOrd="0" presId="urn:microsoft.com/office/officeart/2005/8/layout/hierarchy2"/>
    <dgm:cxn modelId="{E1DDE59F-A0D9-4FE5-888E-01CF65B4493D}" type="presParOf" srcId="{B9FA6CCD-973E-4F1F-96E9-CEA5F8EA855E}" destId="{2D15AA5B-B06A-4906-BE0F-AB3A38FDB591}" srcOrd="5" destOrd="0" presId="urn:microsoft.com/office/officeart/2005/8/layout/hierarchy2"/>
    <dgm:cxn modelId="{E8775F7A-E88E-472F-931A-B176A57A006D}" type="presParOf" srcId="{2D15AA5B-B06A-4906-BE0F-AB3A38FDB591}" destId="{BDDE3652-FEDC-424C-8293-6BF78C9326DD}" srcOrd="0" destOrd="0" presId="urn:microsoft.com/office/officeart/2005/8/layout/hierarchy2"/>
    <dgm:cxn modelId="{D2575B81-E892-440E-87DF-F70C4F40284A}" type="presParOf" srcId="{2D15AA5B-B06A-4906-BE0F-AB3A38FDB591}" destId="{30A28FA0-1AEF-4420-B1A8-6CF2C17C641C}" srcOrd="1" destOrd="0" presId="urn:microsoft.com/office/officeart/2005/8/layout/hierarchy2"/>
    <dgm:cxn modelId="{4F0730EF-7253-462D-BD09-125B5A7B718E}" type="presParOf" srcId="{B9FA6CCD-973E-4F1F-96E9-CEA5F8EA855E}" destId="{4EF883B5-0212-49E9-BDE5-665807B61F55}" srcOrd="6" destOrd="0" presId="urn:microsoft.com/office/officeart/2005/8/layout/hierarchy2"/>
    <dgm:cxn modelId="{5A2E0047-E1F0-44A3-B28E-6D12C9AC5E48}" type="presParOf" srcId="{4EF883B5-0212-49E9-BDE5-665807B61F55}" destId="{CF88EE07-5BE7-45A8-85C6-3176FE31A8EA}" srcOrd="0" destOrd="0" presId="urn:microsoft.com/office/officeart/2005/8/layout/hierarchy2"/>
    <dgm:cxn modelId="{F7BD255E-E9CE-49DB-87B8-B6AC286CFAAD}" type="presParOf" srcId="{B9FA6CCD-973E-4F1F-96E9-CEA5F8EA855E}" destId="{9929C367-8246-4849-84DC-44200E225239}" srcOrd="7" destOrd="0" presId="urn:microsoft.com/office/officeart/2005/8/layout/hierarchy2"/>
    <dgm:cxn modelId="{01195E06-FD59-48AF-B475-4FB8AFCBB780}" type="presParOf" srcId="{9929C367-8246-4849-84DC-44200E225239}" destId="{206867D9-A6E4-4A10-8A9C-4C9A17509549}" srcOrd="0" destOrd="0" presId="urn:microsoft.com/office/officeart/2005/8/layout/hierarchy2"/>
    <dgm:cxn modelId="{9FF594AF-7106-4B2E-9345-464D66984C71}" type="presParOf" srcId="{9929C367-8246-4849-84DC-44200E225239}" destId="{603EEE4E-EEE3-44A8-B0E6-381116DC1B6A}" srcOrd="1" destOrd="0" presId="urn:microsoft.com/office/officeart/2005/8/layout/hierarchy2"/>
    <dgm:cxn modelId="{11CAA34B-1845-436D-B2CE-2B313C01763A}" type="presParOf" srcId="{B9FA6CCD-973E-4F1F-96E9-CEA5F8EA855E}" destId="{6885F8E3-0927-4805-92EB-ED901EDEC666}" srcOrd="8" destOrd="0" presId="urn:microsoft.com/office/officeart/2005/8/layout/hierarchy2"/>
    <dgm:cxn modelId="{425463B3-773C-4B81-8D8A-691C4E8CFBAF}" type="presParOf" srcId="{6885F8E3-0927-4805-92EB-ED901EDEC666}" destId="{50584A2F-DC16-4D44-81F5-87B0AEAD9A59}" srcOrd="0" destOrd="0" presId="urn:microsoft.com/office/officeart/2005/8/layout/hierarchy2"/>
    <dgm:cxn modelId="{8386A6B0-6CAA-495D-A570-091D0DAE22B0}" type="presParOf" srcId="{B9FA6CCD-973E-4F1F-96E9-CEA5F8EA855E}" destId="{946C1ECF-CB09-417C-92F4-F45FA0056312}" srcOrd="9" destOrd="0" presId="urn:microsoft.com/office/officeart/2005/8/layout/hierarchy2"/>
    <dgm:cxn modelId="{C35AA335-FF65-4A88-BF60-386318CA114D}" type="presParOf" srcId="{946C1ECF-CB09-417C-92F4-F45FA0056312}" destId="{07BE2D64-08C7-4860-AC87-E7CBACD4FC1C}" srcOrd="0" destOrd="0" presId="urn:microsoft.com/office/officeart/2005/8/layout/hierarchy2"/>
    <dgm:cxn modelId="{65D41535-F83C-4A27-80B7-23D9FEB88D93}" type="presParOf" srcId="{946C1ECF-CB09-417C-92F4-F45FA0056312}" destId="{55C03CE9-6EB3-4A18-85AE-2832A9B461E3}" srcOrd="1" destOrd="0" presId="urn:microsoft.com/office/officeart/2005/8/layout/hierarchy2"/>
    <dgm:cxn modelId="{7D1F1FD7-7ADB-48F3-B8E4-54B12E3FEF80}" type="presParOf" srcId="{B9FA6CCD-973E-4F1F-96E9-CEA5F8EA855E}" destId="{77046572-5986-49CC-9094-5AA92914C780}" srcOrd="10" destOrd="0" presId="urn:microsoft.com/office/officeart/2005/8/layout/hierarchy2"/>
    <dgm:cxn modelId="{953083F9-EA97-4475-9B0F-120F9045815F}" type="presParOf" srcId="{77046572-5986-49CC-9094-5AA92914C780}" destId="{147A2A16-E723-4F36-B979-FF9EC1BCA978}" srcOrd="0" destOrd="0" presId="urn:microsoft.com/office/officeart/2005/8/layout/hierarchy2"/>
    <dgm:cxn modelId="{6A3E303C-4AEA-4B41-9AC5-38E6DC0DF762}" type="presParOf" srcId="{B9FA6CCD-973E-4F1F-96E9-CEA5F8EA855E}" destId="{75C40DF0-EC75-4038-83C8-615305ED2035}" srcOrd="11" destOrd="0" presId="urn:microsoft.com/office/officeart/2005/8/layout/hierarchy2"/>
    <dgm:cxn modelId="{D0A92ACD-735E-4C17-BDB4-6E2AF841E7C5}" type="presParOf" srcId="{75C40DF0-EC75-4038-83C8-615305ED2035}" destId="{5A9572F2-1F72-4625-BD8D-454AC1CD30FA}" srcOrd="0" destOrd="0" presId="urn:microsoft.com/office/officeart/2005/8/layout/hierarchy2"/>
    <dgm:cxn modelId="{3DB842E3-83A9-4837-9787-CD2F9F1F0B05}" type="presParOf" srcId="{75C40DF0-EC75-4038-83C8-615305ED2035}" destId="{493A3DCD-F32F-4758-8A59-CE09511025AF}" srcOrd="1" destOrd="0" presId="urn:microsoft.com/office/officeart/2005/8/layout/hierarchy2"/>
    <dgm:cxn modelId="{63CBA442-0FB0-45E5-A854-E6335448C262}" type="presParOf" srcId="{5E4B2988-92CB-4793-BF39-FB7A247DDD99}" destId="{24A18700-C4BA-4750-93D4-2B292AD3F3C4}" srcOrd="2" destOrd="0" presId="urn:microsoft.com/office/officeart/2005/8/layout/hierarchy2"/>
    <dgm:cxn modelId="{1E59D330-97D2-4CA4-A92C-918F503E6AE1}" type="presParOf" srcId="{24A18700-C4BA-4750-93D4-2B292AD3F3C4}" destId="{9ACECDD1-B2B1-4114-853C-0150770CA74B}" srcOrd="0" destOrd="0" presId="urn:microsoft.com/office/officeart/2005/8/layout/hierarchy2"/>
    <dgm:cxn modelId="{414CFCB6-BC15-455C-9874-16D479F1AD14}" type="presParOf" srcId="{5E4B2988-92CB-4793-BF39-FB7A247DDD99}" destId="{90BF0615-4872-44E1-92A4-658C4D2BB06C}" srcOrd="3" destOrd="0" presId="urn:microsoft.com/office/officeart/2005/8/layout/hierarchy2"/>
    <dgm:cxn modelId="{015C73C9-F37A-4986-B479-C5E01D3626F1}" type="presParOf" srcId="{90BF0615-4872-44E1-92A4-658C4D2BB06C}" destId="{2BD0C890-0776-4905-81D3-D41CE0DB2A5A}" srcOrd="0" destOrd="0" presId="urn:microsoft.com/office/officeart/2005/8/layout/hierarchy2"/>
    <dgm:cxn modelId="{5C2DB1DD-BD19-4BF0-A6D1-C7D2E2BFD1A4}" type="presParOf" srcId="{90BF0615-4872-44E1-92A4-658C4D2BB06C}" destId="{56E9F1BD-DC88-4F44-9509-7A7F6EB88D48}" srcOrd="1" destOrd="0" presId="urn:microsoft.com/office/officeart/2005/8/layout/hierarchy2"/>
    <dgm:cxn modelId="{7D1E7686-54A6-4792-A518-87A550521CCC}" type="presParOf" srcId="{56E9F1BD-DC88-4F44-9509-7A7F6EB88D48}" destId="{E74D5406-A173-465F-8BD1-9D7EAF86C199}" srcOrd="0" destOrd="0" presId="urn:microsoft.com/office/officeart/2005/8/layout/hierarchy2"/>
    <dgm:cxn modelId="{A4D4AD8E-2690-41F3-9852-176523A132B5}" type="presParOf" srcId="{E74D5406-A173-465F-8BD1-9D7EAF86C199}" destId="{D319FBC1-EFE9-4A34-A246-B73441CB7571}" srcOrd="0" destOrd="0" presId="urn:microsoft.com/office/officeart/2005/8/layout/hierarchy2"/>
    <dgm:cxn modelId="{79794AD1-25CA-4AB1-B3EC-9D7E2A1617A7}" type="presParOf" srcId="{56E9F1BD-DC88-4F44-9509-7A7F6EB88D48}" destId="{1694DC07-02BE-4F19-9308-937920B872FC}" srcOrd="1" destOrd="0" presId="urn:microsoft.com/office/officeart/2005/8/layout/hierarchy2"/>
    <dgm:cxn modelId="{0DA13AE3-FA52-497E-8504-7555049075DD}" type="presParOf" srcId="{1694DC07-02BE-4F19-9308-937920B872FC}" destId="{B6777437-66A2-4203-A5A7-8898D34F2BCB}" srcOrd="0" destOrd="0" presId="urn:microsoft.com/office/officeart/2005/8/layout/hierarchy2"/>
    <dgm:cxn modelId="{71080D99-4A3A-41A9-AB59-1C4635141192}" type="presParOf" srcId="{1694DC07-02BE-4F19-9308-937920B872FC}" destId="{BF320F0B-025E-4631-B6CE-A3346600CB86}" srcOrd="1" destOrd="0" presId="urn:microsoft.com/office/officeart/2005/8/layout/hierarchy2"/>
    <dgm:cxn modelId="{D593DDCC-CDC4-4F28-A787-ACD961287A51}" type="presParOf" srcId="{56E9F1BD-DC88-4F44-9509-7A7F6EB88D48}" destId="{9CC50F82-472F-43AD-AA9C-EF14DC1BE75E}" srcOrd="2" destOrd="0" presId="urn:microsoft.com/office/officeart/2005/8/layout/hierarchy2"/>
    <dgm:cxn modelId="{3E05EC72-2BC9-4671-8402-9958B84445CD}" type="presParOf" srcId="{9CC50F82-472F-43AD-AA9C-EF14DC1BE75E}" destId="{AFA484ED-3147-4E90-84BB-1800743F286C}" srcOrd="0" destOrd="0" presId="urn:microsoft.com/office/officeart/2005/8/layout/hierarchy2"/>
    <dgm:cxn modelId="{08CEE725-7CFB-4BC5-B54D-EFF5DA2828AD}" type="presParOf" srcId="{56E9F1BD-DC88-4F44-9509-7A7F6EB88D48}" destId="{6A4CAF62-9C6D-49F7-8461-9FAC202654A0}" srcOrd="3" destOrd="0" presId="urn:microsoft.com/office/officeart/2005/8/layout/hierarchy2"/>
    <dgm:cxn modelId="{5985F3BB-80C5-4B65-A5F6-21336A5DCD26}" type="presParOf" srcId="{6A4CAF62-9C6D-49F7-8461-9FAC202654A0}" destId="{EEA8E9C2-1431-4C83-8730-345E8F4BEBBA}" srcOrd="0" destOrd="0" presId="urn:microsoft.com/office/officeart/2005/8/layout/hierarchy2"/>
    <dgm:cxn modelId="{F8126DE5-8585-4AC0-A35B-AF2703C9D570}" type="presParOf" srcId="{6A4CAF62-9C6D-49F7-8461-9FAC202654A0}" destId="{A6C83332-CCCD-4102-86D8-BBE0093D27FE}" srcOrd="1" destOrd="0" presId="urn:microsoft.com/office/officeart/2005/8/layout/hierarchy2"/>
    <dgm:cxn modelId="{27ED1982-4AB6-469D-8E9B-C4512FD52F7C}" type="presParOf" srcId="{56E9F1BD-DC88-4F44-9509-7A7F6EB88D48}" destId="{DF88FA44-B395-4019-BEDA-EE89446D0F26}" srcOrd="4" destOrd="0" presId="urn:microsoft.com/office/officeart/2005/8/layout/hierarchy2"/>
    <dgm:cxn modelId="{126FE230-ED13-4DEF-B52E-9FC04E4A5AAD}" type="presParOf" srcId="{DF88FA44-B395-4019-BEDA-EE89446D0F26}" destId="{AD8C8A5B-76FB-46BB-8E39-804EC3D5CC7C}" srcOrd="0" destOrd="0" presId="urn:microsoft.com/office/officeart/2005/8/layout/hierarchy2"/>
    <dgm:cxn modelId="{FAF66D8F-A669-407D-B440-382D325D990E}" type="presParOf" srcId="{56E9F1BD-DC88-4F44-9509-7A7F6EB88D48}" destId="{6B149F4D-A93F-4FFB-A0F7-BFFB62E86EEF}" srcOrd="5" destOrd="0" presId="urn:microsoft.com/office/officeart/2005/8/layout/hierarchy2"/>
    <dgm:cxn modelId="{433DC5A1-2B2F-4503-8B51-C0CF28B9AB57}" type="presParOf" srcId="{6B149F4D-A93F-4FFB-A0F7-BFFB62E86EEF}" destId="{CD5BECDA-6930-4FE0-961F-51E2F6972D87}" srcOrd="0" destOrd="0" presId="urn:microsoft.com/office/officeart/2005/8/layout/hierarchy2"/>
    <dgm:cxn modelId="{91ABABB0-2E14-4F18-9DBE-B575876B0571}" type="presParOf" srcId="{6B149F4D-A93F-4FFB-A0F7-BFFB62E86EEF}" destId="{48630007-B593-42A7-95EB-71CBC4079008}" srcOrd="1" destOrd="0" presId="urn:microsoft.com/office/officeart/2005/8/layout/hierarchy2"/>
    <dgm:cxn modelId="{4D7CC448-0775-415A-A86D-CBD5EFF3C379}" type="presParOf" srcId="{5E4B2988-92CB-4793-BF39-FB7A247DDD99}" destId="{B055B3D7-8DA0-4257-A867-6E4EA64E89A6}" srcOrd="4" destOrd="0" presId="urn:microsoft.com/office/officeart/2005/8/layout/hierarchy2"/>
    <dgm:cxn modelId="{BDA0D833-C5B1-417A-9BD6-7AAC55802787}" type="presParOf" srcId="{B055B3D7-8DA0-4257-A867-6E4EA64E89A6}" destId="{828929B6-9C51-4D43-BC5B-74B6248B2928}" srcOrd="0" destOrd="0" presId="urn:microsoft.com/office/officeart/2005/8/layout/hierarchy2"/>
    <dgm:cxn modelId="{6AE1F088-6523-4CE1-87BF-BD6B9AFF9B08}" type="presParOf" srcId="{5E4B2988-92CB-4793-BF39-FB7A247DDD99}" destId="{BA6110DC-5601-404E-94D1-9A4B95883E6B}" srcOrd="5" destOrd="0" presId="urn:microsoft.com/office/officeart/2005/8/layout/hierarchy2"/>
    <dgm:cxn modelId="{3AFEA596-3103-4B98-9993-79EE8BEC490E}" type="presParOf" srcId="{BA6110DC-5601-404E-94D1-9A4B95883E6B}" destId="{0E332547-B1F1-463C-8310-9639394511D7}" srcOrd="0" destOrd="0" presId="urn:microsoft.com/office/officeart/2005/8/layout/hierarchy2"/>
    <dgm:cxn modelId="{31611AFF-0700-4E20-AFEA-B8B90F2360E1}" type="presParOf" srcId="{BA6110DC-5601-404E-94D1-9A4B95883E6B}" destId="{C48D6F87-1728-4279-AED4-E820DD5CC06D}" srcOrd="1" destOrd="0" presId="urn:microsoft.com/office/officeart/2005/8/layout/hierarchy2"/>
    <dgm:cxn modelId="{3E9C6098-F510-4878-B14D-A75CA5EF3FDF}" type="presParOf" srcId="{C48D6F87-1728-4279-AED4-E820DD5CC06D}" destId="{E295AFC7-9A1A-41D6-9FE8-147C0801341E}" srcOrd="0" destOrd="0" presId="urn:microsoft.com/office/officeart/2005/8/layout/hierarchy2"/>
    <dgm:cxn modelId="{FA49C046-8422-4F56-84DC-99C142E8D919}" type="presParOf" srcId="{E295AFC7-9A1A-41D6-9FE8-147C0801341E}" destId="{EF51EA6A-A301-4427-A424-03082021FE2E}" srcOrd="0" destOrd="0" presId="urn:microsoft.com/office/officeart/2005/8/layout/hierarchy2"/>
    <dgm:cxn modelId="{10494BE5-658E-44DD-881A-62C95E7B5F70}" type="presParOf" srcId="{C48D6F87-1728-4279-AED4-E820DD5CC06D}" destId="{B8368C1D-37BD-4F26-8254-42261E7A1758}" srcOrd="1" destOrd="0" presId="urn:microsoft.com/office/officeart/2005/8/layout/hierarchy2"/>
    <dgm:cxn modelId="{6B599B27-96C8-44C1-ADE5-0A6FB0C5FA02}" type="presParOf" srcId="{B8368C1D-37BD-4F26-8254-42261E7A1758}" destId="{B15AEF7D-F697-4A9B-98A9-5F92DE361B8D}" srcOrd="0" destOrd="0" presId="urn:microsoft.com/office/officeart/2005/8/layout/hierarchy2"/>
    <dgm:cxn modelId="{FEC09DF4-4BEC-4B86-B5D2-27E4CBB9420C}" type="presParOf" srcId="{B8368C1D-37BD-4F26-8254-42261E7A1758}" destId="{956C52DD-9099-4043-811F-A769E658B2F9}" srcOrd="1" destOrd="0" presId="urn:microsoft.com/office/officeart/2005/8/layout/hierarchy2"/>
    <dgm:cxn modelId="{D412EF49-DDC8-4DBF-AF7C-9D7A3C89B20F}" type="presParOf" srcId="{C48D6F87-1728-4279-AED4-E820DD5CC06D}" destId="{AB136954-872A-404A-B1AB-0F9CAF9D9121}" srcOrd="2" destOrd="0" presId="urn:microsoft.com/office/officeart/2005/8/layout/hierarchy2"/>
    <dgm:cxn modelId="{B8FF2318-F6EF-452B-88EE-B7D47160CEBD}" type="presParOf" srcId="{AB136954-872A-404A-B1AB-0F9CAF9D9121}" destId="{AFBF8FF8-79CA-4480-A972-8DC77E27B53C}" srcOrd="0" destOrd="0" presId="urn:microsoft.com/office/officeart/2005/8/layout/hierarchy2"/>
    <dgm:cxn modelId="{B0307F2A-77A0-4402-90E9-B085CCEFC8B9}" type="presParOf" srcId="{C48D6F87-1728-4279-AED4-E820DD5CC06D}" destId="{38510030-B4DA-4F64-B363-DE135AC28C66}" srcOrd="3" destOrd="0" presId="urn:microsoft.com/office/officeart/2005/8/layout/hierarchy2"/>
    <dgm:cxn modelId="{1FFBDEA9-B75F-4237-AEBC-06FF8FB8CC17}" type="presParOf" srcId="{38510030-B4DA-4F64-B363-DE135AC28C66}" destId="{0EDA2D25-904F-47E4-A275-18D2C3E37098}" srcOrd="0" destOrd="0" presId="urn:microsoft.com/office/officeart/2005/8/layout/hierarchy2"/>
    <dgm:cxn modelId="{7F459101-39C0-44B7-B156-25D71229E847}" type="presParOf" srcId="{38510030-B4DA-4F64-B363-DE135AC28C66}" destId="{E2595B95-5CA8-4386-9BCF-6313BC3176BC}" srcOrd="1" destOrd="0" presId="urn:microsoft.com/office/officeart/2005/8/layout/hierarchy2"/>
    <dgm:cxn modelId="{D5128EC6-E44F-46F0-B692-DBAB9B25DBE0}" type="presParOf" srcId="{C48D6F87-1728-4279-AED4-E820DD5CC06D}" destId="{D86C494D-9474-4A9F-AC3B-EB561F36E5E1}" srcOrd="4" destOrd="0" presId="urn:microsoft.com/office/officeart/2005/8/layout/hierarchy2"/>
    <dgm:cxn modelId="{B146D389-42DB-4430-8FA6-BB9D885600FE}" type="presParOf" srcId="{D86C494D-9474-4A9F-AC3B-EB561F36E5E1}" destId="{4E636D5F-16F5-4F61-A682-1ED9EB4C945A}" srcOrd="0" destOrd="0" presId="urn:microsoft.com/office/officeart/2005/8/layout/hierarchy2"/>
    <dgm:cxn modelId="{165D7C90-8E70-47E4-A6C4-30F101229CE3}" type="presParOf" srcId="{C48D6F87-1728-4279-AED4-E820DD5CC06D}" destId="{11880948-E055-40EE-98A2-3F3968B8EFC5}" srcOrd="5" destOrd="0" presId="urn:microsoft.com/office/officeart/2005/8/layout/hierarchy2"/>
    <dgm:cxn modelId="{C40D691B-8891-481F-9616-C163C4439F59}" type="presParOf" srcId="{11880948-E055-40EE-98A2-3F3968B8EFC5}" destId="{E83B3DE9-06CD-4E43-9A93-3159D41B08E6}" srcOrd="0" destOrd="0" presId="urn:microsoft.com/office/officeart/2005/8/layout/hierarchy2"/>
    <dgm:cxn modelId="{7BDDC13D-E549-46EB-9240-58621A1A5244}" type="presParOf" srcId="{11880948-E055-40EE-98A2-3F3968B8EFC5}" destId="{CBE71828-558C-41E3-AB1A-173F504C0F27}" srcOrd="1" destOrd="0" presId="urn:microsoft.com/office/officeart/2005/8/layout/hierarchy2"/>
  </dgm:cxnLst>
  <dgm:bg/>
  <dgm:whole/>
</dgm:dataModel>
</file>

<file path=ppt/diagrams/data4.xml><?xml version="1.0" encoding="utf-8"?>
<dgm:dataModel xmlns:dgm="http://schemas.openxmlformats.org/drawingml/2006/diagram" xmlns:a="http://schemas.openxmlformats.org/drawingml/2006/main">
  <dgm:ptLst>
    <dgm:pt modelId="{B6F64061-F976-42AC-8D79-BF785DBD774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26304DE-10B0-40E2-86B5-2CA9ED943247}">
      <dgm:prSet phldrT="[Text]" custT="1"/>
      <dgm:spPr/>
      <dgm:t>
        <a:bodyPr/>
        <a:lstStyle/>
        <a:p>
          <a:r>
            <a:rPr lang="en-US" sz="1600" smtClean="0">
              <a:latin typeface="Times New Roman" pitchFamily="18" charset="0"/>
              <a:cs typeface="Times New Roman" pitchFamily="18" charset="0"/>
            </a:rPr>
            <a:t>Ne putem inregistra pe site prin intermediul contului de facebook</a:t>
          </a:r>
          <a:endParaRPr lang="en-US" sz="1600">
            <a:latin typeface="Times New Roman" pitchFamily="18" charset="0"/>
            <a:cs typeface="Times New Roman" pitchFamily="18" charset="0"/>
          </a:endParaRPr>
        </a:p>
      </dgm:t>
    </dgm:pt>
    <dgm:pt modelId="{EF4E3259-1A6F-4F52-A8A6-06C7590C4850}" type="parTrans" cxnId="{A677E727-8F5D-4950-AC39-415EA477DE22}">
      <dgm:prSet/>
      <dgm:spPr/>
      <dgm:t>
        <a:bodyPr/>
        <a:lstStyle/>
        <a:p>
          <a:endParaRPr lang="en-US" sz="1600">
            <a:latin typeface="Times New Roman" pitchFamily="18" charset="0"/>
            <a:cs typeface="Times New Roman" pitchFamily="18" charset="0"/>
          </a:endParaRPr>
        </a:p>
      </dgm:t>
    </dgm:pt>
    <dgm:pt modelId="{C7E4467E-D8C9-47B6-847F-301A1B8D5D9F}" type="sibTrans" cxnId="{A677E727-8F5D-4950-AC39-415EA477DE22}">
      <dgm:prSet/>
      <dgm:spPr/>
      <dgm:t>
        <a:bodyPr/>
        <a:lstStyle/>
        <a:p>
          <a:endParaRPr lang="en-US" sz="1600">
            <a:latin typeface="Times New Roman" pitchFamily="18" charset="0"/>
            <a:cs typeface="Times New Roman" pitchFamily="18" charset="0"/>
          </a:endParaRPr>
        </a:p>
      </dgm:t>
    </dgm:pt>
    <dgm:pt modelId="{C961E58E-6161-466B-A83B-422078E908A5}">
      <dgm:prSet phldrT="[Text]" custT="1"/>
      <dgm:spPr/>
      <dgm:t>
        <a:bodyPr/>
        <a:lstStyle/>
        <a:p>
          <a:r>
            <a:rPr lang="en-US" sz="1600" smtClean="0">
              <a:latin typeface="Times New Roman" pitchFamily="18" charset="0"/>
              <a:cs typeface="Times New Roman" pitchFamily="18" charset="0"/>
            </a:rPr>
            <a:t>Adaugare produse in lista de favorite</a:t>
          </a:r>
          <a:endParaRPr lang="en-US" sz="1600">
            <a:latin typeface="Times New Roman" pitchFamily="18" charset="0"/>
            <a:cs typeface="Times New Roman" pitchFamily="18" charset="0"/>
          </a:endParaRPr>
        </a:p>
      </dgm:t>
    </dgm:pt>
    <dgm:pt modelId="{F6D3DFAC-51F6-464E-8EE2-D1613A9A5F36}" type="parTrans" cxnId="{CC07B46A-9076-4E00-B58E-D4589825FD7E}">
      <dgm:prSet/>
      <dgm:spPr/>
      <dgm:t>
        <a:bodyPr/>
        <a:lstStyle/>
        <a:p>
          <a:endParaRPr lang="en-US" sz="1600">
            <a:latin typeface="Times New Roman" pitchFamily="18" charset="0"/>
            <a:cs typeface="Times New Roman" pitchFamily="18" charset="0"/>
          </a:endParaRPr>
        </a:p>
      </dgm:t>
    </dgm:pt>
    <dgm:pt modelId="{C3D9E349-A552-4D09-8DBF-C1D9BF50EA80}" type="sibTrans" cxnId="{CC07B46A-9076-4E00-B58E-D4589825FD7E}">
      <dgm:prSet/>
      <dgm:spPr/>
      <dgm:t>
        <a:bodyPr/>
        <a:lstStyle/>
        <a:p>
          <a:endParaRPr lang="en-US" sz="1600">
            <a:latin typeface="Times New Roman" pitchFamily="18" charset="0"/>
            <a:cs typeface="Times New Roman" pitchFamily="18" charset="0"/>
          </a:endParaRPr>
        </a:p>
      </dgm:t>
    </dgm:pt>
    <dgm:pt modelId="{4EAA32E5-17E8-4210-9004-F1D48C8181B2}">
      <dgm:prSet phldrT="[Text]" custT="1"/>
      <dgm:spPr/>
      <dgm:t>
        <a:bodyPr/>
        <a:lstStyle/>
        <a:p>
          <a:r>
            <a:rPr lang="en-US" sz="1600" smtClean="0">
              <a:latin typeface="Times New Roman" pitchFamily="18" charset="0"/>
              <a:cs typeface="Times New Roman" pitchFamily="18" charset="0"/>
            </a:rPr>
            <a:t>Putem alege categorie si subcategorie</a:t>
          </a:r>
          <a:endParaRPr lang="en-US" sz="1600">
            <a:latin typeface="Times New Roman" pitchFamily="18" charset="0"/>
            <a:cs typeface="Times New Roman" pitchFamily="18" charset="0"/>
          </a:endParaRPr>
        </a:p>
      </dgm:t>
    </dgm:pt>
    <dgm:pt modelId="{F71261D7-A487-403C-925D-6B71DDDF12A1}" type="parTrans" cxnId="{C681E7CD-51A6-47FE-AEFA-6C83E67479A4}">
      <dgm:prSet/>
      <dgm:spPr/>
      <dgm:t>
        <a:bodyPr/>
        <a:lstStyle/>
        <a:p>
          <a:endParaRPr lang="en-US" sz="1600">
            <a:latin typeface="Times New Roman" pitchFamily="18" charset="0"/>
            <a:cs typeface="Times New Roman" pitchFamily="18" charset="0"/>
          </a:endParaRPr>
        </a:p>
      </dgm:t>
    </dgm:pt>
    <dgm:pt modelId="{F3C2BD34-89F2-49D4-87E3-C2CACC8E1EC5}" type="sibTrans" cxnId="{C681E7CD-51A6-47FE-AEFA-6C83E67479A4}">
      <dgm:prSet/>
      <dgm:spPr/>
      <dgm:t>
        <a:bodyPr/>
        <a:lstStyle/>
        <a:p>
          <a:endParaRPr lang="en-US" sz="1600">
            <a:latin typeface="Times New Roman" pitchFamily="18" charset="0"/>
            <a:cs typeface="Times New Roman" pitchFamily="18" charset="0"/>
          </a:endParaRPr>
        </a:p>
      </dgm:t>
    </dgm:pt>
    <dgm:pt modelId="{5E51F3C9-1CBD-4CF2-BE7F-0BBC4A7BF913}" type="pres">
      <dgm:prSet presAssocID="{B6F64061-F976-42AC-8D79-BF785DBD774B}" presName="linear" presStyleCnt="0">
        <dgm:presLayoutVars>
          <dgm:dir/>
          <dgm:animLvl val="lvl"/>
          <dgm:resizeHandles val="exact"/>
        </dgm:presLayoutVars>
      </dgm:prSet>
      <dgm:spPr/>
    </dgm:pt>
    <dgm:pt modelId="{BDB00015-910B-483B-A301-569C3194B99A}" type="pres">
      <dgm:prSet presAssocID="{C26304DE-10B0-40E2-86B5-2CA9ED943247}" presName="parentLin" presStyleCnt="0"/>
      <dgm:spPr/>
    </dgm:pt>
    <dgm:pt modelId="{F12BFE3D-C8F7-4B0D-AB1D-1DDE7B0C1570}" type="pres">
      <dgm:prSet presAssocID="{C26304DE-10B0-40E2-86B5-2CA9ED943247}" presName="parentLeftMargin" presStyleLbl="node1" presStyleIdx="0" presStyleCnt="3"/>
      <dgm:spPr/>
    </dgm:pt>
    <dgm:pt modelId="{8B585F6F-9584-431F-96B9-323BB0756451}" type="pres">
      <dgm:prSet presAssocID="{C26304DE-10B0-40E2-86B5-2CA9ED943247}" presName="parentText" presStyleLbl="node1" presStyleIdx="0" presStyleCnt="3">
        <dgm:presLayoutVars>
          <dgm:chMax val="0"/>
          <dgm:bulletEnabled val="1"/>
        </dgm:presLayoutVars>
      </dgm:prSet>
      <dgm:spPr/>
      <dgm:t>
        <a:bodyPr/>
        <a:lstStyle/>
        <a:p>
          <a:endParaRPr lang="en-US"/>
        </a:p>
      </dgm:t>
    </dgm:pt>
    <dgm:pt modelId="{0E8D8D1F-AAD0-496F-8C5E-63B0E31FD9F7}" type="pres">
      <dgm:prSet presAssocID="{C26304DE-10B0-40E2-86B5-2CA9ED943247}" presName="negativeSpace" presStyleCnt="0"/>
      <dgm:spPr/>
    </dgm:pt>
    <dgm:pt modelId="{B465E026-50E1-464B-9505-8ED6376D88B2}" type="pres">
      <dgm:prSet presAssocID="{C26304DE-10B0-40E2-86B5-2CA9ED943247}" presName="childText" presStyleLbl="conFgAcc1" presStyleIdx="0" presStyleCnt="3">
        <dgm:presLayoutVars>
          <dgm:bulletEnabled val="1"/>
        </dgm:presLayoutVars>
      </dgm:prSet>
      <dgm:spPr/>
    </dgm:pt>
    <dgm:pt modelId="{A0D8AB54-939E-4187-95AE-B062524D6BF5}" type="pres">
      <dgm:prSet presAssocID="{C7E4467E-D8C9-47B6-847F-301A1B8D5D9F}" presName="spaceBetweenRectangles" presStyleCnt="0"/>
      <dgm:spPr/>
    </dgm:pt>
    <dgm:pt modelId="{A20B7DF4-6935-450B-BCAA-C29351213A25}" type="pres">
      <dgm:prSet presAssocID="{C961E58E-6161-466B-A83B-422078E908A5}" presName="parentLin" presStyleCnt="0"/>
      <dgm:spPr/>
    </dgm:pt>
    <dgm:pt modelId="{8A7E7A57-ECA1-4931-B67D-108260449ED7}" type="pres">
      <dgm:prSet presAssocID="{C961E58E-6161-466B-A83B-422078E908A5}" presName="parentLeftMargin" presStyleLbl="node1" presStyleIdx="0" presStyleCnt="3"/>
      <dgm:spPr/>
    </dgm:pt>
    <dgm:pt modelId="{6713FA72-C522-4A74-944B-3FC6BDBC1490}" type="pres">
      <dgm:prSet presAssocID="{C961E58E-6161-466B-A83B-422078E908A5}" presName="parentText" presStyleLbl="node1" presStyleIdx="1" presStyleCnt="3">
        <dgm:presLayoutVars>
          <dgm:chMax val="0"/>
          <dgm:bulletEnabled val="1"/>
        </dgm:presLayoutVars>
      </dgm:prSet>
      <dgm:spPr/>
      <dgm:t>
        <a:bodyPr/>
        <a:lstStyle/>
        <a:p>
          <a:endParaRPr lang="en-US"/>
        </a:p>
      </dgm:t>
    </dgm:pt>
    <dgm:pt modelId="{5434056F-F4EA-4589-9E78-9BAF0F049E65}" type="pres">
      <dgm:prSet presAssocID="{C961E58E-6161-466B-A83B-422078E908A5}" presName="negativeSpace" presStyleCnt="0"/>
      <dgm:spPr/>
    </dgm:pt>
    <dgm:pt modelId="{4B095D88-9A10-4ABE-BB20-89EA6A98BBAE}" type="pres">
      <dgm:prSet presAssocID="{C961E58E-6161-466B-A83B-422078E908A5}" presName="childText" presStyleLbl="conFgAcc1" presStyleIdx="1" presStyleCnt="3">
        <dgm:presLayoutVars>
          <dgm:bulletEnabled val="1"/>
        </dgm:presLayoutVars>
      </dgm:prSet>
      <dgm:spPr/>
    </dgm:pt>
    <dgm:pt modelId="{6C1ACAA6-CA4D-4638-9785-534840534798}" type="pres">
      <dgm:prSet presAssocID="{C3D9E349-A552-4D09-8DBF-C1D9BF50EA80}" presName="spaceBetweenRectangles" presStyleCnt="0"/>
      <dgm:spPr/>
    </dgm:pt>
    <dgm:pt modelId="{BCF9BAB9-FD5C-42FC-A93C-B8C96F19EA67}" type="pres">
      <dgm:prSet presAssocID="{4EAA32E5-17E8-4210-9004-F1D48C8181B2}" presName="parentLin" presStyleCnt="0"/>
      <dgm:spPr/>
    </dgm:pt>
    <dgm:pt modelId="{03EFDE33-4E7A-436C-8B39-4A11715777B7}" type="pres">
      <dgm:prSet presAssocID="{4EAA32E5-17E8-4210-9004-F1D48C8181B2}" presName="parentLeftMargin" presStyleLbl="node1" presStyleIdx="1" presStyleCnt="3"/>
      <dgm:spPr/>
    </dgm:pt>
    <dgm:pt modelId="{12182353-3B85-457F-8129-6A042439ECAB}" type="pres">
      <dgm:prSet presAssocID="{4EAA32E5-17E8-4210-9004-F1D48C8181B2}" presName="parentText" presStyleLbl="node1" presStyleIdx="2" presStyleCnt="3">
        <dgm:presLayoutVars>
          <dgm:chMax val="0"/>
          <dgm:bulletEnabled val="1"/>
        </dgm:presLayoutVars>
      </dgm:prSet>
      <dgm:spPr/>
      <dgm:t>
        <a:bodyPr/>
        <a:lstStyle/>
        <a:p>
          <a:endParaRPr lang="en-US"/>
        </a:p>
      </dgm:t>
    </dgm:pt>
    <dgm:pt modelId="{AAD88CE1-3122-43EC-9746-A94CA237393B}" type="pres">
      <dgm:prSet presAssocID="{4EAA32E5-17E8-4210-9004-F1D48C8181B2}" presName="negativeSpace" presStyleCnt="0"/>
      <dgm:spPr/>
    </dgm:pt>
    <dgm:pt modelId="{45AF4F5D-3D5D-4591-93A2-6C874976367E}" type="pres">
      <dgm:prSet presAssocID="{4EAA32E5-17E8-4210-9004-F1D48C8181B2}" presName="childText" presStyleLbl="conFgAcc1" presStyleIdx="2" presStyleCnt="3">
        <dgm:presLayoutVars>
          <dgm:bulletEnabled val="1"/>
        </dgm:presLayoutVars>
      </dgm:prSet>
      <dgm:spPr/>
    </dgm:pt>
  </dgm:ptLst>
  <dgm:cxnLst>
    <dgm:cxn modelId="{4BF0CD62-D9D3-480C-B983-4A3E68677AA1}" type="presOf" srcId="{4EAA32E5-17E8-4210-9004-F1D48C8181B2}" destId="{03EFDE33-4E7A-436C-8B39-4A11715777B7}" srcOrd="0" destOrd="0" presId="urn:microsoft.com/office/officeart/2005/8/layout/list1"/>
    <dgm:cxn modelId="{CC07B46A-9076-4E00-B58E-D4589825FD7E}" srcId="{B6F64061-F976-42AC-8D79-BF785DBD774B}" destId="{C961E58E-6161-466B-A83B-422078E908A5}" srcOrd="1" destOrd="0" parTransId="{F6D3DFAC-51F6-464E-8EE2-D1613A9A5F36}" sibTransId="{C3D9E349-A552-4D09-8DBF-C1D9BF50EA80}"/>
    <dgm:cxn modelId="{C681E7CD-51A6-47FE-AEFA-6C83E67479A4}" srcId="{B6F64061-F976-42AC-8D79-BF785DBD774B}" destId="{4EAA32E5-17E8-4210-9004-F1D48C8181B2}" srcOrd="2" destOrd="0" parTransId="{F71261D7-A487-403C-925D-6B71DDDF12A1}" sibTransId="{F3C2BD34-89F2-49D4-87E3-C2CACC8E1EC5}"/>
    <dgm:cxn modelId="{A677E727-8F5D-4950-AC39-415EA477DE22}" srcId="{B6F64061-F976-42AC-8D79-BF785DBD774B}" destId="{C26304DE-10B0-40E2-86B5-2CA9ED943247}" srcOrd="0" destOrd="0" parTransId="{EF4E3259-1A6F-4F52-A8A6-06C7590C4850}" sibTransId="{C7E4467E-D8C9-47B6-847F-301A1B8D5D9F}"/>
    <dgm:cxn modelId="{1F6B4FA3-F58C-4427-ADEF-A59BB6B82C44}" type="presOf" srcId="{B6F64061-F976-42AC-8D79-BF785DBD774B}" destId="{5E51F3C9-1CBD-4CF2-BE7F-0BBC4A7BF913}" srcOrd="0" destOrd="0" presId="urn:microsoft.com/office/officeart/2005/8/layout/list1"/>
    <dgm:cxn modelId="{1BB5E4A0-9FA0-44C2-A578-023B59E4B7AB}" type="presOf" srcId="{C961E58E-6161-466B-A83B-422078E908A5}" destId="{6713FA72-C522-4A74-944B-3FC6BDBC1490}" srcOrd="1" destOrd="0" presId="urn:microsoft.com/office/officeart/2005/8/layout/list1"/>
    <dgm:cxn modelId="{8BD089BC-0847-4384-94F8-75C86A84F2DD}" type="presOf" srcId="{C961E58E-6161-466B-A83B-422078E908A5}" destId="{8A7E7A57-ECA1-4931-B67D-108260449ED7}" srcOrd="0" destOrd="0" presId="urn:microsoft.com/office/officeart/2005/8/layout/list1"/>
    <dgm:cxn modelId="{0EEC94B5-4CBC-4721-8D53-D5053225D506}" type="presOf" srcId="{C26304DE-10B0-40E2-86B5-2CA9ED943247}" destId="{F12BFE3D-C8F7-4B0D-AB1D-1DDE7B0C1570}" srcOrd="0" destOrd="0" presId="urn:microsoft.com/office/officeart/2005/8/layout/list1"/>
    <dgm:cxn modelId="{8C64033B-C00F-4540-9AC8-B772812BC75E}" type="presOf" srcId="{4EAA32E5-17E8-4210-9004-F1D48C8181B2}" destId="{12182353-3B85-457F-8129-6A042439ECAB}" srcOrd="1" destOrd="0" presId="urn:microsoft.com/office/officeart/2005/8/layout/list1"/>
    <dgm:cxn modelId="{6679278E-4155-41A4-8AE0-12624B1BD0C1}" type="presOf" srcId="{C26304DE-10B0-40E2-86B5-2CA9ED943247}" destId="{8B585F6F-9584-431F-96B9-323BB0756451}" srcOrd="1" destOrd="0" presId="urn:microsoft.com/office/officeart/2005/8/layout/list1"/>
    <dgm:cxn modelId="{A434903C-D42B-40C4-855F-26ED445E50C1}" type="presParOf" srcId="{5E51F3C9-1CBD-4CF2-BE7F-0BBC4A7BF913}" destId="{BDB00015-910B-483B-A301-569C3194B99A}" srcOrd="0" destOrd="0" presId="urn:microsoft.com/office/officeart/2005/8/layout/list1"/>
    <dgm:cxn modelId="{55D1ED43-BA53-4CB7-AF3D-C75C914CE0AD}" type="presParOf" srcId="{BDB00015-910B-483B-A301-569C3194B99A}" destId="{F12BFE3D-C8F7-4B0D-AB1D-1DDE7B0C1570}" srcOrd="0" destOrd="0" presId="urn:microsoft.com/office/officeart/2005/8/layout/list1"/>
    <dgm:cxn modelId="{1459DAEE-ACDE-43D1-BB5F-E3FEAB294D28}" type="presParOf" srcId="{BDB00015-910B-483B-A301-569C3194B99A}" destId="{8B585F6F-9584-431F-96B9-323BB0756451}" srcOrd="1" destOrd="0" presId="urn:microsoft.com/office/officeart/2005/8/layout/list1"/>
    <dgm:cxn modelId="{35DD6C51-8EAF-472E-8037-E2DB87F43F2F}" type="presParOf" srcId="{5E51F3C9-1CBD-4CF2-BE7F-0BBC4A7BF913}" destId="{0E8D8D1F-AAD0-496F-8C5E-63B0E31FD9F7}" srcOrd="1" destOrd="0" presId="urn:microsoft.com/office/officeart/2005/8/layout/list1"/>
    <dgm:cxn modelId="{7C0936CE-9A43-4F7F-9957-D8BD34D960F6}" type="presParOf" srcId="{5E51F3C9-1CBD-4CF2-BE7F-0BBC4A7BF913}" destId="{B465E026-50E1-464B-9505-8ED6376D88B2}" srcOrd="2" destOrd="0" presId="urn:microsoft.com/office/officeart/2005/8/layout/list1"/>
    <dgm:cxn modelId="{B80FCF85-CAE1-4B89-B117-A5B753927067}" type="presParOf" srcId="{5E51F3C9-1CBD-4CF2-BE7F-0BBC4A7BF913}" destId="{A0D8AB54-939E-4187-95AE-B062524D6BF5}" srcOrd="3" destOrd="0" presId="urn:microsoft.com/office/officeart/2005/8/layout/list1"/>
    <dgm:cxn modelId="{F3449F5F-A10C-472C-A1F7-47B2C41ECB3B}" type="presParOf" srcId="{5E51F3C9-1CBD-4CF2-BE7F-0BBC4A7BF913}" destId="{A20B7DF4-6935-450B-BCAA-C29351213A25}" srcOrd="4" destOrd="0" presId="urn:microsoft.com/office/officeart/2005/8/layout/list1"/>
    <dgm:cxn modelId="{48C8A341-EDC8-4F63-AB2B-7A7B7C43B00E}" type="presParOf" srcId="{A20B7DF4-6935-450B-BCAA-C29351213A25}" destId="{8A7E7A57-ECA1-4931-B67D-108260449ED7}" srcOrd="0" destOrd="0" presId="urn:microsoft.com/office/officeart/2005/8/layout/list1"/>
    <dgm:cxn modelId="{36479D23-12DC-4047-B6E4-C1D9D60807BB}" type="presParOf" srcId="{A20B7DF4-6935-450B-BCAA-C29351213A25}" destId="{6713FA72-C522-4A74-944B-3FC6BDBC1490}" srcOrd="1" destOrd="0" presId="urn:microsoft.com/office/officeart/2005/8/layout/list1"/>
    <dgm:cxn modelId="{59128F03-5B98-4EE4-8393-B04F9FB5D93A}" type="presParOf" srcId="{5E51F3C9-1CBD-4CF2-BE7F-0BBC4A7BF913}" destId="{5434056F-F4EA-4589-9E78-9BAF0F049E65}" srcOrd="5" destOrd="0" presId="urn:microsoft.com/office/officeart/2005/8/layout/list1"/>
    <dgm:cxn modelId="{0320319E-4074-4E85-AD0A-A08E11B578A1}" type="presParOf" srcId="{5E51F3C9-1CBD-4CF2-BE7F-0BBC4A7BF913}" destId="{4B095D88-9A10-4ABE-BB20-89EA6A98BBAE}" srcOrd="6" destOrd="0" presId="urn:microsoft.com/office/officeart/2005/8/layout/list1"/>
    <dgm:cxn modelId="{F1BE9003-6B9A-4B5A-823A-95F3D409DA72}" type="presParOf" srcId="{5E51F3C9-1CBD-4CF2-BE7F-0BBC4A7BF913}" destId="{6C1ACAA6-CA4D-4638-9785-534840534798}" srcOrd="7" destOrd="0" presId="urn:microsoft.com/office/officeart/2005/8/layout/list1"/>
    <dgm:cxn modelId="{5C66F50D-6107-4FDC-9D9D-E3BEF7F1FD91}" type="presParOf" srcId="{5E51F3C9-1CBD-4CF2-BE7F-0BBC4A7BF913}" destId="{BCF9BAB9-FD5C-42FC-A93C-B8C96F19EA67}" srcOrd="8" destOrd="0" presId="urn:microsoft.com/office/officeart/2005/8/layout/list1"/>
    <dgm:cxn modelId="{B867E61C-31DA-48A7-A4B5-693E0267349C}" type="presParOf" srcId="{BCF9BAB9-FD5C-42FC-A93C-B8C96F19EA67}" destId="{03EFDE33-4E7A-436C-8B39-4A11715777B7}" srcOrd="0" destOrd="0" presId="urn:microsoft.com/office/officeart/2005/8/layout/list1"/>
    <dgm:cxn modelId="{A101A892-82B9-4A90-A94C-C395CF5C17DA}" type="presParOf" srcId="{BCF9BAB9-FD5C-42FC-A93C-B8C96F19EA67}" destId="{12182353-3B85-457F-8129-6A042439ECAB}" srcOrd="1" destOrd="0" presId="urn:microsoft.com/office/officeart/2005/8/layout/list1"/>
    <dgm:cxn modelId="{E1EC4A9A-88A2-476D-8176-E1F4CF5D4380}" type="presParOf" srcId="{5E51F3C9-1CBD-4CF2-BE7F-0BBC4A7BF913}" destId="{AAD88CE1-3122-43EC-9746-A94CA237393B}" srcOrd="9" destOrd="0" presId="urn:microsoft.com/office/officeart/2005/8/layout/list1"/>
    <dgm:cxn modelId="{CBDCA362-93E6-4588-B4B8-101AAF47A9AA}" type="presParOf" srcId="{5E51F3C9-1CBD-4CF2-BE7F-0BBC4A7BF913}" destId="{45AF4F5D-3D5D-4591-93A2-6C874976367E}" srcOrd="10" destOrd="0" presId="urn:microsoft.com/office/officeart/2005/8/layout/list1"/>
  </dgm:cxnLst>
  <dgm:bg/>
  <dgm:whole/>
</dgm:dataModel>
</file>

<file path=ppt/diagrams/data5.xml><?xml version="1.0" encoding="utf-8"?>
<dgm:dataModel xmlns:dgm="http://schemas.openxmlformats.org/drawingml/2006/diagram" xmlns:a="http://schemas.openxmlformats.org/drawingml/2006/main">
  <dgm:ptLst>
    <dgm:pt modelId="{BDEC2F05-3C73-46CA-AB55-50E2A4A8D68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D7BCC4-28DE-4884-8ACE-BAFE59CAECDB}">
      <dgm:prSet phldrT="[Text]" custT="1"/>
      <dgm:spPr/>
      <dgm:t>
        <a:bodyPr/>
        <a:lstStyle/>
        <a:p>
          <a:r>
            <a:rPr lang="en-US" sz="1400" smtClean="0">
              <a:latin typeface="Times New Roman" pitchFamily="18" charset="0"/>
              <a:cs typeface="Times New Roman" pitchFamily="18" charset="0"/>
            </a:rPr>
            <a:t>Adaugam produse in cos, daca apasam pe butonul “continua cumparaturi” ne trimite inapoi la lista de produse</a:t>
          </a:r>
          <a:endParaRPr lang="en-US" sz="1400">
            <a:latin typeface="Times New Roman" pitchFamily="18" charset="0"/>
            <a:cs typeface="Times New Roman" pitchFamily="18" charset="0"/>
          </a:endParaRPr>
        </a:p>
      </dgm:t>
    </dgm:pt>
    <dgm:pt modelId="{EFE0352E-BC1B-4584-896B-A5DEF3A6E5BD}" type="parTrans" cxnId="{DBE3B709-7390-4EBB-9827-A5AC741072E4}">
      <dgm:prSet/>
      <dgm:spPr/>
      <dgm:t>
        <a:bodyPr/>
        <a:lstStyle/>
        <a:p>
          <a:endParaRPr lang="en-US" sz="1400">
            <a:latin typeface="Times New Roman" pitchFamily="18" charset="0"/>
            <a:cs typeface="Times New Roman" pitchFamily="18" charset="0"/>
          </a:endParaRPr>
        </a:p>
      </dgm:t>
    </dgm:pt>
    <dgm:pt modelId="{28283E1F-F23A-4C99-8E0A-B5FC6570ABE9}" type="sibTrans" cxnId="{DBE3B709-7390-4EBB-9827-A5AC741072E4}">
      <dgm:prSet/>
      <dgm:spPr/>
      <dgm:t>
        <a:bodyPr/>
        <a:lstStyle/>
        <a:p>
          <a:endParaRPr lang="en-US" sz="1400">
            <a:latin typeface="Times New Roman" pitchFamily="18" charset="0"/>
            <a:cs typeface="Times New Roman" pitchFamily="18" charset="0"/>
          </a:endParaRPr>
        </a:p>
      </dgm:t>
    </dgm:pt>
    <dgm:pt modelId="{DF6DBDEF-247C-4793-82D2-C06E11C2A44A}">
      <dgm:prSet phldrT="[Text]" custT="1"/>
      <dgm:spPr/>
      <dgm:t>
        <a:bodyPr/>
        <a:lstStyle/>
        <a:p>
          <a:r>
            <a:rPr lang="en-US" sz="1600" smtClean="0">
              <a:latin typeface="Times New Roman" pitchFamily="18" charset="0"/>
              <a:cs typeface="Times New Roman" pitchFamily="18" charset="0"/>
            </a:rPr>
            <a:t>Adaugam produse in cos, daca apasam pe butonul plateste, ne duce in cosul de cumparaturi</a:t>
          </a:r>
          <a:endParaRPr lang="en-US" sz="1600">
            <a:latin typeface="Times New Roman" pitchFamily="18" charset="0"/>
            <a:cs typeface="Times New Roman" pitchFamily="18" charset="0"/>
          </a:endParaRPr>
        </a:p>
      </dgm:t>
    </dgm:pt>
    <dgm:pt modelId="{26EC817B-3AC3-4561-8C77-B2FC84F6045C}" type="parTrans" cxnId="{241C610E-355A-486B-8FA2-F0FA5104ECFE}">
      <dgm:prSet/>
      <dgm:spPr/>
      <dgm:t>
        <a:bodyPr/>
        <a:lstStyle/>
        <a:p>
          <a:endParaRPr lang="en-US" sz="1400">
            <a:latin typeface="Times New Roman" pitchFamily="18" charset="0"/>
            <a:cs typeface="Times New Roman" pitchFamily="18" charset="0"/>
          </a:endParaRPr>
        </a:p>
      </dgm:t>
    </dgm:pt>
    <dgm:pt modelId="{AC333872-87A0-4103-B086-68B56774DD27}" type="sibTrans" cxnId="{241C610E-355A-486B-8FA2-F0FA5104ECFE}">
      <dgm:prSet/>
      <dgm:spPr/>
      <dgm:t>
        <a:bodyPr/>
        <a:lstStyle/>
        <a:p>
          <a:endParaRPr lang="en-US" sz="1400">
            <a:latin typeface="Times New Roman" pitchFamily="18" charset="0"/>
            <a:cs typeface="Times New Roman" pitchFamily="18" charset="0"/>
          </a:endParaRPr>
        </a:p>
      </dgm:t>
    </dgm:pt>
    <dgm:pt modelId="{D4E8CA4F-C4D6-4167-80C6-4FA6F120A817}">
      <dgm:prSet phldrT="[Text]" custT="1"/>
      <dgm:spPr/>
      <dgm:t>
        <a:bodyPr/>
        <a:lstStyle/>
        <a:p>
          <a:r>
            <a:rPr lang="en-US" sz="1600" smtClean="0">
              <a:latin typeface="Times New Roman" pitchFamily="18" charset="0"/>
              <a:cs typeface="Times New Roman" pitchFamily="18" charset="0"/>
            </a:rPr>
            <a:t>Putem alege sa fie impachetat cadoul</a:t>
          </a:r>
          <a:endParaRPr lang="en-US" sz="1600">
            <a:latin typeface="Times New Roman" pitchFamily="18" charset="0"/>
            <a:cs typeface="Times New Roman" pitchFamily="18" charset="0"/>
          </a:endParaRPr>
        </a:p>
      </dgm:t>
    </dgm:pt>
    <dgm:pt modelId="{4CF57740-51AA-4959-B1A7-118049A56B0C}" type="parTrans" cxnId="{3D7D23AC-3836-450F-A399-46D1D0A8C991}">
      <dgm:prSet/>
      <dgm:spPr/>
      <dgm:t>
        <a:bodyPr/>
        <a:lstStyle/>
        <a:p>
          <a:endParaRPr lang="en-US" sz="1400">
            <a:latin typeface="Times New Roman" pitchFamily="18" charset="0"/>
            <a:cs typeface="Times New Roman" pitchFamily="18" charset="0"/>
          </a:endParaRPr>
        </a:p>
      </dgm:t>
    </dgm:pt>
    <dgm:pt modelId="{24D7B3E0-8641-457B-A1DF-6FA4CBA07345}" type="sibTrans" cxnId="{3D7D23AC-3836-450F-A399-46D1D0A8C991}">
      <dgm:prSet/>
      <dgm:spPr/>
      <dgm:t>
        <a:bodyPr/>
        <a:lstStyle/>
        <a:p>
          <a:endParaRPr lang="en-US" sz="1400">
            <a:latin typeface="Times New Roman" pitchFamily="18" charset="0"/>
            <a:cs typeface="Times New Roman" pitchFamily="18" charset="0"/>
          </a:endParaRPr>
        </a:p>
      </dgm:t>
    </dgm:pt>
    <dgm:pt modelId="{35FD94A3-7119-4F96-A488-F29F958E3B37}" type="pres">
      <dgm:prSet presAssocID="{BDEC2F05-3C73-46CA-AB55-50E2A4A8D68E}" presName="linear" presStyleCnt="0">
        <dgm:presLayoutVars>
          <dgm:dir/>
          <dgm:animLvl val="lvl"/>
          <dgm:resizeHandles val="exact"/>
        </dgm:presLayoutVars>
      </dgm:prSet>
      <dgm:spPr/>
    </dgm:pt>
    <dgm:pt modelId="{552F7EFE-E26D-413A-9384-BCADE0BFF9D6}" type="pres">
      <dgm:prSet presAssocID="{D1D7BCC4-28DE-4884-8ACE-BAFE59CAECDB}" presName="parentLin" presStyleCnt="0"/>
      <dgm:spPr/>
    </dgm:pt>
    <dgm:pt modelId="{9DBD0812-9F94-4C21-A08B-8CCF3BABA7CF}" type="pres">
      <dgm:prSet presAssocID="{D1D7BCC4-28DE-4884-8ACE-BAFE59CAECDB}" presName="parentLeftMargin" presStyleLbl="node1" presStyleIdx="0" presStyleCnt="3"/>
      <dgm:spPr/>
    </dgm:pt>
    <dgm:pt modelId="{CA50F415-FCF4-49E5-A429-465D11568E48}" type="pres">
      <dgm:prSet presAssocID="{D1D7BCC4-28DE-4884-8ACE-BAFE59CAECDB}" presName="parentText" presStyleLbl="node1" presStyleIdx="0" presStyleCnt="3" custScaleY="84553">
        <dgm:presLayoutVars>
          <dgm:chMax val="0"/>
          <dgm:bulletEnabled val="1"/>
        </dgm:presLayoutVars>
      </dgm:prSet>
      <dgm:spPr/>
      <dgm:t>
        <a:bodyPr/>
        <a:lstStyle/>
        <a:p>
          <a:endParaRPr lang="en-US"/>
        </a:p>
      </dgm:t>
    </dgm:pt>
    <dgm:pt modelId="{028F5AC0-EF87-45BF-B3BD-EF1CA1DFF783}" type="pres">
      <dgm:prSet presAssocID="{D1D7BCC4-28DE-4884-8ACE-BAFE59CAECDB}" presName="negativeSpace" presStyleCnt="0"/>
      <dgm:spPr/>
    </dgm:pt>
    <dgm:pt modelId="{56DC0C69-CAF9-4E1B-8D85-2362AF71BA9D}" type="pres">
      <dgm:prSet presAssocID="{D1D7BCC4-28DE-4884-8ACE-BAFE59CAECDB}" presName="childText" presStyleLbl="conFgAcc1" presStyleIdx="0" presStyleCnt="3">
        <dgm:presLayoutVars>
          <dgm:bulletEnabled val="1"/>
        </dgm:presLayoutVars>
      </dgm:prSet>
      <dgm:spPr/>
    </dgm:pt>
    <dgm:pt modelId="{C9205680-17C8-450B-A9EB-5F2526FADBDF}" type="pres">
      <dgm:prSet presAssocID="{28283E1F-F23A-4C99-8E0A-B5FC6570ABE9}" presName="spaceBetweenRectangles" presStyleCnt="0"/>
      <dgm:spPr/>
    </dgm:pt>
    <dgm:pt modelId="{FB0FF969-346B-476A-A22B-DE087DE59C73}" type="pres">
      <dgm:prSet presAssocID="{DF6DBDEF-247C-4793-82D2-C06E11C2A44A}" presName="parentLin" presStyleCnt="0"/>
      <dgm:spPr/>
    </dgm:pt>
    <dgm:pt modelId="{5877687B-A9F3-4CA3-976A-1AC329E863E2}" type="pres">
      <dgm:prSet presAssocID="{DF6DBDEF-247C-4793-82D2-C06E11C2A44A}" presName="parentLeftMargin" presStyleLbl="node1" presStyleIdx="0" presStyleCnt="3"/>
      <dgm:spPr/>
    </dgm:pt>
    <dgm:pt modelId="{B419217A-C81E-4099-8BF6-EC1694E3FF24}" type="pres">
      <dgm:prSet presAssocID="{DF6DBDEF-247C-4793-82D2-C06E11C2A44A}" presName="parentText" presStyleLbl="node1" presStyleIdx="1" presStyleCnt="3">
        <dgm:presLayoutVars>
          <dgm:chMax val="0"/>
          <dgm:bulletEnabled val="1"/>
        </dgm:presLayoutVars>
      </dgm:prSet>
      <dgm:spPr/>
      <dgm:t>
        <a:bodyPr/>
        <a:lstStyle/>
        <a:p>
          <a:endParaRPr lang="en-US"/>
        </a:p>
      </dgm:t>
    </dgm:pt>
    <dgm:pt modelId="{FF8D0346-749C-43B1-BDC1-4EE16ED124AD}" type="pres">
      <dgm:prSet presAssocID="{DF6DBDEF-247C-4793-82D2-C06E11C2A44A}" presName="negativeSpace" presStyleCnt="0"/>
      <dgm:spPr/>
    </dgm:pt>
    <dgm:pt modelId="{28CABBE1-5507-4FE2-A460-BDDAE09A2E11}" type="pres">
      <dgm:prSet presAssocID="{DF6DBDEF-247C-4793-82D2-C06E11C2A44A}" presName="childText" presStyleLbl="conFgAcc1" presStyleIdx="1" presStyleCnt="3">
        <dgm:presLayoutVars>
          <dgm:bulletEnabled val="1"/>
        </dgm:presLayoutVars>
      </dgm:prSet>
      <dgm:spPr/>
    </dgm:pt>
    <dgm:pt modelId="{C0C1D201-E1B3-467B-9909-C75830680BB5}" type="pres">
      <dgm:prSet presAssocID="{AC333872-87A0-4103-B086-68B56774DD27}" presName="spaceBetweenRectangles" presStyleCnt="0"/>
      <dgm:spPr/>
    </dgm:pt>
    <dgm:pt modelId="{4B2BBA18-28B5-45DC-ABF9-6FDA14D8F9AE}" type="pres">
      <dgm:prSet presAssocID="{D4E8CA4F-C4D6-4167-80C6-4FA6F120A817}" presName="parentLin" presStyleCnt="0"/>
      <dgm:spPr/>
    </dgm:pt>
    <dgm:pt modelId="{DC270288-55A8-46CE-862A-D33CBD1E8D38}" type="pres">
      <dgm:prSet presAssocID="{D4E8CA4F-C4D6-4167-80C6-4FA6F120A817}" presName="parentLeftMargin" presStyleLbl="node1" presStyleIdx="1" presStyleCnt="3"/>
      <dgm:spPr/>
    </dgm:pt>
    <dgm:pt modelId="{A2A4124A-29FF-42D3-9699-F1F9C7308533}" type="pres">
      <dgm:prSet presAssocID="{D4E8CA4F-C4D6-4167-80C6-4FA6F120A817}" presName="parentText" presStyleLbl="node1" presStyleIdx="2" presStyleCnt="3">
        <dgm:presLayoutVars>
          <dgm:chMax val="0"/>
          <dgm:bulletEnabled val="1"/>
        </dgm:presLayoutVars>
      </dgm:prSet>
      <dgm:spPr/>
      <dgm:t>
        <a:bodyPr/>
        <a:lstStyle/>
        <a:p>
          <a:endParaRPr lang="en-US"/>
        </a:p>
      </dgm:t>
    </dgm:pt>
    <dgm:pt modelId="{22F15629-B3EA-4796-B5D0-59978DEDB93E}" type="pres">
      <dgm:prSet presAssocID="{D4E8CA4F-C4D6-4167-80C6-4FA6F120A817}" presName="negativeSpace" presStyleCnt="0"/>
      <dgm:spPr/>
    </dgm:pt>
    <dgm:pt modelId="{51B0EBBE-34CA-407C-9EDD-33A67CB5C1CC}" type="pres">
      <dgm:prSet presAssocID="{D4E8CA4F-C4D6-4167-80C6-4FA6F120A817}" presName="childText" presStyleLbl="conFgAcc1" presStyleIdx="2" presStyleCnt="3">
        <dgm:presLayoutVars>
          <dgm:bulletEnabled val="1"/>
        </dgm:presLayoutVars>
      </dgm:prSet>
      <dgm:spPr/>
    </dgm:pt>
  </dgm:ptLst>
  <dgm:cxnLst>
    <dgm:cxn modelId="{77ADCAB2-6312-468B-BFA8-F58DE9FBB012}" type="presOf" srcId="{D1D7BCC4-28DE-4884-8ACE-BAFE59CAECDB}" destId="{9DBD0812-9F94-4C21-A08B-8CCF3BABA7CF}" srcOrd="0" destOrd="0" presId="urn:microsoft.com/office/officeart/2005/8/layout/list1"/>
    <dgm:cxn modelId="{241C610E-355A-486B-8FA2-F0FA5104ECFE}" srcId="{BDEC2F05-3C73-46CA-AB55-50E2A4A8D68E}" destId="{DF6DBDEF-247C-4793-82D2-C06E11C2A44A}" srcOrd="1" destOrd="0" parTransId="{26EC817B-3AC3-4561-8C77-B2FC84F6045C}" sibTransId="{AC333872-87A0-4103-B086-68B56774DD27}"/>
    <dgm:cxn modelId="{BFE83F93-9887-4DA9-8408-38A3B09B6879}" type="presOf" srcId="{D4E8CA4F-C4D6-4167-80C6-4FA6F120A817}" destId="{DC270288-55A8-46CE-862A-D33CBD1E8D38}" srcOrd="0" destOrd="0" presId="urn:microsoft.com/office/officeart/2005/8/layout/list1"/>
    <dgm:cxn modelId="{72667141-C954-4F42-BDD4-875572104BFB}" type="presOf" srcId="{D1D7BCC4-28DE-4884-8ACE-BAFE59CAECDB}" destId="{CA50F415-FCF4-49E5-A429-465D11568E48}" srcOrd="1" destOrd="0" presId="urn:microsoft.com/office/officeart/2005/8/layout/list1"/>
    <dgm:cxn modelId="{3D7D23AC-3836-450F-A399-46D1D0A8C991}" srcId="{BDEC2F05-3C73-46CA-AB55-50E2A4A8D68E}" destId="{D4E8CA4F-C4D6-4167-80C6-4FA6F120A817}" srcOrd="2" destOrd="0" parTransId="{4CF57740-51AA-4959-B1A7-118049A56B0C}" sibTransId="{24D7B3E0-8641-457B-A1DF-6FA4CBA07345}"/>
    <dgm:cxn modelId="{134974C1-CB68-4A6B-88E5-6AC433B884BC}" type="presOf" srcId="{D4E8CA4F-C4D6-4167-80C6-4FA6F120A817}" destId="{A2A4124A-29FF-42D3-9699-F1F9C7308533}" srcOrd="1" destOrd="0" presId="urn:microsoft.com/office/officeart/2005/8/layout/list1"/>
    <dgm:cxn modelId="{A7979E6D-AE29-4B96-AD84-A9E9D0968BFE}" type="presOf" srcId="{BDEC2F05-3C73-46CA-AB55-50E2A4A8D68E}" destId="{35FD94A3-7119-4F96-A488-F29F958E3B37}" srcOrd="0" destOrd="0" presId="urn:microsoft.com/office/officeart/2005/8/layout/list1"/>
    <dgm:cxn modelId="{ABA59F75-B837-4F36-B187-9648DFA96030}" type="presOf" srcId="{DF6DBDEF-247C-4793-82D2-C06E11C2A44A}" destId="{B419217A-C81E-4099-8BF6-EC1694E3FF24}" srcOrd="1" destOrd="0" presId="urn:microsoft.com/office/officeart/2005/8/layout/list1"/>
    <dgm:cxn modelId="{CC24DC4B-13F9-4AAD-9DCA-08E0DE1B591E}" type="presOf" srcId="{DF6DBDEF-247C-4793-82D2-C06E11C2A44A}" destId="{5877687B-A9F3-4CA3-976A-1AC329E863E2}" srcOrd="0" destOrd="0" presId="urn:microsoft.com/office/officeart/2005/8/layout/list1"/>
    <dgm:cxn modelId="{DBE3B709-7390-4EBB-9827-A5AC741072E4}" srcId="{BDEC2F05-3C73-46CA-AB55-50E2A4A8D68E}" destId="{D1D7BCC4-28DE-4884-8ACE-BAFE59CAECDB}" srcOrd="0" destOrd="0" parTransId="{EFE0352E-BC1B-4584-896B-A5DEF3A6E5BD}" sibTransId="{28283E1F-F23A-4C99-8E0A-B5FC6570ABE9}"/>
    <dgm:cxn modelId="{0E01EDEA-7D66-4112-921B-0E736F54846C}" type="presParOf" srcId="{35FD94A3-7119-4F96-A488-F29F958E3B37}" destId="{552F7EFE-E26D-413A-9384-BCADE0BFF9D6}" srcOrd="0" destOrd="0" presId="urn:microsoft.com/office/officeart/2005/8/layout/list1"/>
    <dgm:cxn modelId="{93D0C332-46CD-480D-B6AF-7B6F0A1CB387}" type="presParOf" srcId="{552F7EFE-E26D-413A-9384-BCADE0BFF9D6}" destId="{9DBD0812-9F94-4C21-A08B-8CCF3BABA7CF}" srcOrd="0" destOrd="0" presId="urn:microsoft.com/office/officeart/2005/8/layout/list1"/>
    <dgm:cxn modelId="{CFD8A24C-B819-464D-8321-60066A30C560}" type="presParOf" srcId="{552F7EFE-E26D-413A-9384-BCADE0BFF9D6}" destId="{CA50F415-FCF4-49E5-A429-465D11568E48}" srcOrd="1" destOrd="0" presId="urn:microsoft.com/office/officeart/2005/8/layout/list1"/>
    <dgm:cxn modelId="{3EA6CDE6-BFD8-4F0A-A630-260CFBB241ED}" type="presParOf" srcId="{35FD94A3-7119-4F96-A488-F29F958E3B37}" destId="{028F5AC0-EF87-45BF-B3BD-EF1CA1DFF783}" srcOrd="1" destOrd="0" presId="urn:microsoft.com/office/officeart/2005/8/layout/list1"/>
    <dgm:cxn modelId="{2400AA7D-0AD5-4CBF-B8DC-5D68591F5AF2}" type="presParOf" srcId="{35FD94A3-7119-4F96-A488-F29F958E3B37}" destId="{56DC0C69-CAF9-4E1B-8D85-2362AF71BA9D}" srcOrd="2" destOrd="0" presId="urn:microsoft.com/office/officeart/2005/8/layout/list1"/>
    <dgm:cxn modelId="{928A426F-871E-495F-A612-7DCDAEAE0569}" type="presParOf" srcId="{35FD94A3-7119-4F96-A488-F29F958E3B37}" destId="{C9205680-17C8-450B-A9EB-5F2526FADBDF}" srcOrd="3" destOrd="0" presId="urn:microsoft.com/office/officeart/2005/8/layout/list1"/>
    <dgm:cxn modelId="{720E8219-2DD6-40E0-A24C-DA8FC91A8A1F}" type="presParOf" srcId="{35FD94A3-7119-4F96-A488-F29F958E3B37}" destId="{FB0FF969-346B-476A-A22B-DE087DE59C73}" srcOrd="4" destOrd="0" presId="urn:microsoft.com/office/officeart/2005/8/layout/list1"/>
    <dgm:cxn modelId="{190229AC-CE35-4F80-BB79-4C9A52981D69}" type="presParOf" srcId="{FB0FF969-346B-476A-A22B-DE087DE59C73}" destId="{5877687B-A9F3-4CA3-976A-1AC329E863E2}" srcOrd="0" destOrd="0" presId="urn:microsoft.com/office/officeart/2005/8/layout/list1"/>
    <dgm:cxn modelId="{BAC7450B-1593-4B62-BA09-F1F66A5B3D8B}" type="presParOf" srcId="{FB0FF969-346B-476A-A22B-DE087DE59C73}" destId="{B419217A-C81E-4099-8BF6-EC1694E3FF24}" srcOrd="1" destOrd="0" presId="urn:microsoft.com/office/officeart/2005/8/layout/list1"/>
    <dgm:cxn modelId="{4485BF48-1132-41C4-93C3-07C10CCB31BA}" type="presParOf" srcId="{35FD94A3-7119-4F96-A488-F29F958E3B37}" destId="{FF8D0346-749C-43B1-BDC1-4EE16ED124AD}" srcOrd="5" destOrd="0" presId="urn:microsoft.com/office/officeart/2005/8/layout/list1"/>
    <dgm:cxn modelId="{7255701F-3292-4DE9-B44A-9DCABB23C47A}" type="presParOf" srcId="{35FD94A3-7119-4F96-A488-F29F958E3B37}" destId="{28CABBE1-5507-4FE2-A460-BDDAE09A2E11}" srcOrd="6" destOrd="0" presId="urn:microsoft.com/office/officeart/2005/8/layout/list1"/>
    <dgm:cxn modelId="{519D171C-7795-4369-9DD3-04145033FC5C}" type="presParOf" srcId="{35FD94A3-7119-4F96-A488-F29F958E3B37}" destId="{C0C1D201-E1B3-467B-9909-C75830680BB5}" srcOrd="7" destOrd="0" presId="urn:microsoft.com/office/officeart/2005/8/layout/list1"/>
    <dgm:cxn modelId="{5837FD19-2561-4711-B243-A9CA6E0D0207}" type="presParOf" srcId="{35FD94A3-7119-4F96-A488-F29F958E3B37}" destId="{4B2BBA18-28B5-45DC-ABF9-6FDA14D8F9AE}" srcOrd="8" destOrd="0" presId="urn:microsoft.com/office/officeart/2005/8/layout/list1"/>
    <dgm:cxn modelId="{D5AEDBF4-698E-45D4-9FB6-23198D530E73}" type="presParOf" srcId="{4B2BBA18-28B5-45DC-ABF9-6FDA14D8F9AE}" destId="{DC270288-55A8-46CE-862A-D33CBD1E8D38}" srcOrd="0" destOrd="0" presId="urn:microsoft.com/office/officeart/2005/8/layout/list1"/>
    <dgm:cxn modelId="{CBA0B7FE-9923-4E2D-B17F-519EB9739FE9}" type="presParOf" srcId="{4B2BBA18-28B5-45DC-ABF9-6FDA14D8F9AE}" destId="{A2A4124A-29FF-42D3-9699-F1F9C7308533}" srcOrd="1" destOrd="0" presId="urn:microsoft.com/office/officeart/2005/8/layout/list1"/>
    <dgm:cxn modelId="{5A2628FF-31DE-4835-8D5B-4B726A00E8F4}" type="presParOf" srcId="{35FD94A3-7119-4F96-A488-F29F958E3B37}" destId="{22F15629-B3EA-4796-B5D0-59978DEDB93E}" srcOrd="9" destOrd="0" presId="urn:microsoft.com/office/officeart/2005/8/layout/list1"/>
    <dgm:cxn modelId="{8C2113E3-03E1-4177-A1FD-07E424C0B3BC}" type="presParOf" srcId="{35FD94A3-7119-4F96-A488-F29F958E3B37}" destId="{51B0EBBE-34CA-407C-9EDD-33A67CB5C1CC}" srcOrd="10" destOrd="0" presId="urn:microsoft.com/office/officeart/2005/8/layout/list1"/>
  </dgm:cxnLst>
  <dgm:bg/>
  <dgm:whole/>
</dgm:dataModel>
</file>

<file path=ppt/diagrams/data6.xml><?xml version="1.0" encoding="utf-8"?>
<dgm:dataModel xmlns:dgm="http://schemas.openxmlformats.org/drawingml/2006/diagram" xmlns:a="http://schemas.openxmlformats.org/drawingml/2006/main">
  <dgm:ptLst>
    <dgm:pt modelId="{7182B690-9668-4E7E-8E21-DA901F1AAA0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788EB15-9C99-4AA8-9C10-FB3B8025BE78}">
      <dgm:prSet phldrT="[Text]" custT="1"/>
      <dgm:spPr/>
      <dgm:t>
        <a:bodyPr/>
        <a:lstStyle/>
        <a:p>
          <a:pPr algn="ctr"/>
          <a:r>
            <a:rPr lang="en-US" sz="1800" smtClean="0">
              <a:latin typeface="Times New Roman" pitchFamily="18" charset="0"/>
              <a:cs typeface="Times New Roman" pitchFamily="18" charset="0"/>
            </a:rPr>
            <a:t>Putem </a:t>
          </a:r>
          <a:r>
            <a:rPr lang="en-US" sz="1600" smtClean="0">
              <a:latin typeface="Times New Roman" pitchFamily="18" charset="0"/>
              <a:cs typeface="Times New Roman" pitchFamily="18" charset="0"/>
            </a:rPr>
            <a:t>cauta</a:t>
          </a:r>
          <a:r>
            <a:rPr lang="en-US" sz="1800" smtClean="0">
              <a:latin typeface="Times New Roman" pitchFamily="18" charset="0"/>
              <a:cs typeface="Times New Roman" pitchFamily="18" charset="0"/>
            </a:rPr>
            <a:t> produse dupa brand</a:t>
          </a:r>
          <a:endParaRPr lang="en-US" sz="1800">
            <a:latin typeface="Times New Roman" pitchFamily="18" charset="0"/>
            <a:cs typeface="Times New Roman" pitchFamily="18" charset="0"/>
          </a:endParaRPr>
        </a:p>
      </dgm:t>
    </dgm:pt>
    <dgm:pt modelId="{871DD21C-3534-4EE5-831E-473C59A3B003}" type="parTrans" cxnId="{4049A12D-EEA1-4BCB-A5DD-D2C98C48D260}">
      <dgm:prSet/>
      <dgm:spPr/>
      <dgm:t>
        <a:bodyPr/>
        <a:lstStyle/>
        <a:p>
          <a:endParaRPr lang="en-US"/>
        </a:p>
      </dgm:t>
    </dgm:pt>
    <dgm:pt modelId="{AD37F483-D719-44CF-B3FF-5D104506C0DC}" type="sibTrans" cxnId="{4049A12D-EEA1-4BCB-A5DD-D2C98C48D260}">
      <dgm:prSet/>
      <dgm:spPr/>
      <dgm:t>
        <a:bodyPr/>
        <a:lstStyle/>
        <a:p>
          <a:endParaRPr lang="en-US"/>
        </a:p>
      </dgm:t>
    </dgm:pt>
    <dgm:pt modelId="{9B1B41C2-7619-48E7-842F-BE1F86841B24}" type="pres">
      <dgm:prSet presAssocID="{7182B690-9668-4E7E-8E21-DA901F1AAA02}" presName="linear" presStyleCnt="0">
        <dgm:presLayoutVars>
          <dgm:dir/>
          <dgm:animLvl val="lvl"/>
          <dgm:resizeHandles val="exact"/>
        </dgm:presLayoutVars>
      </dgm:prSet>
      <dgm:spPr/>
    </dgm:pt>
    <dgm:pt modelId="{BD1F9B88-7EEF-4510-B565-D0D9898AA61F}" type="pres">
      <dgm:prSet presAssocID="{5788EB15-9C99-4AA8-9C10-FB3B8025BE78}" presName="parentLin" presStyleCnt="0"/>
      <dgm:spPr/>
    </dgm:pt>
    <dgm:pt modelId="{B8D9131C-8994-47AB-A34A-3696329684B7}" type="pres">
      <dgm:prSet presAssocID="{5788EB15-9C99-4AA8-9C10-FB3B8025BE78}" presName="parentLeftMargin" presStyleLbl="node1" presStyleIdx="0" presStyleCnt="1"/>
      <dgm:spPr/>
    </dgm:pt>
    <dgm:pt modelId="{BF8A2F43-72F6-4045-9943-715C20AC1356}" type="pres">
      <dgm:prSet presAssocID="{5788EB15-9C99-4AA8-9C10-FB3B8025BE78}" presName="parentText" presStyleLbl="node1" presStyleIdx="0" presStyleCnt="1" custLinFactX="4904" custLinFactNeighborX="100000" custLinFactNeighborY="16979">
        <dgm:presLayoutVars>
          <dgm:chMax val="0"/>
          <dgm:bulletEnabled val="1"/>
        </dgm:presLayoutVars>
      </dgm:prSet>
      <dgm:spPr/>
      <dgm:t>
        <a:bodyPr/>
        <a:lstStyle/>
        <a:p>
          <a:endParaRPr lang="en-US"/>
        </a:p>
      </dgm:t>
    </dgm:pt>
    <dgm:pt modelId="{0B3FDA7A-64D1-483B-B738-625A9075B393}" type="pres">
      <dgm:prSet presAssocID="{5788EB15-9C99-4AA8-9C10-FB3B8025BE78}" presName="negativeSpace" presStyleCnt="0"/>
      <dgm:spPr/>
    </dgm:pt>
    <dgm:pt modelId="{D7E09791-6307-456E-BFED-99824DD11014}" type="pres">
      <dgm:prSet presAssocID="{5788EB15-9C99-4AA8-9C10-FB3B8025BE78}" presName="childText" presStyleLbl="conFgAcc1" presStyleIdx="0" presStyleCnt="1">
        <dgm:presLayoutVars>
          <dgm:bulletEnabled val="1"/>
        </dgm:presLayoutVars>
      </dgm:prSet>
      <dgm:spPr/>
    </dgm:pt>
  </dgm:ptLst>
  <dgm:cxnLst>
    <dgm:cxn modelId="{D3E7B36A-CD32-4904-8AF4-3CB348D04B4D}" type="presOf" srcId="{5788EB15-9C99-4AA8-9C10-FB3B8025BE78}" destId="{BF8A2F43-72F6-4045-9943-715C20AC1356}" srcOrd="1" destOrd="0" presId="urn:microsoft.com/office/officeart/2005/8/layout/list1"/>
    <dgm:cxn modelId="{E9EA52DB-3F06-456D-B30F-553E34960739}" type="presOf" srcId="{7182B690-9668-4E7E-8E21-DA901F1AAA02}" destId="{9B1B41C2-7619-48E7-842F-BE1F86841B24}" srcOrd="0" destOrd="0" presId="urn:microsoft.com/office/officeart/2005/8/layout/list1"/>
    <dgm:cxn modelId="{3E5C0964-4467-44F4-B255-64429C1B3F0E}" type="presOf" srcId="{5788EB15-9C99-4AA8-9C10-FB3B8025BE78}" destId="{B8D9131C-8994-47AB-A34A-3696329684B7}" srcOrd="0" destOrd="0" presId="urn:microsoft.com/office/officeart/2005/8/layout/list1"/>
    <dgm:cxn modelId="{4049A12D-EEA1-4BCB-A5DD-D2C98C48D260}" srcId="{7182B690-9668-4E7E-8E21-DA901F1AAA02}" destId="{5788EB15-9C99-4AA8-9C10-FB3B8025BE78}" srcOrd="0" destOrd="0" parTransId="{871DD21C-3534-4EE5-831E-473C59A3B003}" sibTransId="{AD37F483-D719-44CF-B3FF-5D104506C0DC}"/>
    <dgm:cxn modelId="{B9E4DAFF-9531-4465-A630-1205A5B7FD40}" type="presParOf" srcId="{9B1B41C2-7619-48E7-842F-BE1F86841B24}" destId="{BD1F9B88-7EEF-4510-B565-D0D9898AA61F}" srcOrd="0" destOrd="0" presId="urn:microsoft.com/office/officeart/2005/8/layout/list1"/>
    <dgm:cxn modelId="{D0C4B1AE-D073-4E83-86BE-6FD87A5DF875}" type="presParOf" srcId="{BD1F9B88-7EEF-4510-B565-D0D9898AA61F}" destId="{B8D9131C-8994-47AB-A34A-3696329684B7}" srcOrd="0" destOrd="0" presId="urn:microsoft.com/office/officeart/2005/8/layout/list1"/>
    <dgm:cxn modelId="{F2EE40EF-0E3B-467A-AC5D-520C46F0846D}" type="presParOf" srcId="{BD1F9B88-7EEF-4510-B565-D0D9898AA61F}" destId="{BF8A2F43-72F6-4045-9943-715C20AC1356}" srcOrd="1" destOrd="0" presId="urn:microsoft.com/office/officeart/2005/8/layout/list1"/>
    <dgm:cxn modelId="{F6281421-DEAA-4385-9154-A0FDDB525F17}" type="presParOf" srcId="{9B1B41C2-7619-48E7-842F-BE1F86841B24}" destId="{0B3FDA7A-64D1-483B-B738-625A9075B393}" srcOrd="1" destOrd="0" presId="urn:microsoft.com/office/officeart/2005/8/layout/list1"/>
    <dgm:cxn modelId="{80E600D5-A1D2-4E98-AE22-39CBA50FE140}" type="presParOf" srcId="{9B1B41C2-7619-48E7-842F-BE1F86841B24}" destId="{D7E09791-6307-456E-BFED-99824DD11014}"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bg>
      <p:bgRef idx="1001">
        <a:schemeClr val="bg1"/>
      </p:bgRef>
    </p:bg>
    <p:spTree>
      <p:nvGrpSpPr>
        <p:cNvPr id="1" name=""/>
        <p:cNvGrpSpPr/>
        <p:nvPr/>
      </p:nvGrpSpPr>
      <p:grpSpPr>
        <a:xfrm>
          <a:off x="0" y="0"/>
          <a:ext cx="0" cy="0"/>
          <a:chOff x="0" y="0"/>
          <a:chExt cx="0" cy="0"/>
        </a:xfrm>
      </p:grpSpPr>
      <p:sp>
        <p:nvSpPr>
          <p:cNvPr id="8" name="Titlu 7"/>
          <p:cNvSpPr>
            <a:spLocks noGrp="1"/>
          </p:cNvSpPr>
          <p:nvPr>
            <p:ph type="ctrTitle"/>
          </p:nvPr>
        </p:nvSpPr>
        <p:spPr>
          <a:xfrm>
            <a:off x="2286000" y="3124200"/>
            <a:ext cx="6172200" cy="1894362"/>
          </a:xfrm>
        </p:spPr>
        <p:txBody>
          <a:bodyPr/>
          <a:lstStyle>
            <a:lvl1pPr>
              <a:defRPr b="1"/>
            </a:lvl1pPr>
          </a:lstStyle>
          <a:p>
            <a:r>
              <a:rPr kumimoji="0" lang="ro-RO" smtClean="0"/>
              <a:t>Faceți clic pentru a edita stilul de titlu Coordonator</a:t>
            </a:r>
            <a:endParaRPr kumimoji="0" lang="en-US"/>
          </a:p>
        </p:txBody>
      </p:sp>
      <p:sp>
        <p:nvSpPr>
          <p:cNvPr id="9" name="Subtitlu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o-RO" smtClean="0"/>
              <a:t>Faceți clic pentru editarea stilului de subtitlu al coordonatorului</a:t>
            </a:r>
            <a:endParaRPr kumimoji="0" lang="en-US"/>
          </a:p>
        </p:txBody>
      </p:sp>
      <p:sp>
        <p:nvSpPr>
          <p:cNvPr id="28" name="Substituent dată 27"/>
          <p:cNvSpPr>
            <a:spLocks noGrp="1"/>
          </p:cNvSpPr>
          <p:nvPr>
            <p:ph type="dt" sz="half" idx="10"/>
          </p:nvPr>
        </p:nvSpPr>
        <p:spPr bwMode="auto">
          <a:xfrm rot="5400000">
            <a:off x="7764621" y="1174097"/>
            <a:ext cx="2286000" cy="381000"/>
          </a:xfrm>
        </p:spPr>
        <p:txBody>
          <a:bodyPr/>
          <a:lstStyle/>
          <a:p>
            <a:fld id="{4EC5071A-93EC-4595-8FF8-D010C1098AF1}" type="datetimeFigureOut">
              <a:rPr lang="en-US" smtClean="0"/>
              <a:t>11/2/2023</a:t>
            </a:fld>
            <a:endParaRPr lang="en-US"/>
          </a:p>
        </p:txBody>
      </p:sp>
      <p:sp>
        <p:nvSpPr>
          <p:cNvPr id="17" name="Substituent subsol 16"/>
          <p:cNvSpPr>
            <a:spLocks noGrp="1"/>
          </p:cNvSpPr>
          <p:nvPr>
            <p:ph type="ftr" sz="quarter" idx="11"/>
          </p:nvPr>
        </p:nvSpPr>
        <p:spPr bwMode="auto">
          <a:xfrm rot="5400000">
            <a:off x="7077269" y="4181669"/>
            <a:ext cx="3657600" cy="384048"/>
          </a:xfrm>
        </p:spPr>
        <p:txBody>
          <a:bodyPr/>
          <a:lstStyle/>
          <a:p>
            <a:endParaRPr lang="en-US"/>
          </a:p>
        </p:txBody>
      </p:sp>
      <p:sp>
        <p:nvSpPr>
          <p:cNvPr id="10" name="Dreptunghi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reptunghi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reptunghi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reptunghi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drep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drep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drep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drep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drep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drep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Dreptunghi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ubstituent număr diapozitiv 28"/>
          <p:cNvSpPr>
            <a:spLocks noGrp="1"/>
          </p:cNvSpPr>
          <p:nvPr>
            <p:ph type="sldNum" sz="quarter" idx="12"/>
          </p:nvPr>
        </p:nvSpPr>
        <p:spPr bwMode="auto">
          <a:xfrm>
            <a:off x="1325544" y="4928702"/>
            <a:ext cx="609600" cy="517524"/>
          </a:xfrm>
        </p:spPr>
        <p:txBody>
          <a:bodyPr/>
          <a:lstStyle/>
          <a:p>
            <a:fld id="{69F35E78-3BD3-47E7-AE9A-2C9098BDE7D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Faceți clic pentru a edita stilul de titlu Coordonator</a:t>
            </a:r>
            <a:endParaRPr kumimoji="0" lang="en-US"/>
          </a:p>
        </p:txBody>
      </p:sp>
      <p:sp>
        <p:nvSpPr>
          <p:cNvPr id="3" name="Substituent text vertical 2"/>
          <p:cNvSpPr>
            <a:spLocks noGrp="1"/>
          </p:cNvSpPr>
          <p:nvPr>
            <p:ph type="body" orient="vert" idx="1"/>
          </p:nvPr>
        </p:nvSpPr>
        <p:spPr/>
        <p:txBody>
          <a:bodyPr vert="eaVert"/>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4" name="Substituent dată 3"/>
          <p:cNvSpPr>
            <a:spLocks noGrp="1"/>
          </p:cNvSpPr>
          <p:nvPr>
            <p:ph type="dt" sz="half" idx="10"/>
          </p:nvPr>
        </p:nvSpPr>
        <p:spPr/>
        <p:txBody>
          <a:bodyPr/>
          <a:lstStyle/>
          <a:p>
            <a:fld id="{4EC5071A-93EC-4595-8FF8-D010C1098AF1}" type="datetimeFigureOut">
              <a:rPr lang="en-US" smtClean="0"/>
              <a:t>11/2/2023</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69F35E78-3BD3-47E7-AE9A-2C9098BDE7D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74639"/>
            <a:ext cx="1676400" cy="5851525"/>
          </a:xfrm>
        </p:spPr>
        <p:txBody>
          <a:bodyPr vert="eaVert"/>
          <a:lstStyle/>
          <a:p>
            <a:r>
              <a:rPr kumimoji="0" lang="ro-RO" smtClean="0"/>
              <a:t>Faceți clic pentru a edita stilul de titlu Coordonator</a:t>
            </a:r>
            <a:endParaRPr kumimoji="0" lang="en-US"/>
          </a:p>
        </p:txBody>
      </p:sp>
      <p:sp>
        <p:nvSpPr>
          <p:cNvPr id="3" name="Substituent text vertical 2"/>
          <p:cNvSpPr>
            <a:spLocks noGrp="1"/>
          </p:cNvSpPr>
          <p:nvPr>
            <p:ph type="body" orient="vert" idx="1"/>
          </p:nvPr>
        </p:nvSpPr>
        <p:spPr>
          <a:xfrm>
            <a:off x="457200" y="274638"/>
            <a:ext cx="6019800" cy="5851525"/>
          </a:xfrm>
        </p:spPr>
        <p:txBody>
          <a:bodyPr vert="eaVert"/>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4" name="Substituent dată 3"/>
          <p:cNvSpPr>
            <a:spLocks noGrp="1"/>
          </p:cNvSpPr>
          <p:nvPr>
            <p:ph type="dt" sz="half" idx="10"/>
          </p:nvPr>
        </p:nvSpPr>
        <p:spPr/>
        <p:txBody>
          <a:bodyPr/>
          <a:lstStyle/>
          <a:p>
            <a:fld id="{4EC5071A-93EC-4595-8FF8-D010C1098AF1}" type="datetimeFigureOut">
              <a:rPr lang="en-US" smtClean="0"/>
              <a:t>11/2/2023</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69F35E78-3BD3-47E7-AE9A-2C9098BDE7D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Faceți clic pentru a edita stilul de titlu Coordonator</a:t>
            </a:r>
            <a:endParaRPr kumimoji="0" lang="en-US"/>
          </a:p>
        </p:txBody>
      </p:sp>
      <p:sp>
        <p:nvSpPr>
          <p:cNvPr id="8" name="Substituent conținut 7"/>
          <p:cNvSpPr>
            <a:spLocks noGrp="1"/>
          </p:cNvSpPr>
          <p:nvPr>
            <p:ph sz="quarter" idx="1"/>
          </p:nvPr>
        </p:nvSpPr>
        <p:spPr>
          <a:xfrm>
            <a:off x="457200" y="1600200"/>
            <a:ext cx="7467600" cy="4873752"/>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7" name="Substituent dată 6"/>
          <p:cNvSpPr>
            <a:spLocks noGrp="1"/>
          </p:cNvSpPr>
          <p:nvPr>
            <p:ph type="dt" sz="half" idx="14"/>
          </p:nvPr>
        </p:nvSpPr>
        <p:spPr/>
        <p:txBody>
          <a:bodyPr rtlCol="0"/>
          <a:lstStyle/>
          <a:p>
            <a:fld id="{4EC5071A-93EC-4595-8FF8-D010C1098AF1}" type="datetimeFigureOut">
              <a:rPr lang="en-US" smtClean="0"/>
              <a:t>11/2/2023</a:t>
            </a:fld>
            <a:endParaRPr lang="en-US"/>
          </a:p>
        </p:txBody>
      </p:sp>
      <p:sp>
        <p:nvSpPr>
          <p:cNvPr id="9" name="Substituent număr diapozitiv 8"/>
          <p:cNvSpPr>
            <a:spLocks noGrp="1"/>
          </p:cNvSpPr>
          <p:nvPr>
            <p:ph type="sldNum" sz="quarter" idx="15"/>
          </p:nvPr>
        </p:nvSpPr>
        <p:spPr/>
        <p:txBody>
          <a:bodyPr rtlCol="0"/>
          <a:lstStyle/>
          <a:p>
            <a:fld id="{69F35E78-3BD3-47E7-AE9A-2C9098BDE7D0}" type="slidenum">
              <a:rPr lang="en-US" smtClean="0"/>
              <a:t>‹#›</a:t>
            </a:fld>
            <a:endParaRPr lang="en-US"/>
          </a:p>
        </p:txBody>
      </p:sp>
      <p:sp>
        <p:nvSpPr>
          <p:cNvPr id="10" name="Substituent subsol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bg>
      <p:bgRef idx="1001">
        <a:schemeClr val="bg2"/>
      </p:bgRef>
    </p:bg>
    <p:spTree>
      <p:nvGrpSpPr>
        <p:cNvPr id="1" name=""/>
        <p:cNvGrpSpPr/>
        <p:nvPr/>
      </p:nvGrpSpPr>
      <p:grpSpPr>
        <a:xfrm>
          <a:off x="0" y="0"/>
          <a:ext cx="0" cy="0"/>
          <a:chOff x="0" y="0"/>
          <a:chExt cx="0" cy="0"/>
        </a:xfrm>
      </p:grpSpPr>
      <p:sp>
        <p:nvSpPr>
          <p:cNvPr id="2" name="Titlu 1"/>
          <p:cNvSpPr>
            <a:spLocks noGrp="1"/>
          </p:cNvSpPr>
          <p:nvPr>
            <p:ph type="title"/>
          </p:nvPr>
        </p:nvSpPr>
        <p:spPr>
          <a:xfrm>
            <a:off x="2286000" y="2895600"/>
            <a:ext cx="6172200" cy="2053590"/>
          </a:xfrm>
        </p:spPr>
        <p:txBody>
          <a:bodyPr/>
          <a:lstStyle>
            <a:lvl1pPr algn="l">
              <a:buNone/>
              <a:defRPr sz="3000" b="1" cap="small" baseline="0"/>
            </a:lvl1pPr>
          </a:lstStyle>
          <a:p>
            <a:r>
              <a:rPr kumimoji="0" lang="ro-RO" smtClean="0"/>
              <a:t>Faceți clic pentru a edita stilul de titlu Coordonator</a:t>
            </a:r>
            <a:endParaRPr kumimoji="0" lang="en-US"/>
          </a:p>
        </p:txBody>
      </p:sp>
      <p:sp>
        <p:nvSpPr>
          <p:cNvPr id="3" name="Substituent text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o-RO" smtClean="0"/>
              <a:t>Faceți clic pentru a edita stilurile de text Coordonator</a:t>
            </a:r>
          </a:p>
        </p:txBody>
      </p:sp>
      <p:sp>
        <p:nvSpPr>
          <p:cNvPr id="4" name="Substituent dată 3"/>
          <p:cNvSpPr>
            <a:spLocks noGrp="1"/>
          </p:cNvSpPr>
          <p:nvPr>
            <p:ph type="dt" sz="half" idx="10"/>
          </p:nvPr>
        </p:nvSpPr>
        <p:spPr bwMode="auto">
          <a:xfrm rot="5400000">
            <a:off x="7763256" y="1170432"/>
            <a:ext cx="2286000" cy="381000"/>
          </a:xfrm>
        </p:spPr>
        <p:txBody>
          <a:bodyPr/>
          <a:lstStyle/>
          <a:p>
            <a:fld id="{4EC5071A-93EC-4595-8FF8-D010C1098AF1}" type="datetimeFigureOut">
              <a:rPr lang="en-US" smtClean="0"/>
              <a:t>11/2/2023</a:t>
            </a:fld>
            <a:endParaRPr lang="en-US"/>
          </a:p>
        </p:txBody>
      </p:sp>
      <p:sp>
        <p:nvSpPr>
          <p:cNvPr id="5" name="Substituent subsol 4"/>
          <p:cNvSpPr>
            <a:spLocks noGrp="1"/>
          </p:cNvSpPr>
          <p:nvPr>
            <p:ph type="ftr" sz="quarter" idx="11"/>
          </p:nvPr>
        </p:nvSpPr>
        <p:spPr bwMode="auto">
          <a:xfrm rot="5400000">
            <a:off x="7077456" y="4178808"/>
            <a:ext cx="3657600" cy="384048"/>
          </a:xfrm>
        </p:spPr>
        <p:txBody>
          <a:bodyPr/>
          <a:lstStyle/>
          <a:p>
            <a:endParaRPr lang="en-US"/>
          </a:p>
        </p:txBody>
      </p:sp>
      <p:sp>
        <p:nvSpPr>
          <p:cNvPr id="9" name="Dreptunghi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reptunghi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reptunghi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reptunghi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drep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drep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drep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drep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drep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reptunghi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drep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ubstituent număr diapozitiv 5"/>
          <p:cNvSpPr>
            <a:spLocks noGrp="1"/>
          </p:cNvSpPr>
          <p:nvPr>
            <p:ph type="sldNum" sz="quarter" idx="12"/>
          </p:nvPr>
        </p:nvSpPr>
        <p:spPr bwMode="auto">
          <a:xfrm>
            <a:off x="1340616" y="4928702"/>
            <a:ext cx="609600" cy="517524"/>
          </a:xfrm>
        </p:spPr>
        <p:txBody>
          <a:bodyPr/>
          <a:lstStyle/>
          <a:p>
            <a:fld id="{69F35E78-3BD3-47E7-AE9A-2C9098BDE7D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Faceți clic pentru a edita stilul de titlu Coordonator</a:t>
            </a:r>
            <a:endParaRPr kumimoji="0" lang="en-US"/>
          </a:p>
        </p:txBody>
      </p:sp>
      <p:sp>
        <p:nvSpPr>
          <p:cNvPr id="5" name="Substituent dată 4"/>
          <p:cNvSpPr>
            <a:spLocks noGrp="1"/>
          </p:cNvSpPr>
          <p:nvPr>
            <p:ph type="dt" sz="half" idx="10"/>
          </p:nvPr>
        </p:nvSpPr>
        <p:spPr/>
        <p:txBody>
          <a:bodyPr/>
          <a:lstStyle/>
          <a:p>
            <a:fld id="{4EC5071A-93EC-4595-8FF8-D010C1098AF1}" type="datetimeFigureOut">
              <a:rPr lang="en-US" smtClean="0"/>
              <a:t>11/2/2023</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69F35E78-3BD3-47E7-AE9A-2C9098BDE7D0}" type="slidenum">
              <a:rPr lang="en-US" smtClean="0"/>
              <a:t>‹#›</a:t>
            </a:fld>
            <a:endParaRPr lang="en-US"/>
          </a:p>
        </p:txBody>
      </p:sp>
      <p:sp>
        <p:nvSpPr>
          <p:cNvPr id="9" name="Substituent conținut 8"/>
          <p:cNvSpPr>
            <a:spLocks noGrp="1"/>
          </p:cNvSpPr>
          <p:nvPr>
            <p:ph sz="quarter" idx="1"/>
          </p:nvPr>
        </p:nvSpPr>
        <p:spPr>
          <a:xfrm>
            <a:off x="457200" y="1600200"/>
            <a:ext cx="3657600" cy="4572000"/>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11" name="Substituent conținut 10"/>
          <p:cNvSpPr>
            <a:spLocks noGrp="1"/>
          </p:cNvSpPr>
          <p:nvPr>
            <p:ph sz="quarter" idx="2"/>
          </p:nvPr>
        </p:nvSpPr>
        <p:spPr>
          <a:xfrm>
            <a:off x="4270248" y="1600200"/>
            <a:ext cx="3657600" cy="4572000"/>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457200" y="273050"/>
            <a:ext cx="7543800" cy="1143000"/>
          </a:xfrm>
        </p:spPr>
        <p:txBody>
          <a:bodyPr anchor="b"/>
          <a:lstStyle>
            <a:lvl1pPr>
              <a:defRPr/>
            </a:lvl1pPr>
          </a:lstStyle>
          <a:p>
            <a:r>
              <a:rPr kumimoji="0" lang="ro-RO" smtClean="0"/>
              <a:t>Faceți clic pentru a edita stilul de titlu Coordonator</a:t>
            </a:r>
            <a:endParaRPr kumimoji="0" lang="en-US"/>
          </a:p>
        </p:txBody>
      </p:sp>
      <p:sp>
        <p:nvSpPr>
          <p:cNvPr id="7" name="Substituent dată 6"/>
          <p:cNvSpPr>
            <a:spLocks noGrp="1"/>
          </p:cNvSpPr>
          <p:nvPr>
            <p:ph type="dt" sz="half" idx="10"/>
          </p:nvPr>
        </p:nvSpPr>
        <p:spPr/>
        <p:txBody>
          <a:bodyPr/>
          <a:lstStyle/>
          <a:p>
            <a:fld id="{4EC5071A-93EC-4595-8FF8-D010C1098AF1}" type="datetimeFigureOut">
              <a:rPr lang="en-US" smtClean="0"/>
              <a:t>11/2/2023</a:t>
            </a:fld>
            <a:endParaRPr lang="en-US"/>
          </a:p>
        </p:txBody>
      </p:sp>
      <p:sp>
        <p:nvSpPr>
          <p:cNvPr id="8" name="Substituent subsol 7"/>
          <p:cNvSpPr>
            <a:spLocks noGrp="1"/>
          </p:cNvSpPr>
          <p:nvPr>
            <p:ph type="ftr" sz="quarter" idx="11"/>
          </p:nvPr>
        </p:nvSpPr>
        <p:spPr/>
        <p:txBody>
          <a:bodyPr/>
          <a:lstStyle/>
          <a:p>
            <a:endParaRPr lang="en-US"/>
          </a:p>
        </p:txBody>
      </p:sp>
      <p:sp>
        <p:nvSpPr>
          <p:cNvPr id="9" name="Substituent număr diapozitiv 8"/>
          <p:cNvSpPr>
            <a:spLocks noGrp="1"/>
          </p:cNvSpPr>
          <p:nvPr>
            <p:ph type="sldNum" sz="quarter" idx="12"/>
          </p:nvPr>
        </p:nvSpPr>
        <p:spPr/>
        <p:txBody>
          <a:bodyPr/>
          <a:lstStyle/>
          <a:p>
            <a:fld id="{69F35E78-3BD3-47E7-AE9A-2C9098BDE7D0}" type="slidenum">
              <a:rPr lang="en-US" smtClean="0"/>
              <a:t>‹#›</a:t>
            </a:fld>
            <a:endParaRPr lang="en-US"/>
          </a:p>
        </p:txBody>
      </p:sp>
      <p:sp>
        <p:nvSpPr>
          <p:cNvPr id="11" name="Substituent conținut 10"/>
          <p:cNvSpPr>
            <a:spLocks noGrp="1"/>
          </p:cNvSpPr>
          <p:nvPr>
            <p:ph sz="quarter" idx="2"/>
          </p:nvPr>
        </p:nvSpPr>
        <p:spPr>
          <a:xfrm>
            <a:off x="457200" y="2362200"/>
            <a:ext cx="3657600" cy="3886200"/>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13" name="Substituent conținut 12"/>
          <p:cNvSpPr>
            <a:spLocks noGrp="1"/>
          </p:cNvSpPr>
          <p:nvPr>
            <p:ph sz="quarter" idx="4"/>
          </p:nvPr>
        </p:nvSpPr>
        <p:spPr>
          <a:xfrm>
            <a:off x="4371975" y="2362200"/>
            <a:ext cx="3657600" cy="3886200"/>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12" name="Substituent text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o-RO" smtClean="0"/>
              <a:t>Faceți clic pentru a edita stilurile de text Coordonator</a:t>
            </a:r>
          </a:p>
        </p:txBody>
      </p:sp>
      <p:sp>
        <p:nvSpPr>
          <p:cNvPr id="14" name="Substituent text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o-RO" smtClean="0"/>
              <a:t>Faceți clic pentru a edita stilurile de text Coordonator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Faceți clic pentru a edita stilul de titlu Coordonator</a:t>
            </a:r>
            <a:endParaRPr kumimoji="0" lang="en-US"/>
          </a:p>
        </p:txBody>
      </p:sp>
      <p:sp>
        <p:nvSpPr>
          <p:cNvPr id="6" name="Substituent dată 5"/>
          <p:cNvSpPr>
            <a:spLocks noGrp="1"/>
          </p:cNvSpPr>
          <p:nvPr>
            <p:ph type="dt" sz="half" idx="10"/>
          </p:nvPr>
        </p:nvSpPr>
        <p:spPr/>
        <p:txBody>
          <a:bodyPr rtlCol="0"/>
          <a:lstStyle/>
          <a:p>
            <a:fld id="{4EC5071A-93EC-4595-8FF8-D010C1098AF1}" type="datetimeFigureOut">
              <a:rPr lang="en-US" smtClean="0"/>
              <a:t>11/2/2023</a:t>
            </a:fld>
            <a:endParaRPr lang="en-US"/>
          </a:p>
        </p:txBody>
      </p:sp>
      <p:sp>
        <p:nvSpPr>
          <p:cNvPr id="7" name="Substituent număr diapozitiv 6"/>
          <p:cNvSpPr>
            <a:spLocks noGrp="1"/>
          </p:cNvSpPr>
          <p:nvPr>
            <p:ph type="sldNum" sz="quarter" idx="11"/>
          </p:nvPr>
        </p:nvSpPr>
        <p:spPr/>
        <p:txBody>
          <a:bodyPr rtlCol="0"/>
          <a:lstStyle/>
          <a:p>
            <a:fld id="{69F35E78-3BD3-47E7-AE9A-2C9098BDE7D0}" type="slidenum">
              <a:rPr lang="en-US" smtClean="0"/>
              <a:t>‹#›</a:t>
            </a:fld>
            <a:endParaRPr lang="en-US"/>
          </a:p>
        </p:txBody>
      </p:sp>
      <p:sp>
        <p:nvSpPr>
          <p:cNvPr id="8" name="Substituent subsol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4EC5071A-93EC-4595-8FF8-D010C1098AF1}" type="datetimeFigureOut">
              <a:rPr lang="en-US" smtClean="0"/>
              <a:t>11/2/2023</a:t>
            </a:fld>
            <a:endParaRPr lang="en-US"/>
          </a:p>
        </p:txBody>
      </p:sp>
      <p:sp>
        <p:nvSpPr>
          <p:cNvPr id="3" name="Substituent subsol 2"/>
          <p:cNvSpPr>
            <a:spLocks noGrp="1"/>
          </p:cNvSpPr>
          <p:nvPr>
            <p:ph type="ftr" sz="quarter" idx="11"/>
          </p:nvPr>
        </p:nvSpPr>
        <p:spPr/>
        <p:txBody>
          <a:bodyPr/>
          <a:lstStyle/>
          <a:p>
            <a:endParaRPr lang="en-US"/>
          </a:p>
        </p:txBody>
      </p:sp>
      <p:sp>
        <p:nvSpPr>
          <p:cNvPr id="4" name="Substituent număr diapozitiv 3"/>
          <p:cNvSpPr>
            <a:spLocks noGrp="1"/>
          </p:cNvSpPr>
          <p:nvPr>
            <p:ph type="sldNum" sz="quarter" idx="12"/>
          </p:nvPr>
        </p:nvSpPr>
        <p:spPr/>
        <p:txBody>
          <a:bodyPr/>
          <a:lstStyle/>
          <a:p>
            <a:fld id="{69F35E78-3BD3-47E7-AE9A-2C9098BDE7D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bg>
      <p:bgRef idx="1001">
        <a:schemeClr val="bg1"/>
      </p:bgRef>
    </p:bg>
    <p:spTree>
      <p:nvGrpSpPr>
        <p:cNvPr id="1" name=""/>
        <p:cNvGrpSpPr/>
        <p:nvPr/>
      </p:nvGrpSpPr>
      <p:grpSpPr>
        <a:xfrm>
          <a:off x="0" y="0"/>
          <a:ext cx="0" cy="0"/>
          <a:chOff x="0" y="0"/>
          <a:chExt cx="0" cy="0"/>
        </a:xfrm>
      </p:grpSpPr>
      <p:sp>
        <p:nvSpPr>
          <p:cNvPr id="10" name="Conector drep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u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o-RO" smtClean="0"/>
              <a:t>Faceți clic pentru a edita stilul de titlu Coordonator</a:t>
            </a:r>
            <a:endParaRPr kumimoji="0" lang="en-US"/>
          </a:p>
        </p:txBody>
      </p:sp>
      <p:sp>
        <p:nvSpPr>
          <p:cNvPr id="3" name="Substituent text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o-RO" smtClean="0"/>
              <a:t>Faceți clic pentru a edita stilurile de text Coordonator</a:t>
            </a:r>
          </a:p>
        </p:txBody>
      </p:sp>
      <p:sp>
        <p:nvSpPr>
          <p:cNvPr id="8" name="Conector drep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drep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drep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reptunghi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drep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Substituent conținut 17"/>
          <p:cNvSpPr>
            <a:spLocks noGrp="1"/>
          </p:cNvSpPr>
          <p:nvPr>
            <p:ph sz="quarter" idx="1"/>
          </p:nvPr>
        </p:nvSpPr>
        <p:spPr>
          <a:xfrm>
            <a:off x="304800" y="274320"/>
            <a:ext cx="5638800" cy="6327648"/>
          </a:xfrm>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21" name="Substituent dată 20"/>
          <p:cNvSpPr>
            <a:spLocks noGrp="1"/>
          </p:cNvSpPr>
          <p:nvPr>
            <p:ph type="dt" sz="half" idx="14"/>
          </p:nvPr>
        </p:nvSpPr>
        <p:spPr/>
        <p:txBody>
          <a:bodyPr rtlCol="0"/>
          <a:lstStyle/>
          <a:p>
            <a:fld id="{4EC5071A-93EC-4595-8FF8-D010C1098AF1}" type="datetimeFigureOut">
              <a:rPr lang="en-US" smtClean="0"/>
              <a:t>11/2/2023</a:t>
            </a:fld>
            <a:endParaRPr lang="en-US"/>
          </a:p>
        </p:txBody>
      </p:sp>
      <p:sp>
        <p:nvSpPr>
          <p:cNvPr id="22" name="Substituent număr diapozitiv 21"/>
          <p:cNvSpPr>
            <a:spLocks noGrp="1"/>
          </p:cNvSpPr>
          <p:nvPr>
            <p:ph type="sldNum" sz="quarter" idx="15"/>
          </p:nvPr>
        </p:nvSpPr>
        <p:spPr/>
        <p:txBody>
          <a:bodyPr rtlCol="0"/>
          <a:lstStyle/>
          <a:p>
            <a:fld id="{69F35E78-3BD3-47E7-AE9A-2C9098BDE7D0}" type="slidenum">
              <a:rPr lang="en-US" smtClean="0"/>
              <a:t>‹#›</a:t>
            </a:fld>
            <a:endParaRPr lang="en-US"/>
          </a:p>
        </p:txBody>
      </p:sp>
      <p:sp>
        <p:nvSpPr>
          <p:cNvPr id="23" name="Substituent subsol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9" name="Conector drep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u 1"/>
          <p:cNvSpPr>
            <a:spLocks noGrp="1"/>
          </p:cNvSpPr>
          <p:nvPr>
            <p:ph type="title"/>
          </p:nvPr>
        </p:nvSpPr>
        <p:spPr>
          <a:xfrm rot="5400000">
            <a:off x="3350133" y="3200400"/>
            <a:ext cx="6309360" cy="457200"/>
          </a:xfrm>
        </p:spPr>
        <p:txBody>
          <a:bodyPr anchor="b"/>
          <a:lstStyle>
            <a:lvl1pPr algn="l">
              <a:buNone/>
              <a:defRPr sz="2000" b="1"/>
            </a:lvl1pPr>
          </a:lstStyle>
          <a:p>
            <a:r>
              <a:rPr kumimoji="0" lang="ro-RO" smtClean="0"/>
              <a:t>Faceți clic pentru a edita stilul de titlu Coordonator</a:t>
            </a:r>
            <a:endParaRPr kumimoji="0" lang="en-US"/>
          </a:p>
        </p:txBody>
      </p:sp>
      <p:sp>
        <p:nvSpPr>
          <p:cNvPr id="3" name="Substituent imagin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o-RO" smtClean="0"/>
              <a:t>Faceți clic pe pictogramă pentru a adăuga o imagine</a:t>
            </a:r>
            <a:endParaRPr kumimoji="0" lang="en-US" dirty="0"/>
          </a:p>
        </p:txBody>
      </p:sp>
      <p:sp>
        <p:nvSpPr>
          <p:cNvPr id="4" name="Substituent text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o-RO" smtClean="0"/>
              <a:t>Faceți clic pentru a edita stilurile de text Coordonator</a:t>
            </a:r>
          </a:p>
        </p:txBody>
      </p:sp>
      <p:sp>
        <p:nvSpPr>
          <p:cNvPr id="10" name="Conector drep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Dreptunghi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drep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drep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drep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ubstituent dată 16"/>
          <p:cNvSpPr>
            <a:spLocks noGrp="1"/>
          </p:cNvSpPr>
          <p:nvPr>
            <p:ph type="dt" sz="half" idx="10"/>
          </p:nvPr>
        </p:nvSpPr>
        <p:spPr/>
        <p:txBody>
          <a:bodyPr rtlCol="0"/>
          <a:lstStyle/>
          <a:p>
            <a:fld id="{4EC5071A-93EC-4595-8FF8-D010C1098AF1}" type="datetimeFigureOut">
              <a:rPr lang="en-US" smtClean="0"/>
              <a:t>11/2/2023</a:t>
            </a:fld>
            <a:endParaRPr lang="en-US"/>
          </a:p>
        </p:txBody>
      </p:sp>
      <p:sp>
        <p:nvSpPr>
          <p:cNvPr id="18" name="Substituent număr diapozitiv 17"/>
          <p:cNvSpPr>
            <a:spLocks noGrp="1"/>
          </p:cNvSpPr>
          <p:nvPr>
            <p:ph type="sldNum" sz="quarter" idx="11"/>
          </p:nvPr>
        </p:nvSpPr>
        <p:spPr/>
        <p:txBody>
          <a:bodyPr rtlCol="0"/>
          <a:lstStyle/>
          <a:p>
            <a:fld id="{69F35E78-3BD3-47E7-AE9A-2C9098BDE7D0}" type="slidenum">
              <a:rPr lang="en-US" smtClean="0"/>
              <a:t>‹#›</a:t>
            </a:fld>
            <a:endParaRPr lang="en-US"/>
          </a:p>
        </p:txBody>
      </p:sp>
      <p:sp>
        <p:nvSpPr>
          <p:cNvPr id="21" name="Substituent subsol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drep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ubstituent titlu 21"/>
          <p:cNvSpPr>
            <a:spLocks noGrp="1"/>
          </p:cNvSpPr>
          <p:nvPr>
            <p:ph type="title"/>
          </p:nvPr>
        </p:nvSpPr>
        <p:spPr>
          <a:xfrm>
            <a:off x="457200" y="274638"/>
            <a:ext cx="7467600" cy="1143000"/>
          </a:xfrm>
          <a:prstGeom prst="rect">
            <a:avLst/>
          </a:prstGeom>
        </p:spPr>
        <p:txBody>
          <a:bodyPr vert="horz" anchor="b">
            <a:normAutofit/>
          </a:bodyPr>
          <a:lstStyle/>
          <a:p>
            <a:r>
              <a:rPr kumimoji="0" lang="ro-RO" smtClean="0"/>
              <a:t>Faceți clic pentru a edita stilul de titlu Coordonator</a:t>
            </a:r>
            <a:endParaRPr kumimoji="0" lang="en-US"/>
          </a:p>
        </p:txBody>
      </p:sp>
      <p:sp>
        <p:nvSpPr>
          <p:cNvPr id="13" name="Substituent text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o-RO" smtClean="0"/>
              <a:t>Faceți clic pentru a edita stilurile de text Coordonator</a:t>
            </a:r>
          </a:p>
          <a:p>
            <a:pPr lvl="1" eaLnBrk="1" latinLnBrk="0" hangingPunct="1"/>
            <a:r>
              <a:rPr kumimoji="0" lang="ro-RO" smtClean="0"/>
              <a:t>Al doilea nivel</a:t>
            </a:r>
          </a:p>
          <a:p>
            <a:pPr lvl="2" eaLnBrk="1" latinLnBrk="0" hangingPunct="1"/>
            <a:r>
              <a:rPr kumimoji="0" lang="ro-RO" smtClean="0"/>
              <a:t>Al treilea nivel</a:t>
            </a:r>
          </a:p>
          <a:p>
            <a:pPr lvl="3" eaLnBrk="1" latinLnBrk="0" hangingPunct="1"/>
            <a:r>
              <a:rPr kumimoji="0" lang="ro-RO" smtClean="0"/>
              <a:t>Al patrulea nivel</a:t>
            </a:r>
          </a:p>
          <a:p>
            <a:pPr lvl="4" eaLnBrk="1" latinLnBrk="0" hangingPunct="1"/>
            <a:r>
              <a:rPr kumimoji="0" lang="ro-RO" smtClean="0"/>
              <a:t>Al cincilea nivel</a:t>
            </a:r>
            <a:endParaRPr kumimoji="0" lang="en-US"/>
          </a:p>
        </p:txBody>
      </p:sp>
      <p:sp>
        <p:nvSpPr>
          <p:cNvPr id="14" name="Substituent dată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EC5071A-93EC-4595-8FF8-D010C1098AF1}" type="datetimeFigureOut">
              <a:rPr lang="en-US" smtClean="0"/>
              <a:t>11/2/2023</a:t>
            </a:fld>
            <a:endParaRPr lang="en-US"/>
          </a:p>
        </p:txBody>
      </p:sp>
      <p:sp>
        <p:nvSpPr>
          <p:cNvPr id="3" name="Substituent subsol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Conector drep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drep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reptunghi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drep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ubstituent număr diapozitiv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9F35E78-3BD3-47E7-AE9A-2C9098BDE7D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diagramColors" Target="../diagrams/colors6.xml"/><Relationship Id="rId3" Type="http://schemas.openxmlformats.org/officeDocument/2006/relationships/diagramLayout" Target="../diagrams/layout4.xml"/><Relationship Id="rId7" Type="http://schemas.openxmlformats.org/officeDocument/2006/relationships/diagramLayout" Target="../diagrams/layout5.xml"/><Relationship Id="rId12" Type="http://schemas.openxmlformats.org/officeDocument/2006/relationships/diagramQuickStyle" Target="../diagrams/quickStyle6.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openxmlformats.org/officeDocument/2006/relationships/diagramData" Target="../diagrams/data5.xml"/><Relationship Id="rId11" Type="http://schemas.openxmlformats.org/officeDocument/2006/relationships/diagramLayout" Target="../diagrams/layout6.xml"/><Relationship Id="rId5" Type="http://schemas.openxmlformats.org/officeDocument/2006/relationships/diagramColors" Target="../diagrams/colors4.xml"/><Relationship Id="rId10" Type="http://schemas.openxmlformats.org/officeDocument/2006/relationships/diagramData" Target="../diagrams/data6.xml"/><Relationship Id="rId4" Type="http://schemas.openxmlformats.org/officeDocument/2006/relationships/diagramQuickStyle" Target="../diagrams/quickStyle4.xml"/><Relationship Id="rId9"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2057400" y="2209800"/>
            <a:ext cx="6480048" cy="230124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ro-RO" sz="4800" i="1" cap="all"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anose="02020603050405020304"/>
                <a:ea typeface="Times New Roman" panose="02020603050405020304"/>
                <a:cs typeface="Times New Roman" panose="02020603050405020304"/>
                <a:sym typeface="Times New Roman" panose="02020603050405020304"/>
              </a:rPr>
              <a:t>SOFTWARE DEVELOPMENT ACADEMY</a:t>
            </a:r>
            <a:endParaRPr lang="en-US"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Subtitlu 2"/>
          <p:cNvSpPr>
            <a:spLocks noGrp="1"/>
          </p:cNvSpPr>
          <p:nvPr>
            <p:ph type="subTitle" idx="1"/>
          </p:nvPr>
        </p:nvSpPr>
        <p:spPr>
          <a:xfrm>
            <a:off x="685800" y="228600"/>
            <a:ext cx="6480048" cy="1752600"/>
          </a:xfrm>
        </p:spPr>
        <p:txBody>
          <a:bodyPr>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ro-RO" sz="3200" i="1" cap="all"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anose="02020603050405020304"/>
                <a:ea typeface="Times New Roman" panose="02020603050405020304"/>
                <a:cs typeface="Times New Roman" panose="02020603050405020304"/>
                <a:sym typeface="Times New Roman" panose="02020603050405020304"/>
              </a:rPr>
              <a:t>PROIECT DE ABSOLVIRE</a:t>
            </a:r>
            <a:endParaRPr lang="en-US" sz="3200"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Dreptunghi 4"/>
          <p:cNvSpPr/>
          <p:nvPr/>
        </p:nvSpPr>
        <p:spPr>
          <a:xfrm>
            <a:off x="3200401" y="5181600"/>
            <a:ext cx="5943599" cy="523220"/>
          </a:xfrm>
          <a:prstGeom prst="rect">
            <a:avLst/>
          </a:prstGeom>
          <a:noFill/>
        </p:spPr>
        <p:txBody>
          <a:bodyPr wrap="square" lIns="91440" tIns="45720" rIns="91440" bIns="45720">
            <a:spAutoFit/>
          </a:bodyPr>
          <a:lstStyle/>
          <a:p>
            <a:pPr algn="ctr"/>
            <a:r>
              <a:rPr lang="en-US" sz="28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Copaci Emilia Marinela Daniela</a:t>
            </a:r>
            <a:endParaRPr lang="en-US" sz="2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Dreptunghi 5"/>
          <p:cNvSpPr/>
          <p:nvPr/>
        </p:nvSpPr>
        <p:spPr>
          <a:xfrm>
            <a:off x="2819400" y="5562600"/>
            <a:ext cx="7010400"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TesterRemoteRO52</a:t>
            </a:r>
            <a:endParaRPr lang="ro-RO" sz="24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ubstituent conținut 3" descr="Screenshot (000.png"/>
          <p:cNvPicPr>
            <a:picLocks noGrp="1" noChangeAspect="1"/>
          </p:cNvPicPr>
          <p:nvPr>
            <p:ph sz="quarter" idx="1"/>
          </p:nvPr>
        </p:nvPicPr>
        <p:blipFill>
          <a:blip r:embed="rId2"/>
          <a:stretch>
            <a:fillRect/>
          </a:stretch>
        </p:blipFill>
        <p:spPr>
          <a:xfrm>
            <a:off x="304800" y="685800"/>
            <a:ext cx="8610600" cy="537733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838200" y="0"/>
            <a:ext cx="7467600" cy="503238"/>
          </a:xfrm>
        </p:spPr>
        <p:txBody>
          <a:bodyPr>
            <a:normAutofit/>
          </a:bodyPr>
          <a:lstStyle/>
          <a:p>
            <a:pPr algn="ctr"/>
            <a:r>
              <a:rPr lang="en-US" sz="2400" smtClean="0"/>
              <a:t>Urmeaza cele 2 teste detaliate in TEST RAIL: </a:t>
            </a:r>
            <a:endParaRPr lang="en-US" sz="2400"/>
          </a:p>
        </p:txBody>
      </p:sp>
      <p:pic>
        <p:nvPicPr>
          <p:cNvPr id="10" name="Substituent conținut 9" descr="Screenshot (19).png"/>
          <p:cNvPicPr>
            <a:picLocks noGrp="1" noChangeAspect="1"/>
          </p:cNvPicPr>
          <p:nvPr>
            <p:ph sz="quarter" idx="1"/>
          </p:nvPr>
        </p:nvPicPr>
        <p:blipFill>
          <a:blip r:embed="rId2"/>
          <a:stretch>
            <a:fillRect/>
          </a:stretch>
        </p:blipFill>
        <p:spPr>
          <a:xfrm>
            <a:off x="0" y="838200"/>
            <a:ext cx="9144000" cy="531755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ubstituent conținut 3" descr="Screenshot (20).png"/>
          <p:cNvPicPr>
            <a:picLocks noGrp="1" noChangeAspect="1"/>
          </p:cNvPicPr>
          <p:nvPr>
            <p:ph sz="quarter" idx="1"/>
          </p:nvPr>
        </p:nvPicPr>
        <p:blipFill>
          <a:blip r:embed="rId2"/>
          <a:stretch>
            <a:fillRect/>
          </a:stretch>
        </p:blipFill>
        <p:spPr>
          <a:xfrm>
            <a:off x="0" y="762000"/>
            <a:ext cx="9144000" cy="5312161"/>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838200" y="152400"/>
            <a:ext cx="7467600" cy="427038"/>
          </a:xfrm>
        </p:spPr>
        <p:txBody>
          <a:bodyPr>
            <a:noAutofit/>
          </a:bodyPr>
          <a:lstStyle/>
          <a:p>
            <a:pPr algn="ctr"/>
            <a:r>
              <a:rPr lang="en-US" sz="2400" smtClean="0"/>
              <a:t>Urmeaza rularea test case-urilor in TEST RAIL</a:t>
            </a:r>
            <a:endParaRPr lang="en-US" sz="2400"/>
          </a:p>
        </p:txBody>
      </p:sp>
      <p:pic>
        <p:nvPicPr>
          <p:cNvPr id="4" name="Substituent conținut 3" descr="Screenshot (13).png"/>
          <p:cNvPicPr>
            <a:picLocks noGrp="1" noChangeAspect="1"/>
          </p:cNvPicPr>
          <p:nvPr>
            <p:ph sz="quarter" idx="1"/>
          </p:nvPr>
        </p:nvPicPr>
        <p:blipFill>
          <a:blip r:embed="rId2"/>
          <a:stretch>
            <a:fillRect/>
          </a:stretch>
        </p:blipFill>
        <p:spPr>
          <a:xfrm>
            <a:off x="0" y="914400"/>
            <a:ext cx="9144000" cy="55626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ubstituent conținut 3" descr="Screenshot (12).png"/>
          <p:cNvPicPr>
            <a:picLocks noGrp="1" noChangeAspect="1"/>
          </p:cNvPicPr>
          <p:nvPr>
            <p:ph sz="quarter" idx="1"/>
          </p:nvPr>
        </p:nvPicPr>
        <p:blipFill>
          <a:blip r:embed="rId2"/>
          <a:stretch>
            <a:fillRect/>
          </a:stretch>
        </p:blipFill>
        <p:spPr>
          <a:xfrm>
            <a:off x="0" y="1066800"/>
            <a:ext cx="9144000" cy="42672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457200" y="228600"/>
            <a:ext cx="7467600" cy="1143000"/>
          </a:xfrm>
        </p:spPr>
        <p:txBody>
          <a:bodyPr>
            <a:normAutofit/>
          </a:bodyPr>
          <a:lstStyle/>
          <a:p>
            <a:pPr algn="ctr"/>
            <a:r>
              <a:rPr lang="en-US" sz="2800" smtClean="0"/>
              <a:t>Urmeaza matricea de trasabilitate:</a:t>
            </a:r>
            <a:endParaRPr lang="en-US" sz="2800"/>
          </a:p>
        </p:txBody>
      </p:sp>
      <p:pic>
        <p:nvPicPr>
          <p:cNvPr id="4" name="Substituent conținut 3" descr="Screenshot (26).png"/>
          <p:cNvPicPr>
            <a:picLocks noGrp="1" noChangeAspect="1"/>
          </p:cNvPicPr>
          <p:nvPr>
            <p:ph sz="quarter" idx="1"/>
          </p:nvPr>
        </p:nvPicPr>
        <p:blipFill>
          <a:blip r:embed="rId2"/>
          <a:stretch>
            <a:fillRect/>
          </a:stretch>
        </p:blipFill>
        <p:spPr>
          <a:xfrm>
            <a:off x="0" y="1905000"/>
            <a:ext cx="9170700" cy="324649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838200" y="152400"/>
            <a:ext cx="7467600" cy="350838"/>
          </a:xfrm>
        </p:spPr>
        <p:txBody>
          <a:bodyPr>
            <a:noAutofit/>
          </a:bodyPr>
          <a:lstStyle/>
          <a:p>
            <a:pPr algn="ctr"/>
            <a:r>
              <a:rPr lang="it-IT" sz="2000" smtClean="0"/>
              <a:t>Urmeaza </a:t>
            </a:r>
            <a:r>
              <a:rPr lang="it-IT" sz="2000" smtClean="0"/>
              <a:t>cele </a:t>
            </a:r>
            <a:r>
              <a:rPr lang="it-IT" sz="2000" smtClean="0"/>
              <a:t>3 bug-uri </a:t>
            </a:r>
            <a:r>
              <a:rPr lang="it-IT" sz="2000" smtClean="0"/>
              <a:t>in JIRA</a:t>
            </a:r>
            <a:endParaRPr lang="en-US" sz="2000"/>
          </a:p>
        </p:txBody>
      </p:sp>
      <p:pic>
        <p:nvPicPr>
          <p:cNvPr id="4" name="Substituent conținut 3" descr="Screenshot (23).png"/>
          <p:cNvPicPr>
            <a:picLocks noGrp="1" noChangeAspect="1"/>
          </p:cNvPicPr>
          <p:nvPr>
            <p:ph sz="quarter" idx="1"/>
          </p:nvPr>
        </p:nvPicPr>
        <p:blipFill>
          <a:blip r:embed="rId2"/>
          <a:stretch>
            <a:fillRect/>
          </a:stretch>
        </p:blipFill>
        <p:spPr>
          <a:xfrm>
            <a:off x="0" y="762000"/>
            <a:ext cx="9145782" cy="58213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ubstituent conținut 3" descr="Screenshot (24).png"/>
          <p:cNvPicPr>
            <a:picLocks noGrp="1" noChangeAspect="1"/>
          </p:cNvPicPr>
          <p:nvPr>
            <p:ph sz="quarter" idx="1"/>
          </p:nvPr>
        </p:nvPicPr>
        <p:blipFill>
          <a:blip r:embed="rId2"/>
          <a:stretch>
            <a:fillRect/>
          </a:stretch>
        </p:blipFill>
        <p:spPr>
          <a:xfrm>
            <a:off x="0" y="533400"/>
            <a:ext cx="9144000" cy="58524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ubstituent conținut 3" descr="Screenshot (25).png"/>
          <p:cNvPicPr>
            <a:picLocks noGrp="1" noChangeAspect="1"/>
          </p:cNvPicPr>
          <p:nvPr>
            <p:ph sz="quarter" idx="1"/>
          </p:nvPr>
        </p:nvPicPr>
        <p:blipFill>
          <a:blip r:embed="rId2"/>
          <a:stretch>
            <a:fillRect/>
          </a:stretch>
        </p:blipFill>
        <p:spPr>
          <a:xfrm>
            <a:off x="0" y="457200"/>
            <a:ext cx="9144000" cy="588604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p:cNvSpPr>
            <a:spLocks noGrp="1"/>
          </p:cNvSpPr>
          <p:nvPr>
            <p:ph type="title"/>
          </p:nvPr>
        </p:nvSpPr>
        <p:spPr/>
        <p:txBody>
          <a:bodyPr>
            <a:normAutofit/>
          </a:bodyPr>
          <a:lstStyle/>
          <a:p>
            <a:pPr algn="ctr"/>
            <a:r>
              <a:rPr lang="en-US" sz="2800" smtClean="0"/>
              <a:t>CONCLUZII:</a:t>
            </a:r>
            <a:br>
              <a:rPr lang="en-US" sz="2800" smtClean="0"/>
            </a:br>
            <a:endParaRPr lang="en-US" sz="2800"/>
          </a:p>
        </p:txBody>
      </p:sp>
      <p:sp>
        <p:nvSpPr>
          <p:cNvPr id="8" name="Dreptunghi rotunjit 7"/>
          <p:cNvSpPr/>
          <p:nvPr/>
        </p:nvSpPr>
        <p:spPr>
          <a:xfrm>
            <a:off x="609600" y="1371600"/>
            <a:ext cx="7772400" cy="49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setăText 8"/>
          <p:cNvSpPr txBox="1"/>
          <p:nvPr/>
        </p:nvSpPr>
        <p:spPr>
          <a:xfrm>
            <a:off x="838200" y="1752600"/>
            <a:ext cx="7391400" cy="4247317"/>
          </a:xfrm>
          <a:prstGeom prst="rect">
            <a:avLst/>
          </a:prstGeom>
          <a:noFill/>
        </p:spPr>
        <p:txBody>
          <a:bodyPr wrap="square" rtlCol="0">
            <a:spAutoFit/>
          </a:bodyPr>
          <a:lstStyle/>
          <a:p>
            <a:pPr algn="just">
              <a:buFont typeface="Wingdings" pitchFamily="2" charset="2"/>
              <a:buChar char="Ø"/>
            </a:pPr>
            <a:r>
              <a:rPr lang="en-US" smtClean="0"/>
              <a:t> In urma testarii site-ului Notino s-a observat un procent de PASS de 83%</a:t>
            </a:r>
          </a:p>
          <a:p>
            <a:pPr algn="just">
              <a:buFont typeface="Wingdings" pitchFamily="2" charset="2"/>
              <a:buChar char="Ø"/>
            </a:pPr>
            <a:r>
              <a:rPr lang="en-US" smtClean="0"/>
              <a:t> Faptul ca nu se poate alege o alta culoare pentru cutia de impachetare nu afecteaza deloc functionalitatea site-ului dar impacteaza experienta userului pe acest site, de asta am ales o severitate medie si prioritate mica</a:t>
            </a:r>
          </a:p>
          <a:p>
            <a:pPr algn="just">
              <a:buFont typeface="Wingdings" pitchFamily="2" charset="2"/>
              <a:buChar char="Ø"/>
            </a:pPr>
            <a:r>
              <a:rPr lang="en-US" smtClean="0"/>
              <a:t> Bug-urile referitoare la intoarcerea pe o anumita pagina dupa apasarea butonului “Continua cumparaturile” sunt de severitate mica deoarece nu impacteaza in niciun fel site-ul dar are prioritate medie deoarece consier ca acest defect poate afecta vanzarile companiei, clientul nefiind tentat de alt produs dupa ce l-a adaugat deja pe cel dorit.</a:t>
            </a:r>
          </a:p>
          <a:p>
            <a:pPr algn="just">
              <a:buFont typeface="Wingdings" pitchFamily="2" charset="2"/>
              <a:buChar char="Ø"/>
            </a:pPr>
            <a:r>
              <a:rPr lang="en-US" smtClean="0"/>
              <a:t> In concluzie, n</a:t>
            </a:r>
            <a:r>
              <a:rPr lang="en-US" smtClean="0"/>
              <a:t>ici unul din bug-uri nu reprezinta severitate si prioritate critica, deci nu impiedica functionalitatea site-ului .</a:t>
            </a:r>
            <a:endParaRPr lang="en-US"/>
          </a:p>
          <a:p>
            <a:pPr algn="ctr"/>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914400" y="304800"/>
            <a:ext cx="6553200" cy="503238"/>
          </a:xfrm>
        </p:spPr>
        <p:txBody>
          <a:bodyPr>
            <a:normAutofit fontScale="90000"/>
          </a:bodyPr>
          <a:lstStyle/>
          <a:p>
            <a:pPr algn="ctr"/>
            <a:r>
              <a:rPr lang="en-US" err="1" smtClean="0"/>
              <a:t>Ce</a:t>
            </a:r>
            <a:r>
              <a:rPr lang="en-US" smtClean="0"/>
              <a:t> </a:t>
            </a:r>
            <a:r>
              <a:rPr lang="en-US" err="1" smtClean="0"/>
              <a:t>este</a:t>
            </a:r>
            <a:r>
              <a:rPr lang="en-US" smtClean="0"/>
              <a:t> un BUG?</a:t>
            </a:r>
            <a:endParaRPr lang="en-US"/>
          </a:p>
        </p:txBody>
      </p:sp>
      <p:sp>
        <p:nvSpPr>
          <p:cNvPr id="4" name="Substituent conținut 3"/>
          <p:cNvSpPr>
            <a:spLocks noGrp="1"/>
          </p:cNvSpPr>
          <p:nvPr>
            <p:ph sz="quarter" idx="1"/>
          </p:nvPr>
        </p:nvSpPr>
        <p:spPr>
          <a:xfrm>
            <a:off x="152400" y="914400"/>
            <a:ext cx="8991600" cy="5943600"/>
          </a:xfrm>
        </p:spPr>
        <p:txBody>
          <a:bodyPr>
            <a:normAutofit/>
          </a:bodyPr>
          <a:lstStyle/>
          <a:p>
            <a:pPr algn="just"/>
            <a:r>
              <a:rPr lang="en-US" sz="2000" smtClean="0"/>
              <a:t>R</a:t>
            </a:r>
            <a:r>
              <a:rPr lang="vi-VN" sz="2000" smtClean="0"/>
              <a:t>aport </a:t>
            </a:r>
            <a:r>
              <a:rPr lang="vi-VN" sz="2000" smtClean="0"/>
              <a:t>de eroare, raport de defect, document structurat care descrie natura și starea erorii. Ar trebui să conțină cât mai multe informații posibile </a:t>
            </a:r>
            <a:r>
              <a:rPr lang="vi-VN" sz="2000" smtClean="0"/>
              <a:t>despre </a:t>
            </a:r>
            <a:r>
              <a:rPr lang="vi-VN" sz="2000" smtClean="0"/>
              <a:t>cum se poate reproduce problema</a:t>
            </a:r>
            <a:r>
              <a:rPr lang="vi-VN" sz="2000" smtClean="0"/>
              <a:t>.</a:t>
            </a:r>
            <a:endParaRPr lang="en-US" sz="2000" smtClean="0"/>
          </a:p>
          <a:p>
            <a:pPr algn="just"/>
            <a:r>
              <a:rPr lang="en-US" sz="2000" smtClean="0"/>
              <a:t>Raportul</a:t>
            </a:r>
            <a:r>
              <a:rPr lang="en-US" sz="2000" smtClean="0"/>
              <a:t> de </a:t>
            </a:r>
            <a:r>
              <a:rPr lang="en-US" sz="2000" smtClean="0"/>
              <a:t>eroare</a:t>
            </a:r>
            <a:r>
              <a:rPr lang="en-US" sz="2000" smtClean="0"/>
              <a:t> </a:t>
            </a:r>
            <a:r>
              <a:rPr lang="en-US" sz="2000" smtClean="0"/>
              <a:t>ar</a:t>
            </a:r>
            <a:r>
              <a:rPr lang="en-US" sz="2000" smtClean="0"/>
              <a:t> </a:t>
            </a:r>
            <a:r>
              <a:rPr lang="en-US" sz="2000" smtClean="0"/>
              <a:t>trebui</a:t>
            </a:r>
            <a:r>
              <a:rPr lang="en-US" sz="2000" smtClean="0"/>
              <a:t> să </a:t>
            </a:r>
            <a:r>
              <a:rPr lang="en-US" sz="2000" smtClean="0"/>
              <a:t>conțină</a:t>
            </a:r>
            <a:r>
              <a:rPr lang="en-US" sz="2000" smtClean="0"/>
              <a:t> </a:t>
            </a:r>
            <a:r>
              <a:rPr lang="en-US" sz="2000" smtClean="0"/>
              <a:t>cât</a:t>
            </a:r>
            <a:r>
              <a:rPr lang="en-US" sz="2000" smtClean="0"/>
              <a:t> </a:t>
            </a:r>
            <a:r>
              <a:rPr lang="en-US" sz="2000" smtClean="0"/>
              <a:t>mai</a:t>
            </a:r>
            <a:r>
              <a:rPr lang="en-US" sz="2000" smtClean="0"/>
              <a:t> </a:t>
            </a:r>
            <a:r>
              <a:rPr lang="en-US" sz="2000" smtClean="0"/>
              <a:t>multe</a:t>
            </a:r>
            <a:r>
              <a:rPr lang="en-US" sz="2000" smtClean="0"/>
              <a:t> </a:t>
            </a:r>
            <a:r>
              <a:rPr lang="en-US" sz="2000" smtClean="0"/>
              <a:t>informații</a:t>
            </a:r>
            <a:r>
              <a:rPr lang="en-US" sz="2000" smtClean="0"/>
              <a:t> </a:t>
            </a:r>
            <a:r>
              <a:rPr lang="en-US" sz="2000" smtClean="0"/>
              <a:t>posibile</a:t>
            </a:r>
            <a:r>
              <a:rPr lang="en-US" sz="2000" smtClean="0"/>
              <a:t> pentru </a:t>
            </a:r>
            <a:r>
              <a:rPr lang="en-US" sz="2000" smtClean="0"/>
              <a:t>programatorul</a:t>
            </a:r>
            <a:r>
              <a:rPr lang="en-US" sz="2000" smtClean="0"/>
              <a:t> care va încerca să reproducă și apoi să remedieze defectul. Nu există un singur șablon standard pentru crearea unui raport de defect. </a:t>
            </a:r>
            <a:r>
              <a:rPr lang="en-US" sz="2000" err="1" smtClean="0"/>
              <a:t>Fiecare</a:t>
            </a:r>
            <a:r>
              <a:rPr lang="en-US" sz="2000" smtClean="0"/>
              <a:t> </a:t>
            </a:r>
            <a:r>
              <a:rPr lang="en-US" sz="2000" err="1" smtClean="0"/>
              <a:t>companie</a:t>
            </a:r>
            <a:r>
              <a:rPr lang="en-US" sz="2000" smtClean="0"/>
              <a:t> are o </a:t>
            </a:r>
            <a:r>
              <a:rPr lang="en-US" sz="2000" err="1" smtClean="0"/>
              <a:t>politică</a:t>
            </a:r>
            <a:r>
              <a:rPr lang="en-US" sz="2000" smtClean="0"/>
              <a:t> </a:t>
            </a:r>
            <a:r>
              <a:rPr lang="en-US" sz="2000" err="1" smtClean="0"/>
              <a:t>diferită</a:t>
            </a:r>
            <a:r>
              <a:rPr lang="en-US" sz="2000" smtClean="0"/>
              <a:t> de </a:t>
            </a:r>
            <a:r>
              <a:rPr lang="en-US" sz="2000" err="1" smtClean="0"/>
              <a:t>raportare</a:t>
            </a:r>
            <a:r>
              <a:rPr lang="en-US" sz="2000" smtClean="0"/>
              <a:t> a </a:t>
            </a:r>
            <a:r>
              <a:rPr lang="en-US" sz="2000" err="1" smtClean="0"/>
              <a:t>defectelor</a:t>
            </a:r>
            <a:r>
              <a:rPr lang="en-US" sz="2000" smtClean="0"/>
              <a:t> și </a:t>
            </a:r>
            <a:r>
              <a:rPr lang="en-US" sz="2000" err="1" smtClean="0"/>
              <a:t>alte</a:t>
            </a:r>
            <a:r>
              <a:rPr lang="en-US" sz="2000" smtClean="0"/>
              <a:t> </a:t>
            </a:r>
            <a:r>
              <a:rPr lang="en-US" sz="2000" err="1" smtClean="0"/>
              <a:t>instrumente</a:t>
            </a:r>
            <a:r>
              <a:rPr lang="en-US" sz="2000" smtClean="0"/>
              <a:t> de </a:t>
            </a:r>
            <a:r>
              <a:rPr lang="en-US" sz="2000" err="1" smtClean="0"/>
              <a:t>raportare</a:t>
            </a:r>
            <a:r>
              <a:rPr lang="en-US" sz="2000" smtClean="0"/>
              <a:t> a </a:t>
            </a:r>
            <a:r>
              <a:rPr lang="en-US" sz="2000" err="1" smtClean="0"/>
              <a:t>defectelor</a:t>
            </a:r>
            <a:r>
              <a:rPr lang="en-US" sz="2000" smtClean="0"/>
              <a:t>. </a:t>
            </a:r>
            <a:endParaRPr lang="en-US" sz="2000" smtClean="0"/>
          </a:p>
          <a:p>
            <a:pPr algn="just"/>
            <a:r>
              <a:rPr lang="en-US" sz="2000" err="1" smtClean="0"/>
              <a:t>Printre</a:t>
            </a:r>
            <a:r>
              <a:rPr lang="en-US" sz="2000" smtClean="0"/>
              <a:t> </a:t>
            </a:r>
            <a:r>
              <a:rPr lang="en-US" sz="2000" b="1" err="1" smtClean="0"/>
              <a:t>cauzele</a:t>
            </a:r>
            <a:r>
              <a:rPr lang="en-US" sz="2000" smtClean="0"/>
              <a:t> care </a:t>
            </a:r>
            <a:r>
              <a:rPr lang="en-US" sz="2000" err="1" smtClean="0"/>
              <a:t>stau</a:t>
            </a:r>
            <a:r>
              <a:rPr lang="en-US" sz="2000" smtClean="0"/>
              <a:t> la </a:t>
            </a:r>
            <a:r>
              <a:rPr lang="en-US" sz="2000" err="1" smtClean="0"/>
              <a:t>baza</a:t>
            </a:r>
            <a:r>
              <a:rPr lang="en-US" sz="2000" smtClean="0"/>
              <a:t> </a:t>
            </a:r>
            <a:r>
              <a:rPr lang="en-US" sz="2000" err="1" smtClean="0"/>
              <a:t>producerii</a:t>
            </a:r>
            <a:r>
              <a:rPr lang="en-US" sz="2000" smtClean="0"/>
              <a:t> </a:t>
            </a:r>
            <a:r>
              <a:rPr lang="en-US" sz="2000" err="1" smtClean="0"/>
              <a:t>erorilor</a:t>
            </a:r>
            <a:r>
              <a:rPr lang="en-US" sz="2000" smtClean="0"/>
              <a:t> se </a:t>
            </a:r>
            <a:r>
              <a:rPr lang="en-US" sz="2000" err="1" smtClean="0"/>
              <a:t>regasesc</a:t>
            </a:r>
            <a:r>
              <a:rPr lang="en-US" sz="2000" smtClean="0"/>
              <a:t>:</a:t>
            </a:r>
          </a:p>
          <a:p>
            <a:pPr algn="just">
              <a:buNone/>
            </a:pPr>
            <a:r>
              <a:rPr lang="en-US" sz="2000" smtClean="0"/>
              <a:t>- </a:t>
            </a:r>
            <a:r>
              <a:rPr lang="en-US" sz="2000" err="1" smtClean="0"/>
              <a:t>Presiunea</a:t>
            </a:r>
            <a:r>
              <a:rPr lang="en-US" sz="2000" smtClean="0"/>
              <a:t> </a:t>
            </a:r>
            <a:r>
              <a:rPr lang="en-US" sz="2000" err="1" smtClean="0"/>
              <a:t>timpului</a:t>
            </a:r>
            <a:r>
              <a:rPr lang="en-US" sz="2000" smtClean="0"/>
              <a:t> (</a:t>
            </a:r>
            <a:r>
              <a:rPr lang="en-US" sz="2000" err="1" smtClean="0"/>
              <a:t>mai</a:t>
            </a:r>
            <a:r>
              <a:rPr lang="en-US" sz="2000" smtClean="0"/>
              <a:t> ales </a:t>
            </a:r>
            <a:r>
              <a:rPr lang="en-US" sz="2000" err="1" smtClean="0"/>
              <a:t>daca</a:t>
            </a:r>
            <a:r>
              <a:rPr lang="en-US" sz="2000" smtClean="0"/>
              <a:t> deadline-</a:t>
            </a:r>
            <a:r>
              <a:rPr lang="en-US" sz="2000" err="1" smtClean="0"/>
              <a:t>urile</a:t>
            </a:r>
            <a:r>
              <a:rPr lang="en-US" sz="2000" smtClean="0"/>
              <a:t> </a:t>
            </a:r>
            <a:r>
              <a:rPr lang="en-US" sz="2000" err="1" smtClean="0"/>
              <a:t>sunt</a:t>
            </a:r>
            <a:r>
              <a:rPr lang="en-US" sz="2000" smtClean="0"/>
              <a:t> </a:t>
            </a:r>
            <a:r>
              <a:rPr lang="en-US" sz="2000" err="1" smtClean="0"/>
              <a:t>foarte</a:t>
            </a:r>
            <a:r>
              <a:rPr lang="en-US" sz="2000" smtClean="0"/>
              <a:t> </a:t>
            </a:r>
            <a:r>
              <a:rPr lang="en-US" sz="2000" err="1" smtClean="0"/>
              <a:t>stranse</a:t>
            </a:r>
            <a:r>
              <a:rPr lang="en-US" sz="2000" smtClean="0"/>
              <a:t>)</a:t>
            </a:r>
          </a:p>
          <a:p>
            <a:pPr algn="just">
              <a:buNone/>
            </a:pPr>
            <a:r>
              <a:rPr lang="en-US" sz="2000" smtClean="0"/>
              <a:t>- </a:t>
            </a:r>
            <a:r>
              <a:rPr lang="en-US" sz="2000" err="1" smtClean="0"/>
              <a:t>Lipsa</a:t>
            </a:r>
            <a:r>
              <a:rPr lang="en-US" sz="2000" smtClean="0"/>
              <a:t> </a:t>
            </a:r>
            <a:r>
              <a:rPr lang="en-US" sz="2000" smtClean="0"/>
              <a:t>de </a:t>
            </a:r>
            <a:r>
              <a:rPr lang="en-US" sz="2000" err="1" smtClean="0"/>
              <a:t>experienta</a:t>
            </a:r>
            <a:r>
              <a:rPr lang="en-US" sz="2000" smtClean="0"/>
              <a:t> </a:t>
            </a:r>
            <a:r>
              <a:rPr lang="en-US" sz="2000" err="1" smtClean="0"/>
              <a:t>sau</a:t>
            </a:r>
            <a:r>
              <a:rPr lang="en-US" sz="2000" smtClean="0"/>
              <a:t> a </a:t>
            </a:r>
            <a:r>
              <a:rPr lang="en-US" sz="2000" err="1" smtClean="0"/>
              <a:t>anumitor</a:t>
            </a:r>
            <a:r>
              <a:rPr lang="en-US" sz="2000" smtClean="0"/>
              <a:t> </a:t>
            </a:r>
            <a:r>
              <a:rPr lang="en-US" sz="2000" err="1" smtClean="0"/>
              <a:t>competente</a:t>
            </a:r>
            <a:r>
              <a:rPr lang="en-US" sz="2000" smtClean="0"/>
              <a:t> ale </a:t>
            </a:r>
            <a:r>
              <a:rPr lang="en-US" sz="2000" err="1" smtClean="0"/>
              <a:t>participantilor</a:t>
            </a:r>
            <a:r>
              <a:rPr lang="en-US" sz="2000" smtClean="0"/>
              <a:t> la </a:t>
            </a:r>
            <a:r>
              <a:rPr lang="en-US" sz="2000" err="1" smtClean="0"/>
              <a:t>proiect</a:t>
            </a:r>
            <a:endParaRPr lang="en-US" sz="2000" smtClean="0"/>
          </a:p>
          <a:p>
            <a:pPr algn="just">
              <a:buNone/>
            </a:pPr>
            <a:r>
              <a:rPr lang="en-US" sz="2000" smtClean="0"/>
              <a:t>- </a:t>
            </a:r>
            <a:r>
              <a:rPr lang="en-US" sz="2000" err="1" smtClean="0"/>
              <a:t>Natura</a:t>
            </a:r>
            <a:r>
              <a:rPr lang="en-US" sz="2000" smtClean="0"/>
              <a:t> </a:t>
            </a:r>
            <a:r>
              <a:rPr lang="en-US" sz="2000" err="1" smtClean="0"/>
              <a:t>fiintei</a:t>
            </a:r>
            <a:r>
              <a:rPr lang="en-US" sz="2000" smtClean="0"/>
              <a:t> </a:t>
            </a:r>
            <a:r>
              <a:rPr lang="en-US" sz="2000" err="1" smtClean="0"/>
              <a:t>umane</a:t>
            </a:r>
            <a:r>
              <a:rPr lang="en-US" sz="2000" smtClean="0"/>
              <a:t> care </a:t>
            </a:r>
            <a:r>
              <a:rPr lang="en-US" sz="2000" err="1" smtClean="0"/>
              <a:t>este</a:t>
            </a:r>
            <a:r>
              <a:rPr lang="en-US" sz="2000" smtClean="0"/>
              <a:t> </a:t>
            </a:r>
            <a:r>
              <a:rPr lang="en-US" sz="2000" err="1" smtClean="0"/>
              <a:t>mereu</a:t>
            </a:r>
            <a:r>
              <a:rPr lang="en-US" sz="2000" smtClean="0"/>
              <a:t> </a:t>
            </a:r>
            <a:r>
              <a:rPr lang="en-US" sz="2000" err="1" smtClean="0"/>
              <a:t>supusa</a:t>
            </a:r>
            <a:r>
              <a:rPr lang="en-US" sz="2000" smtClean="0"/>
              <a:t> </a:t>
            </a:r>
            <a:r>
              <a:rPr lang="en-US" sz="2000" err="1" smtClean="0"/>
              <a:t>greselii</a:t>
            </a:r>
            <a:r>
              <a:rPr lang="en-US" sz="2000" smtClean="0"/>
              <a:t> („A </a:t>
            </a:r>
            <a:r>
              <a:rPr lang="en-US" sz="2000" err="1" smtClean="0"/>
              <a:t>gresi</a:t>
            </a:r>
            <a:r>
              <a:rPr lang="en-US" sz="2000" smtClean="0"/>
              <a:t> e </a:t>
            </a:r>
            <a:r>
              <a:rPr lang="en-US" sz="2000" err="1" smtClean="0"/>
              <a:t>omeneste</a:t>
            </a:r>
            <a:r>
              <a:rPr lang="en-US" sz="2000" smtClean="0"/>
              <a:t>”)</a:t>
            </a:r>
          </a:p>
          <a:p>
            <a:pPr algn="just">
              <a:buNone/>
            </a:pPr>
            <a:r>
              <a:rPr lang="en-US" sz="2000" smtClean="0"/>
              <a:t>- </a:t>
            </a:r>
            <a:r>
              <a:rPr lang="en-US" sz="2000" err="1" smtClean="0"/>
              <a:t>Lipsa</a:t>
            </a:r>
            <a:r>
              <a:rPr lang="en-US" sz="2000" smtClean="0"/>
              <a:t> </a:t>
            </a:r>
            <a:r>
              <a:rPr lang="en-US" sz="2000" smtClean="0"/>
              <a:t>de </a:t>
            </a:r>
            <a:r>
              <a:rPr lang="en-US" sz="2000" err="1" smtClean="0"/>
              <a:t>comunicare</a:t>
            </a:r>
            <a:r>
              <a:rPr lang="en-US" sz="2000" smtClean="0"/>
              <a:t> </a:t>
            </a:r>
            <a:r>
              <a:rPr lang="en-US" sz="2000" err="1" smtClean="0"/>
              <a:t>intre</a:t>
            </a:r>
            <a:r>
              <a:rPr lang="en-US" sz="2000" smtClean="0"/>
              <a:t> </a:t>
            </a:r>
            <a:r>
              <a:rPr lang="en-US" sz="2000" err="1" smtClean="0"/>
              <a:t>participantii</a:t>
            </a:r>
            <a:r>
              <a:rPr lang="en-US" sz="2000" smtClean="0"/>
              <a:t> la </a:t>
            </a:r>
            <a:r>
              <a:rPr lang="en-US" sz="2000" err="1" smtClean="0"/>
              <a:t>proiect</a:t>
            </a:r>
            <a:r>
              <a:rPr lang="en-US" sz="2000" smtClean="0"/>
              <a:t>, </a:t>
            </a:r>
            <a:r>
              <a:rPr lang="en-US" sz="2000" err="1" smtClean="0"/>
              <a:t>intre</a:t>
            </a:r>
            <a:r>
              <a:rPr lang="en-US" sz="2000" smtClean="0"/>
              <a:t> </a:t>
            </a:r>
            <a:r>
              <a:rPr lang="en-US" sz="2000" err="1" smtClean="0"/>
              <a:t>cei</a:t>
            </a:r>
            <a:r>
              <a:rPr lang="en-US" sz="2000" smtClean="0"/>
              <a:t> care </a:t>
            </a:r>
            <a:r>
              <a:rPr lang="en-US" sz="2000" err="1" smtClean="0"/>
              <a:t>elaboreaza</a:t>
            </a:r>
            <a:r>
              <a:rPr lang="en-US" sz="2000" smtClean="0"/>
              <a:t> </a:t>
            </a:r>
            <a:r>
              <a:rPr lang="en-US" sz="2000" err="1" smtClean="0"/>
              <a:t>cerintele</a:t>
            </a:r>
            <a:r>
              <a:rPr lang="en-US" sz="2000" smtClean="0"/>
              <a:t> </a:t>
            </a:r>
            <a:r>
              <a:rPr lang="en-US" sz="2000" err="1" smtClean="0"/>
              <a:t>si</a:t>
            </a:r>
            <a:r>
              <a:rPr lang="en-US" sz="2000" smtClean="0"/>
              <a:t> </a:t>
            </a:r>
            <a:r>
              <a:rPr lang="en-US" sz="2000" err="1" smtClean="0"/>
              <a:t>cei</a:t>
            </a:r>
            <a:r>
              <a:rPr lang="en-US" sz="2000" smtClean="0"/>
              <a:t> care </a:t>
            </a:r>
            <a:r>
              <a:rPr lang="en-US" sz="2000" err="1" smtClean="0"/>
              <a:t>fac</a:t>
            </a:r>
            <a:r>
              <a:rPr lang="en-US" sz="2000" smtClean="0"/>
              <a:t> design-</a:t>
            </a:r>
            <a:r>
              <a:rPr lang="en-US" sz="2000" err="1" smtClean="0"/>
              <a:t>ul</a:t>
            </a:r>
            <a:endParaRPr lang="en-US" sz="2000" smtClean="0"/>
          </a:p>
          <a:p>
            <a:pPr algn="just">
              <a:buNone/>
            </a:pPr>
            <a:r>
              <a:rPr lang="en-US" sz="2000" smtClean="0"/>
              <a:t>- </a:t>
            </a:r>
            <a:r>
              <a:rPr lang="en-US" sz="2000" err="1" smtClean="0"/>
              <a:t>Complexitatea</a:t>
            </a:r>
            <a:r>
              <a:rPr lang="en-US" sz="2000" smtClean="0"/>
              <a:t> </a:t>
            </a:r>
            <a:r>
              <a:rPr lang="en-US" sz="2000" err="1" smtClean="0"/>
              <a:t>prea</a:t>
            </a:r>
            <a:r>
              <a:rPr lang="en-US" sz="2000" smtClean="0"/>
              <a:t> mare a </a:t>
            </a:r>
            <a:r>
              <a:rPr lang="en-US" sz="2000" err="1" smtClean="0"/>
              <a:t>proiectului</a:t>
            </a:r>
            <a:r>
              <a:rPr lang="en-US" sz="2000" smtClean="0"/>
              <a:t> </a:t>
            </a:r>
            <a:r>
              <a:rPr lang="en-US" sz="2000" err="1" smtClean="0"/>
              <a:t>si</a:t>
            </a:r>
            <a:r>
              <a:rPr lang="en-US" sz="2000" smtClean="0"/>
              <a:t> a </a:t>
            </a:r>
            <a:r>
              <a:rPr lang="en-US" sz="2000" err="1" smtClean="0"/>
              <a:t>cerintelor</a:t>
            </a:r>
            <a:r>
              <a:rPr lang="en-US" sz="2000" smtClean="0"/>
              <a:t> </a:t>
            </a:r>
            <a:r>
              <a:rPr lang="en-US" sz="2000" err="1" smtClean="0"/>
              <a:t>tehnice</a:t>
            </a:r>
            <a:r>
              <a:rPr lang="en-US" sz="2000" smtClean="0"/>
              <a:t> </a:t>
            </a:r>
            <a:r>
              <a:rPr lang="en-US" sz="2000" err="1" smtClean="0"/>
              <a:t>poate</a:t>
            </a:r>
            <a:r>
              <a:rPr lang="en-US" sz="2000" smtClean="0"/>
              <a:t> </a:t>
            </a:r>
            <a:r>
              <a:rPr lang="en-US" sz="2000" err="1" smtClean="0"/>
              <a:t>prea</a:t>
            </a:r>
            <a:r>
              <a:rPr lang="en-US" sz="2000" smtClean="0"/>
              <a:t> complicate</a:t>
            </a:r>
          </a:p>
          <a:p>
            <a:pPr algn="just">
              <a:buNone/>
            </a:pPr>
            <a:r>
              <a:rPr lang="en-US" sz="2000" smtClean="0"/>
              <a:t> - </a:t>
            </a:r>
            <a:r>
              <a:rPr lang="en-US" sz="2000" err="1" smtClean="0"/>
              <a:t>Tehnologiile</a:t>
            </a:r>
            <a:r>
              <a:rPr lang="en-US" sz="2000" smtClean="0"/>
              <a:t> </a:t>
            </a:r>
            <a:r>
              <a:rPr lang="en-US" sz="2000" err="1" smtClean="0"/>
              <a:t>noi</a:t>
            </a:r>
            <a:r>
              <a:rPr lang="en-US" sz="2000" smtClean="0"/>
              <a:t>, </a:t>
            </a:r>
            <a:r>
              <a:rPr lang="en-US" sz="2000" err="1" smtClean="0"/>
              <a:t>necunoscute</a:t>
            </a:r>
            <a:r>
              <a:rPr lang="en-US" sz="2000" smtClean="0"/>
              <a:t> </a:t>
            </a:r>
            <a:r>
              <a:rPr lang="en-US" sz="2000" err="1" smtClean="0"/>
              <a:t>inca</a:t>
            </a:r>
            <a:r>
              <a:rPr lang="en-US" sz="2000" smtClean="0"/>
              <a:t> </a:t>
            </a:r>
            <a:r>
              <a:rPr lang="en-US" sz="2000" err="1" smtClean="0"/>
              <a:t>suficient</a:t>
            </a:r>
            <a:r>
              <a:rPr lang="en-US" sz="2000" smtClean="0"/>
              <a:t> de </a:t>
            </a:r>
            <a:r>
              <a:rPr lang="en-US" sz="2000" err="1" smtClean="0"/>
              <a:t>bine</a:t>
            </a:r>
            <a:r>
              <a:rPr lang="en-US" sz="2000" smtClean="0"/>
              <a:t>.</a:t>
            </a:r>
          </a:p>
          <a:p>
            <a:endParaRPr lang="en-US" sz="2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Merci Multumesc GIF by OTP Bank"/>
          <p:cNvPicPr>
            <a:picLocks noChangeAspect="1" noChangeArrowheads="1" noCrop="1"/>
          </p:cNvPicPr>
          <p:nvPr/>
        </p:nvPicPr>
        <p:blipFill>
          <a:blip r:embed="rId2"/>
          <a:srcRect/>
          <a:stretch>
            <a:fillRect/>
          </a:stretch>
        </p:blipFill>
        <p:spPr bwMode="auto">
          <a:xfrm>
            <a:off x="381000" y="304800"/>
            <a:ext cx="8255000" cy="619125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p:cNvSpPr>
            <a:spLocks noGrp="1"/>
          </p:cNvSpPr>
          <p:nvPr>
            <p:ph sz="quarter" idx="1"/>
          </p:nvPr>
        </p:nvSpPr>
        <p:spPr>
          <a:xfrm>
            <a:off x="228600" y="152400"/>
            <a:ext cx="8763000" cy="6400800"/>
          </a:xfrm>
        </p:spPr>
        <p:txBody>
          <a:bodyPr>
            <a:normAutofit fontScale="62500" lnSpcReduction="20000"/>
          </a:bodyPr>
          <a:lstStyle/>
          <a:p>
            <a:pPr algn="ctr">
              <a:buNone/>
            </a:pPr>
            <a:r>
              <a:rPr lang="en-US" sz="3800" smtClean="0"/>
              <a:t>Elemente utilizate frecvent in raportarea Bug-urilor:</a:t>
            </a:r>
          </a:p>
          <a:p>
            <a:pPr algn="just">
              <a:lnSpc>
                <a:spcPct val="120000"/>
              </a:lnSpc>
            </a:pPr>
            <a:endParaRPr lang="en-US" smtClean="0"/>
          </a:p>
          <a:p>
            <a:pPr lvl="0" algn="just">
              <a:lnSpc>
                <a:spcPct val="120000"/>
              </a:lnSpc>
            </a:pPr>
            <a:r>
              <a:rPr lang="en-US" smtClean="0"/>
              <a:t>titlu — ar trebui să fie scurt și informativ. Descrie exact ceea ce nu funcționează și indică locul unde apare eroarea. Nu se recomandă utilizarea termenilor generali precum "formularul nu se afișează", "sistemul nu răspunde", "butonul nu funcționează". Un exemplu valid ar fi: "formularul de înregistrare nu se afișează după autentificarea pe site".</a:t>
            </a:r>
          </a:p>
          <a:p>
            <a:pPr lvl="0" algn="just">
              <a:lnSpc>
                <a:spcPct val="120000"/>
              </a:lnSpc>
            </a:pPr>
            <a:r>
              <a:rPr lang="en-US" smtClean="0"/>
              <a:t>mediu — ar trebui să conțină informații despre mediul - sistemul de operare, browser-ul și numărul versiunii unde a apărut problema.</a:t>
            </a:r>
          </a:p>
          <a:p>
            <a:pPr lvl="0" algn="just">
              <a:lnSpc>
                <a:spcPct val="120000"/>
              </a:lnSpc>
            </a:pPr>
            <a:r>
              <a:rPr lang="en-US" smtClean="0"/>
              <a:t>Prioritate si severitate </a:t>
            </a:r>
            <a:r>
              <a:rPr lang="en-US" smtClean="0"/>
              <a:t>— determină cât de repede ar trebui reparat defectul, de la cea mai mare (critică), care blochează aplicația, până la cea mai mică, unde nu are niciun efect asupra aplicației.</a:t>
            </a:r>
          </a:p>
          <a:p>
            <a:pPr lvl="0" algn="just">
              <a:lnSpc>
                <a:spcPct val="120000"/>
              </a:lnSpc>
            </a:pPr>
            <a:r>
              <a:rPr lang="en-US" smtClean="0"/>
              <a:t>reproducibilitate — dacă eroarea este ușor de reprodus, de exemplu apare în 100% din cazuri, sau foarte rar, de exemplu 1 din 10 apeluri.</a:t>
            </a:r>
          </a:p>
          <a:p>
            <a:pPr lvl="0" algn="just">
              <a:lnSpc>
                <a:spcPct val="120000"/>
              </a:lnSpc>
            </a:pPr>
            <a:r>
              <a:rPr lang="en-US" smtClean="0"/>
              <a:t>condiții prealabile — condițiile care trebuie îndeplinite pentru a reproduce o eroare.</a:t>
            </a:r>
          </a:p>
          <a:p>
            <a:pPr lvl="0" algn="just">
              <a:lnSpc>
                <a:spcPct val="120000"/>
              </a:lnSpc>
            </a:pPr>
            <a:r>
              <a:rPr lang="en-US" smtClean="0"/>
              <a:t>date de testare — setul de date de testare utilizat când a apărut defectul.</a:t>
            </a:r>
          </a:p>
          <a:p>
            <a:pPr lvl="0" algn="just">
              <a:lnSpc>
                <a:spcPct val="120000"/>
              </a:lnSpc>
            </a:pPr>
            <a:r>
              <a:rPr lang="en-US" smtClean="0"/>
              <a:t>pașii pentru reproducere — pașii de urmat pentru a reproduce eroarea.</a:t>
            </a:r>
          </a:p>
          <a:p>
            <a:pPr lvl="0" algn="just">
              <a:lnSpc>
                <a:spcPct val="120000"/>
              </a:lnSpc>
            </a:pPr>
            <a:r>
              <a:rPr lang="en-US" smtClean="0"/>
              <a:t>rezultat actual — rezultatul curent apărut în timpul testului.</a:t>
            </a:r>
          </a:p>
          <a:p>
            <a:pPr lvl="0" algn="just">
              <a:lnSpc>
                <a:spcPct val="120000"/>
              </a:lnSpc>
            </a:pPr>
            <a:r>
              <a:rPr lang="en-US" smtClean="0"/>
              <a:t>rezultat așteptat — rezultatul așteptat pe baza documentației/cerințelor.</a:t>
            </a:r>
          </a:p>
          <a:p>
            <a:pPr lvl="0" algn="just">
              <a:lnSpc>
                <a:spcPct val="120000"/>
              </a:lnSpc>
            </a:pPr>
            <a:r>
              <a:rPr lang="en-US" smtClean="0"/>
              <a:t>captură de ecran/video/jurnal — un atașament suplimentar, care documentează eroarea. Poate fi nu doar o captură de ecran sau un video, ci și un fișier .log, care reprezintă un jurnal de evenimente în aplicație.</a:t>
            </a:r>
          </a:p>
          <a:p>
            <a:pPr>
              <a:buNone/>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838200" y="0"/>
            <a:ext cx="7467600" cy="808038"/>
          </a:xfrm>
        </p:spPr>
        <p:txBody>
          <a:bodyPr>
            <a:normAutofit fontScale="90000"/>
          </a:bodyPr>
          <a:lstStyle/>
          <a:p>
            <a:pPr algn="ctr"/>
            <a:r>
              <a:rPr lang="en-US" sz="2400" smtClean="0"/>
              <a:t>Cei </a:t>
            </a:r>
            <a:r>
              <a:rPr lang="en-US" sz="2400" smtClean="0"/>
              <a:t>mai </a:t>
            </a:r>
            <a:r>
              <a:rPr lang="en-US" sz="2400" smtClean="0"/>
              <a:t>importanți </a:t>
            </a:r>
            <a:r>
              <a:rPr lang="en-US" sz="2400" smtClean="0"/>
              <a:t>termeni folositi in testarea software:</a:t>
            </a:r>
            <a:endParaRPr lang="en-US" sz="2400"/>
          </a:p>
        </p:txBody>
      </p:sp>
      <p:sp>
        <p:nvSpPr>
          <p:cNvPr id="3" name="Substituent conținut 2"/>
          <p:cNvSpPr>
            <a:spLocks noGrp="1"/>
          </p:cNvSpPr>
          <p:nvPr>
            <p:ph sz="quarter" idx="1"/>
          </p:nvPr>
        </p:nvSpPr>
        <p:spPr>
          <a:xfrm>
            <a:off x="0" y="762000"/>
            <a:ext cx="9144000" cy="6096000"/>
          </a:xfrm>
        </p:spPr>
        <p:txBody>
          <a:bodyPr>
            <a:normAutofit fontScale="47500" lnSpcReduction="20000"/>
          </a:bodyPr>
          <a:lstStyle/>
          <a:p>
            <a:pPr algn="just">
              <a:lnSpc>
                <a:spcPct val="120000"/>
              </a:lnSpc>
            </a:pPr>
            <a:r>
              <a:rPr lang="en-US" sz="2500" smtClean="0"/>
              <a:t>T</a:t>
            </a:r>
            <a:r>
              <a:rPr lang="en-US" sz="2500" smtClean="0"/>
              <a:t>est data — </a:t>
            </a:r>
            <a:r>
              <a:rPr lang="en-US" sz="2500" smtClean="0"/>
              <a:t>date create/selectate pentru a îndeplini condițiile prealabile pentru efectuarea testului și folosite în cazul de testare pentru a realiza una sau mai multe combinații posibile.</a:t>
            </a:r>
          </a:p>
          <a:p>
            <a:pPr algn="just">
              <a:lnSpc>
                <a:spcPct val="120000"/>
              </a:lnSpc>
            </a:pPr>
            <a:r>
              <a:rPr lang="en-US" sz="2500" smtClean="0"/>
              <a:t>T</a:t>
            </a:r>
            <a:r>
              <a:rPr lang="en-US" sz="2500" smtClean="0"/>
              <a:t>est log — </a:t>
            </a:r>
            <a:r>
              <a:rPr lang="en-US" sz="2500" smtClean="0"/>
              <a:t>înregistrare cronologică a detaliilor legate de testare.</a:t>
            </a:r>
          </a:p>
          <a:p>
            <a:pPr algn="just">
              <a:lnSpc>
                <a:spcPct val="120000"/>
              </a:lnSpc>
            </a:pPr>
            <a:r>
              <a:rPr lang="en-US" sz="2500" smtClean="0"/>
              <a:t>M</a:t>
            </a:r>
            <a:r>
              <a:rPr lang="en-US" sz="2500" smtClean="0"/>
              <a:t>ilestone  - </a:t>
            </a:r>
            <a:r>
              <a:rPr lang="en-US" sz="2500" smtClean="0"/>
              <a:t>un punct în timpul implementării proiectului pentru care au fost definite (intermediare) produse și rezultate.</a:t>
            </a:r>
          </a:p>
          <a:p>
            <a:pPr algn="just">
              <a:lnSpc>
                <a:spcPct val="120000"/>
              </a:lnSpc>
            </a:pPr>
            <a:r>
              <a:rPr lang="en-US" sz="2500" smtClean="0"/>
              <a:t>T</a:t>
            </a:r>
            <a:r>
              <a:rPr lang="en-US" sz="2500" smtClean="0"/>
              <a:t>est procedure — </a:t>
            </a:r>
            <a:r>
              <a:rPr lang="en-US" sz="2500" smtClean="0"/>
              <a:t>o secvență de cazuri de testare, în ordinea execuției și eventuale acțiuni asociate necesare pentru a îndeplini condițiile prealabile.</a:t>
            </a:r>
          </a:p>
          <a:p>
            <a:pPr algn="just">
              <a:lnSpc>
                <a:spcPct val="120000"/>
              </a:lnSpc>
            </a:pPr>
            <a:r>
              <a:rPr lang="en-US" sz="2500" smtClean="0"/>
              <a:t>Test case— </a:t>
            </a:r>
            <a:r>
              <a:rPr lang="en-US" sz="2500" smtClean="0"/>
              <a:t>un set de condiții prealabile, date de intrare, acțiuni (dacă este cazul), rezultate așteptate și condiții finale dezvoltate pe baza condițiilor de testare.</a:t>
            </a:r>
          </a:p>
          <a:p>
            <a:pPr algn="just">
              <a:lnSpc>
                <a:spcPct val="120000"/>
              </a:lnSpc>
            </a:pPr>
            <a:r>
              <a:rPr lang="en-US" sz="2500" smtClean="0"/>
              <a:t>Test </a:t>
            </a:r>
            <a:r>
              <a:rPr lang="en-US" sz="2500" smtClean="0"/>
              <a:t>environment</a:t>
            </a:r>
            <a:r>
              <a:rPr lang="en-US" sz="2500" smtClean="0"/>
              <a:t>— </a:t>
            </a:r>
            <a:r>
              <a:rPr lang="en-US" sz="2500" smtClean="0"/>
              <a:t>locul care include echipament, accesorii, simulatoare, instrumente software și alte elemente de suport necesare pentru a efectua teste.</a:t>
            </a:r>
          </a:p>
          <a:p>
            <a:pPr algn="just">
              <a:lnSpc>
                <a:spcPct val="120000"/>
              </a:lnSpc>
            </a:pPr>
            <a:r>
              <a:rPr lang="en-US" sz="2500" smtClean="0"/>
              <a:t>Testability </a:t>
            </a:r>
            <a:r>
              <a:rPr lang="en-US" sz="2500" smtClean="0"/>
              <a:t>— nivelul de eficiență și performanță la care un modul sau sistem poate fi proiectat și testat.</a:t>
            </a:r>
          </a:p>
          <a:p>
            <a:pPr algn="just">
              <a:lnSpc>
                <a:spcPct val="120000"/>
              </a:lnSpc>
            </a:pPr>
            <a:r>
              <a:rPr lang="en-US" sz="2500" smtClean="0"/>
              <a:t>Test </a:t>
            </a:r>
            <a:r>
              <a:rPr lang="en-US" sz="2500" smtClean="0"/>
              <a:t>condition </a:t>
            </a:r>
            <a:r>
              <a:rPr lang="en-US" sz="2500" smtClean="0"/>
              <a:t>- </a:t>
            </a:r>
            <a:r>
              <a:rPr lang="en-US" sz="2500" smtClean="0"/>
              <a:t>un aspect al bazei de testare relevant pentru atingerea unor obiective specifice de testare. Altfel spus - ceva ce poate fi </a:t>
            </a:r>
            <a:r>
              <a:rPr lang="en-US" sz="2500" smtClean="0"/>
              <a:t>testat</a:t>
            </a:r>
            <a:r>
              <a:rPr lang="en-US" sz="2500" smtClean="0"/>
              <a:t>.</a:t>
            </a:r>
            <a:r>
              <a:rPr lang="vi-VN" sz="2500" smtClean="0"/>
              <a:t> </a:t>
            </a:r>
            <a:endParaRPr lang="en-US" sz="2500" smtClean="0"/>
          </a:p>
          <a:p>
            <a:pPr algn="just">
              <a:lnSpc>
                <a:spcPct val="120000"/>
              </a:lnSpc>
            </a:pPr>
            <a:r>
              <a:rPr lang="vi-VN" sz="2500" smtClean="0"/>
              <a:t>API </a:t>
            </a:r>
            <a:r>
              <a:rPr lang="vi-VN" sz="2500" smtClean="0"/>
              <a:t>(Interfața de Programare a Aplicațiilor) — set de reguli și descrieri despre modul în care programele/aplicațiile comunică între ele.</a:t>
            </a:r>
          </a:p>
          <a:p>
            <a:pPr algn="just">
              <a:lnSpc>
                <a:spcPct val="120000"/>
              </a:lnSpc>
            </a:pPr>
            <a:r>
              <a:rPr lang="en-US" sz="2500" smtClean="0"/>
              <a:t>Mobile </a:t>
            </a:r>
            <a:r>
              <a:rPr lang="en-US" sz="2500" smtClean="0"/>
              <a:t>software/Mobile </a:t>
            </a:r>
            <a:r>
              <a:rPr lang="en-US" sz="2500" smtClean="0"/>
              <a:t>application </a:t>
            </a:r>
            <a:r>
              <a:rPr lang="vi-VN" sz="2500" smtClean="0"/>
              <a:t>— </a:t>
            </a:r>
            <a:r>
              <a:rPr lang="vi-VN" sz="2500" smtClean="0"/>
              <a:t>denumire generală pentru software care rulează pe dispozitive portabile precum telefoane mobile, smartphone-uri sau tablete.</a:t>
            </a:r>
          </a:p>
          <a:p>
            <a:pPr algn="just">
              <a:lnSpc>
                <a:spcPct val="120000"/>
              </a:lnSpc>
            </a:pPr>
            <a:r>
              <a:rPr lang="en-US" sz="2500" smtClean="0"/>
              <a:t>Failure </a:t>
            </a:r>
            <a:r>
              <a:rPr lang="vi-VN" sz="2500" smtClean="0"/>
              <a:t>— </a:t>
            </a:r>
            <a:r>
              <a:rPr lang="vi-VN" sz="2500" smtClean="0"/>
              <a:t>abaterea modulului sau sistemului de la comportamentul sau rezultatul așteptat al acțiunii.</a:t>
            </a:r>
          </a:p>
          <a:p>
            <a:pPr algn="just">
              <a:lnSpc>
                <a:spcPct val="120000"/>
              </a:lnSpc>
            </a:pPr>
            <a:r>
              <a:rPr lang="vi-VN" sz="2500" smtClean="0"/>
              <a:t>Defect — orice stare care se abate de la așteptările bazate pe specificațiile de cerințe, documentația proiectului, documentația utilizatorului, standarde și altele; sau de la percepția sau experiența cuiva. Anomalii pot fi descoperite în timpul: revizuirilor, testării, analizei, compilării sau în timpul utilizării software-ului sau consultării documentației.</a:t>
            </a:r>
          </a:p>
          <a:p>
            <a:pPr algn="just">
              <a:lnSpc>
                <a:spcPct val="120000"/>
              </a:lnSpc>
            </a:pPr>
            <a:r>
              <a:rPr lang="vi-VN" sz="2500" smtClean="0"/>
              <a:t>Er</a:t>
            </a:r>
            <a:r>
              <a:rPr lang="en-US" sz="2500" smtClean="0"/>
              <a:t>ror</a:t>
            </a:r>
            <a:r>
              <a:rPr lang="vi-VN" sz="2500" smtClean="0"/>
              <a:t> </a:t>
            </a:r>
            <a:r>
              <a:rPr lang="vi-VN" sz="2500" smtClean="0"/>
              <a:t>— acțiune umană care cauzează un rezultat </a:t>
            </a:r>
            <a:r>
              <a:rPr lang="vi-VN" sz="2500" smtClean="0"/>
              <a:t>incorect</a:t>
            </a:r>
            <a:r>
              <a:rPr lang="vi-VN" sz="2500" smtClean="0"/>
              <a:t>.</a:t>
            </a:r>
            <a:endParaRPr lang="en-US" sz="2500" smtClean="0"/>
          </a:p>
          <a:p>
            <a:pPr algn="just">
              <a:lnSpc>
                <a:spcPct val="120000"/>
              </a:lnSpc>
            </a:pPr>
            <a:r>
              <a:rPr lang="en-US" sz="2500" smtClean="0"/>
              <a:t>domain</a:t>
            </a:r>
            <a:r>
              <a:rPr lang="vi-VN" sz="2500" smtClean="0"/>
              <a:t>— </a:t>
            </a:r>
            <a:r>
              <a:rPr lang="vi-VN" sz="2500" smtClean="0"/>
              <a:t>setul din care sunt selectate valorile de intrare sau de ieșire.</a:t>
            </a:r>
          </a:p>
          <a:p>
            <a:pPr algn="just">
              <a:lnSpc>
                <a:spcPct val="120000"/>
              </a:lnSpc>
            </a:pPr>
            <a:r>
              <a:rPr lang="en-US" sz="2500" smtClean="0"/>
              <a:t>use case</a:t>
            </a:r>
            <a:r>
              <a:rPr lang="vi-VN" sz="2500" smtClean="0"/>
              <a:t>— </a:t>
            </a:r>
            <a:r>
              <a:rPr lang="vi-VN" sz="2500" smtClean="0"/>
              <a:t>o secvență de tranzacții în interacțiunea dintre actor și modulul sau sistemul cu un rezultat actual și tangibil. Actorul poate fi un utilizator sau orice altceva care poate schimba informații cu sistemul.</a:t>
            </a:r>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u 7"/>
          <p:cNvSpPr>
            <a:spLocks noGrp="1"/>
          </p:cNvSpPr>
          <p:nvPr>
            <p:ph type="title"/>
          </p:nvPr>
        </p:nvSpPr>
        <p:spPr>
          <a:xfrm>
            <a:off x="152400" y="152400"/>
            <a:ext cx="7467600" cy="350838"/>
          </a:xfrm>
        </p:spPr>
        <p:txBody>
          <a:bodyPr>
            <a:noAutofit/>
          </a:bodyPr>
          <a:lstStyle/>
          <a:p>
            <a:pPr lvl="0"/>
            <a:r>
              <a:rPr lang="en-US" sz="2000" smtClean="0"/>
              <a:t/>
            </a:r>
            <a:br>
              <a:rPr lang="en-US" sz="2000" smtClean="0"/>
            </a:br>
            <a:r>
              <a:rPr lang="en-US" sz="2000" smtClean="0"/>
              <a:t>Test level &amp; Test tipe</a:t>
            </a:r>
            <a:endParaRPr lang="en-US" sz="2000"/>
          </a:p>
        </p:txBody>
      </p:sp>
      <p:graphicFrame>
        <p:nvGraphicFramePr>
          <p:cNvPr id="4" name="Substituent conținut 3"/>
          <p:cNvGraphicFramePr>
            <a:graphicFrameLocks noGrp="1"/>
          </p:cNvGraphicFramePr>
          <p:nvPr>
            <p:ph sz="quarter" idx="4294967295"/>
          </p:nvPr>
        </p:nvGraphicFramePr>
        <p:xfrm>
          <a:off x="381000" y="152400"/>
          <a:ext cx="76962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Nomogramă 6"/>
          <p:cNvGraphicFramePr/>
          <p:nvPr/>
        </p:nvGraphicFramePr>
        <p:xfrm>
          <a:off x="0" y="1447800"/>
          <a:ext cx="8915400" cy="6629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p:cNvSpPr>
            <a:spLocks noGrp="1"/>
          </p:cNvSpPr>
          <p:nvPr>
            <p:ph type="title"/>
          </p:nvPr>
        </p:nvSpPr>
        <p:spPr>
          <a:xfrm>
            <a:off x="685800" y="0"/>
            <a:ext cx="7543800" cy="501650"/>
          </a:xfrm>
        </p:spPr>
        <p:txBody>
          <a:bodyPr>
            <a:normAutofit fontScale="90000"/>
          </a:bodyPr>
          <a:lstStyle/>
          <a:p>
            <a:r>
              <a:rPr lang="en-US" smtClean="0"/>
              <a:t>Tehnici de testare</a:t>
            </a:r>
            <a:endParaRPr lang="en-US"/>
          </a:p>
        </p:txBody>
      </p:sp>
      <p:graphicFrame>
        <p:nvGraphicFramePr>
          <p:cNvPr id="11" name="Substituent conținut 10"/>
          <p:cNvGraphicFramePr>
            <a:graphicFrameLocks noGrp="1"/>
          </p:cNvGraphicFramePr>
          <p:nvPr>
            <p:ph sz="quarter" idx="4"/>
          </p:nvPr>
        </p:nvGraphicFramePr>
        <p:xfrm>
          <a:off x="457200" y="0"/>
          <a:ext cx="7953375"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normAutofit/>
          </a:bodyPr>
          <a:lstStyle/>
          <a:p>
            <a:r>
              <a:rPr lang="en-US" sz="2800" b="1" smtClean="0">
                <a:latin typeface="Times New Roman" pitchFamily="18" charset="0"/>
                <a:cs typeface="Times New Roman" pitchFamily="18" charset="0"/>
              </a:rPr>
              <a:t>Requirements</a:t>
            </a:r>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r>
              <a:rPr lang="en-US" sz="2000" smtClean="0">
                <a:latin typeface="Times New Roman" pitchFamily="18" charset="0"/>
                <a:cs typeface="Times New Roman" pitchFamily="18" charset="0"/>
              </a:rPr>
              <a:t>Aplicatia: Notino</a:t>
            </a:r>
            <a:endParaRPr lang="en-US" sz="2000">
              <a:latin typeface="Times New Roman" pitchFamily="18" charset="0"/>
              <a:cs typeface="Times New Roman" pitchFamily="18" charset="0"/>
            </a:endParaRPr>
          </a:p>
        </p:txBody>
      </p:sp>
      <p:graphicFrame>
        <p:nvGraphicFramePr>
          <p:cNvPr id="7" name="Substituent conținut 6"/>
          <p:cNvGraphicFramePr>
            <a:graphicFrameLocks noGrp="1"/>
          </p:cNvGraphicFramePr>
          <p:nvPr>
            <p:ph sz="quarter" idx="2"/>
          </p:nvPr>
        </p:nvGraphicFramePr>
        <p:xfrm>
          <a:off x="381000" y="1905000"/>
          <a:ext cx="36576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Substituent conținut 7"/>
          <p:cNvGraphicFramePr>
            <a:graphicFrameLocks noGrp="1"/>
          </p:cNvGraphicFramePr>
          <p:nvPr>
            <p:ph sz="quarter" idx="4"/>
          </p:nvPr>
        </p:nvGraphicFramePr>
        <p:xfrm>
          <a:off x="4343400" y="1905000"/>
          <a:ext cx="3657600" cy="3886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0" name="Nomogramă 9"/>
          <p:cNvGraphicFramePr/>
          <p:nvPr/>
        </p:nvGraphicFramePr>
        <p:xfrm>
          <a:off x="2057400" y="5410200"/>
          <a:ext cx="5105400" cy="11430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u 9"/>
          <p:cNvSpPr>
            <a:spLocks noGrp="1"/>
          </p:cNvSpPr>
          <p:nvPr>
            <p:ph type="title"/>
          </p:nvPr>
        </p:nvSpPr>
        <p:spPr>
          <a:xfrm>
            <a:off x="990600" y="0"/>
            <a:ext cx="7391400" cy="563562"/>
          </a:xfrm>
        </p:spPr>
        <p:txBody>
          <a:bodyPr>
            <a:normAutofit/>
          </a:bodyPr>
          <a:lstStyle/>
          <a:p>
            <a:r>
              <a:rPr lang="en-US" sz="2800" smtClean="0"/>
              <a:t>Urmeaza cele 2 user story-uri din JIRA:</a:t>
            </a:r>
            <a:endParaRPr lang="en-US" sz="2800"/>
          </a:p>
        </p:txBody>
      </p:sp>
      <p:pic>
        <p:nvPicPr>
          <p:cNvPr id="17" name="Substituent conținut 16" descr="Screenshot (5).png"/>
          <p:cNvPicPr>
            <a:picLocks noGrp="1" noChangeAspect="1"/>
          </p:cNvPicPr>
          <p:nvPr>
            <p:ph sz="quarter" idx="1"/>
          </p:nvPr>
        </p:nvPicPr>
        <p:blipFill>
          <a:blip r:embed="rId2"/>
          <a:stretch>
            <a:fillRect/>
          </a:stretch>
        </p:blipFill>
        <p:spPr>
          <a:xfrm>
            <a:off x="0" y="533400"/>
            <a:ext cx="8229600" cy="3047999"/>
          </a:xfrm>
        </p:spPr>
      </p:pic>
      <p:pic>
        <p:nvPicPr>
          <p:cNvPr id="19" name="Imagine 18" descr="Screenshot (6).png"/>
          <p:cNvPicPr>
            <a:picLocks noChangeAspect="1"/>
          </p:cNvPicPr>
          <p:nvPr/>
        </p:nvPicPr>
        <p:blipFill>
          <a:blip r:embed="rId3"/>
          <a:stretch>
            <a:fillRect/>
          </a:stretch>
        </p:blipFill>
        <p:spPr>
          <a:xfrm>
            <a:off x="990600" y="3733800"/>
            <a:ext cx="8153400" cy="3124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p:cNvSpPr>
            <a:spLocks noGrp="1"/>
          </p:cNvSpPr>
          <p:nvPr>
            <p:ph type="title"/>
          </p:nvPr>
        </p:nvSpPr>
        <p:spPr>
          <a:xfrm>
            <a:off x="838200" y="152400"/>
            <a:ext cx="7467600" cy="503238"/>
          </a:xfrm>
        </p:spPr>
        <p:txBody>
          <a:bodyPr>
            <a:noAutofit/>
          </a:bodyPr>
          <a:lstStyle/>
          <a:p>
            <a:pPr algn="ctr"/>
            <a:r>
              <a:rPr lang="en-US" sz="2400" smtClean="0"/>
              <a:t>Urmeaza cele 2 test case-uri din TEST RAIL:</a:t>
            </a:r>
            <a:endParaRPr lang="en-US" sz="2400"/>
          </a:p>
        </p:txBody>
      </p:sp>
      <p:pic>
        <p:nvPicPr>
          <p:cNvPr id="9" name="Substituent conținut 8" descr="Screenshot (9000000.png"/>
          <p:cNvPicPr>
            <a:picLocks noGrp="1" noChangeAspect="1"/>
          </p:cNvPicPr>
          <p:nvPr>
            <p:ph sz="quarter" idx="1"/>
          </p:nvPr>
        </p:nvPicPr>
        <p:blipFill>
          <a:blip r:embed="rId2"/>
          <a:stretch>
            <a:fillRect/>
          </a:stretch>
        </p:blipFill>
        <p:spPr>
          <a:xfrm>
            <a:off x="228600" y="990600"/>
            <a:ext cx="8804683" cy="52578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ișor">
  <a:themeElements>
    <a:clrScheme name="Foiș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Foiș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iș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8826</TotalTime>
  <Words>1069</Words>
  <Application>Microsoft Office PowerPoint</Application>
  <PresentationFormat>Expunere pe ecran (4:3)</PresentationFormat>
  <Paragraphs>97</Paragraphs>
  <Slides>20</Slides>
  <Notes>0</Notes>
  <HiddenSlides>0</HiddenSlides>
  <MMClips>0</MMClips>
  <ScaleCrop>false</ScaleCrop>
  <HeadingPairs>
    <vt:vector size="4" baseType="variant">
      <vt:variant>
        <vt:lpstr>Temă</vt:lpstr>
      </vt:variant>
      <vt:variant>
        <vt:i4>1</vt:i4>
      </vt:variant>
      <vt:variant>
        <vt:lpstr>Titluri diapozitive</vt:lpstr>
      </vt:variant>
      <vt:variant>
        <vt:i4>20</vt:i4>
      </vt:variant>
    </vt:vector>
  </HeadingPairs>
  <TitlesOfParts>
    <vt:vector size="21" baseType="lpstr">
      <vt:lpstr>Foișor</vt:lpstr>
      <vt:lpstr>SOFTWARE DEVELOPMENT ACADEMY</vt:lpstr>
      <vt:lpstr>Ce este un BUG?</vt:lpstr>
      <vt:lpstr>Diapozitivul 3</vt:lpstr>
      <vt:lpstr>Cei mai importanți termeni folositi in testarea software:</vt:lpstr>
      <vt:lpstr> Test level &amp; Test tipe</vt:lpstr>
      <vt:lpstr>Tehnici de testare</vt:lpstr>
      <vt:lpstr>Requirements Aplicatia: Notino</vt:lpstr>
      <vt:lpstr>Urmeaza cele 2 user story-uri din JIRA:</vt:lpstr>
      <vt:lpstr>Urmeaza cele 2 test case-uri din TEST RAIL:</vt:lpstr>
      <vt:lpstr>Diapozitivul 10</vt:lpstr>
      <vt:lpstr>Urmeaza cele 2 teste detaliate in TEST RAIL: </vt:lpstr>
      <vt:lpstr>Diapozitivul 12</vt:lpstr>
      <vt:lpstr>Urmeaza rularea test case-urilor in TEST RAIL</vt:lpstr>
      <vt:lpstr>Diapozitivul 14</vt:lpstr>
      <vt:lpstr>Urmeaza matricea de trasabilitate:</vt:lpstr>
      <vt:lpstr>Urmeaza cele 3 bug-uri in JIRA</vt:lpstr>
      <vt:lpstr>Diapozitivul 17</vt:lpstr>
      <vt:lpstr>Diapozitivul 18</vt:lpstr>
      <vt:lpstr>CONCLUZII: </vt:lpstr>
      <vt:lpstr>Diapozitivul 20</vt:lpstr>
    </vt:vector>
  </TitlesOfParts>
  <Company>Unitate Scolara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Diapozitivul 1</dc:title>
  <dc:creator>Windows User</dc:creator>
  <cp:lastModifiedBy>Windows User</cp:lastModifiedBy>
  <cp:revision>98</cp:revision>
  <dcterms:created xsi:type="dcterms:W3CDTF">2023-11-02T16:21:02Z</dcterms:created>
  <dcterms:modified xsi:type="dcterms:W3CDTF">2023-11-08T19:28:01Z</dcterms:modified>
</cp:coreProperties>
</file>