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56" r:id="rId5"/>
    <p:sldId id="257" r:id="rId6"/>
    <p:sldId id="260" r:id="rId7"/>
    <p:sldId id="259" r:id="rId8"/>
    <p:sldId id="263" r:id="rId9"/>
    <p:sldId id="261" r:id="rId10"/>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3E59B-575F-48EE-A027-2A2E5C60AF49}" v="100" dt="2025-02-06T17:43:33.558"/>
    <p1510:client id="{4B130334-FCA7-9ED7-5AD1-75041105D86C}" v="6" dt="2025-02-06T14:53:50.948"/>
    <p1510:client id="{816D73F3-3D72-7E57-3FCD-49DD63F6E994}" v="15" dt="2025-02-06T12:22:30.032"/>
    <p1510:client id="{9A117170-D887-D965-C8C3-E9FB88AE98E1}" v="18" dt="2025-02-06T12:23:25.570"/>
    <p1510:client id="{A5B2D893-4436-487E-9C06-762C76B968EF}" v="658" dt="2025-02-06T12:51:15.174"/>
    <p1510:client id="{AC95D884-655A-15E7-87F0-2A9E122534DF}" v="273" dt="2025-02-06T12:42:35.089"/>
    <p1510:client id="{C0A09C54-E8D7-C2F4-CE24-9626F0AB9291}" v="7" dt="2025-02-06T17:11:02.571"/>
    <p1510:client id="{FB16896C-22C8-D36C-6E36-6F13AD90084C}" v="200" dt="2025-02-06T12:49:24.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88"/>
  </p:normalViewPr>
  <p:slideViewPr>
    <p:cSldViewPr snapToGrid="0" snapToObjects="1" showGuides="1">
      <p:cViewPr varScale="1">
        <p:scale>
          <a:sx n="66" d="100"/>
          <a:sy n="66" d="100"/>
        </p:scale>
        <p:origin x="82" y="19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 Uharani Selma" userId="S::bhb414@myy.haaga-helia.fi::e8b13626-451d-4b51-b35e-3277437c4ffb" providerId="AD" clId="Web-{AC95D884-655A-15E7-87F0-2A9E122534DF}"/>
    <pc:docChg chg="modSld">
      <pc:chgData name="El Uharani Selma" userId="S::bhb414@myy.haaga-helia.fi::e8b13626-451d-4b51-b35e-3277437c4ffb" providerId="AD" clId="Web-{AC95D884-655A-15E7-87F0-2A9E122534DF}" dt="2025-02-06T12:42:35.089" v="272" actId="20577"/>
      <pc:docMkLst>
        <pc:docMk/>
      </pc:docMkLst>
      <pc:sldChg chg="modSp">
        <pc:chgData name="El Uharani Selma" userId="S::bhb414@myy.haaga-helia.fi::e8b13626-451d-4b51-b35e-3277437c4ffb" providerId="AD" clId="Web-{AC95D884-655A-15E7-87F0-2A9E122534DF}" dt="2025-02-06T12:42:35.089" v="272" actId="20577"/>
        <pc:sldMkLst>
          <pc:docMk/>
          <pc:sldMk cId="2801175487" sldId="263"/>
        </pc:sldMkLst>
        <pc:spChg chg="mod">
          <ac:chgData name="El Uharani Selma" userId="S::bhb414@myy.haaga-helia.fi::e8b13626-451d-4b51-b35e-3277437c4ffb" providerId="AD" clId="Web-{AC95D884-655A-15E7-87F0-2A9E122534DF}" dt="2025-02-06T12:42:35.089" v="272" actId="20577"/>
          <ac:spMkLst>
            <pc:docMk/>
            <pc:sldMk cId="2801175487" sldId="263"/>
            <ac:spMk id="3" creationId="{460C1649-3E3D-FD40-AF07-0230E8BB1B0F}"/>
          </ac:spMkLst>
        </pc:spChg>
      </pc:sldChg>
    </pc:docChg>
  </pc:docChgLst>
  <pc:docChgLst>
    <pc:chgData name="Hauskaviita Emilia" userId="S::bhd434@myy.haaga-helia.fi::2e614204-a8fe-4183-a6cf-48782f9d2e06" providerId="AD" clId="Web-{C0A09C54-E8D7-C2F4-CE24-9626F0AB9291}"/>
    <pc:docChg chg="modSld">
      <pc:chgData name="Hauskaviita Emilia" userId="S::bhd434@myy.haaga-helia.fi::2e614204-a8fe-4183-a6cf-48782f9d2e06" providerId="AD" clId="Web-{C0A09C54-E8D7-C2F4-CE24-9626F0AB9291}" dt="2025-02-06T17:11:02.571" v="12" actId="14100"/>
      <pc:docMkLst>
        <pc:docMk/>
      </pc:docMkLst>
      <pc:sldChg chg="addSp delSp modSp mod setBg">
        <pc:chgData name="Hauskaviita Emilia" userId="S::bhd434@myy.haaga-helia.fi::2e614204-a8fe-4183-a6cf-48782f9d2e06" providerId="AD" clId="Web-{C0A09C54-E8D7-C2F4-CE24-9626F0AB9291}" dt="2025-02-06T17:11:02.571" v="12" actId="14100"/>
        <pc:sldMkLst>
          <pc:docMk/>
          <pc:sldMk cId="2395670013" sldId="260"/>
        </pc:sldMkLst>
        <pc:spChg chg="mod">
          <ac:chgData name="Hauskaviita Emilia" userId="S::bhd434@myy.haaga-helia.fi::2e614204-a8fe-4183-a6cf-48782f9d2e06" providerId="AD" clId="Web-{C0A09C54-E8D7-C2F4-CE24-9626F0AB9291}" dt="2025-02-06T17:10:29.478" v="8"/>
          <ac:spMkLst>
            <pc:docMk/>
            <pc:sldMk cId="2395670013" sldId="260"/>
            <ac:spMk id="4" creationId="{5CA3A428-D9B5-D545-ADFB-0570F6E13E64}"/>
          </ac:spMkLst>
        </pc:spChg>
        <pc:spChg chg="mod">
          <ac:chgData name="Hauskaviita Emilia" userId="S::bhd434@myy.haaga-helia.fi::2e614204-a8fe-4183-a6cf-48782f9d2e06" providerId="AD" clId="Web-{C0A09C54-E8D7-C2F4-CE24-9626F0AB9291}" dt="2025-02-06T17:10:29.478" v="8"/>
          <ac:spMkLst>
            <pc:docMk/>
            <pc:sldMk cId="2395670013" sldId="260"/>
            <ac:spMk id="5" creationId="{30EEE6F2-72C9-B94E-8295-F3D68E548BEB}"/>
          </ac:spMkLst>
        </pc:spChg>
        <pc:spChg chg="mod">
          <ac:chgData name="Hauskaviita Emilia" userId="S::bhd434@myy.haaga-helia.fi::2e614204-a8fe-4183-a6cf-48782f9d2e06" providerId="AD" clId="Web-{C0A09C54-E8D7-C2F4-CE24-9626F0AB9291}" dt="2025-02-06T17:10:29.478" v="8"/>
          <ac:spMkLst>
            <pc:docMk/>
            <pc:sldMk cId="2395670013" sldId="260"/>
            <ac:spMk id="6" creationId="{4600A2A7-0B6D-7E4D-B845-7B70057CE9C6}"/>
          </ac:spMkLst>
        </pc:spChg>
        <pc:spChg chg="mod">
          <ac:chgData name="Hauskaviita Emilia" userId="S::bhd434@myy.haaga-helia.fi::2e614204-a8fe-4183-a6cf-48782f9d2e06" providerId="AD" clId="Web-{C0A09C54-E8D7-C2F4-CE24-9626F0AB9291}" dt="2025-02-06T17:10:29.478" v="8"/>
          <ac:spMkLst>
            <pc:docMk/>
            <pc:sldMk cId="2395670013" sldId="260"/>
            <ac:spMk id="7" creationId="{B6B814BE-BBA5-AA4E-8B83-21CA9EE46166}"/>
          </ac:spMkLst>
        </pc:spChg>
        <pc:spChg chg="add del">
          <ac:chgData name="Hauskaviita Emilia" userId="S::bhd434@myy.haaga-helia.fi::2e614204-a8fe-4183-a6cf-48782f9d2e06" providerId="AD" clId="Web-{C0A09C54-E8D7-C2F4-CE24-9626F0AB9291}" dt="2025-02-06T17:10:49.806" v="10"/>
          <ac:spMkLst>
            <pc:docMk/>
            <pc:sldMk cId="2395670013" sldId="260"/>
            <ac:spMk id="20" creationId="{7561E4C1-1C8D-A516-F1A3-BE2B391AC4C0}"/>
          </ac:spMkLst>
        </pc:spChg>
        <pc:spChg chg="mod ord">
          <ac:chgData name="Hauskaviita Emilia" userId="S::bhd434@myy.haaga-helia.fi::2e614204-a8fe-4183-a6cf-48782f9d2e06" providerId="AD" clId="Web-{C0A09C54-E8D7-C2F4-CE24-9626F0AB9291}" dt="2025-02-06T17:10:29.478" v="8"/>
          <ac:spMkLst>
            <pc:docMk/>
            <pc:sldMk cId="2395670013" sldId="260"/>
            <ac:spMk id="21" creationId="{9AF2BD5F-82B8-31FF-4B61-F5D921D1CF05}"/>
          </ac:spMkLst>
        </pc:spChg>
        <pc:spChg chg="add del">
          <ac:chgData name="Hauskaviita Emilia" userId="S::bhd434@myy.haaga-helia.fi::2e614204-a8fe-4183-a6cf-48782f9d2e06" providerId="AD" clId="Web-{C0A09C54-E8D7-C2F4-CE24-9626F0AB9291}" dt="2025-02-06T17:10:09.603" v="2"/>
          <ac:spMkLst>
            <pc:docMk/>
            <pc:sldMk cId="2395670013" sldId="260"/>
            <ac:spMk id="26" creationId="{45D37F4E-DDB4-456B-97E0-9937730A039F}"/>
          </ac:spMkLst>
        </pc:spChg>
        <pc:spChg chg="add del">
          <ac:chgData name="Hauskaviita Emilia" userId="S::bhd434@myy.haaga-helia.fi::2e614204-a8fe-4183-a6cf-48782f9d2e06" providerId="AD" clId="Web-{C0A09C54-E8D7-C2F4-CE24-9626F0AB9291}" dt="2025-02-06T17:10:09.603" v="2"/>
          <ac:spMkLst>
            <pc:docMk/>
            <pc:sldMk cId="2395670013" sldId="260"/>
            <ac:spMk id="28" creationId="{B2DD41CD-8F47-4F56-AD12-4E2FF7696987}"/>
          </ac:spMkLst>
        </pc:spChg>
        <pc:spChg chg="add del">
          <ac:chgData name="Hauskaviita Emilia" userId="S::bhd434@myy.haaga-helia.fi::2e614204-a8fe-4183-a6cf-48782f9d2e06" providerId="AD" clId="Web-{C0A09C54-E8D7-C2F4-CE24-9626F0AB9291}" dt="2025-02-06T17:10:18.103" v="4"/>
          <ac:spMkLst>
            <pc:docMk/>
            <pc:sldMk cId="2395670013" sldId="260"/>
            <ac:spMk id="30" creationId="{F13C74B1-5B17-4795-BED0-7140497B445A}"/>
          </ac:spMkLst>
        </pc:spChg>
        <pc:spChg chg="add del">
          <ac:chgData name="Hauskaviita Emilia" userId="S::bhd434@myy.haaga-helia.fi::2e614204-a8fe-4183-a6cf-48782f9d2e06" providerId="AD" clId="Web-{C0A09C54-E8D7-C2F4-CE24-9626F0AB9291}" dt="2025-02-06T17:10:18.103" v="4"/>
          <ac:spMkLst>
            <pc:docMk/>
            <pc:sldMk cId="2395670013" sldId="260"/>
            <ac:spMk id="31" creationId="{D4974D33-8DC5-464E-8C6D-BE58F0669C17}"/>
          </ac:spMkLst>
        </pc:spChg>
        <pc:spChg chg="add del">
          <ac:chgData name="Hauskaviita Emilia" userId="S::bhd434@myy.haaga-helia.fi::2e614204-a8fe-4183-a6cf-48782f9d2e06" providerId="AD" clId="Web-{C0A09C54-E8D7-C2F4-CE24-9626F0AB9291}" dt="2025-02-06T17:10:20.743" v="6"/>
          <ac:spMkLst>
            <pc:docMk/>
            <pc:sldMk cId="2395670013" sldId="260"/>
            <ac:spMk id="33" creationId="{7B831B6F-405A-4B47-B9BB-5CA88F285844}"/>
          </ac:spMkLst>
        </pc:spChg>
        <pc:spChg chg="add del">
          <ac:chgData name="Hauskaviita Emilia" userId="S::bhd434@myy.haaga-helia.fi::2e614204-a8fe-4183-a6cf-48782f9d2e06" providerId="AD" clId="Web-{C0A09C54-E8D7-C2F4-CE24-9626F0AB9291}" dt="2025-02-06T17:10:20.743" v="6"/>
          <ac:spMkLst>
            <pc:docMk/>
            <pc:sldMk cId="2395670013" sldId="260"/>
            <ac:spMk id="34" creationId="{953EE71A-6488-4203-A7C4-77102FD0DCCA}"/>
          </ac:spMkLst>
        </pc:spChg>
        <pc:spChg chg="add del">
          <ac:chgData name="Hauskaviita Emilia" userId="S::bhd434@myy.haaga-helia.fi::2e614204-a8fe-4183-a6cf-48782f9d2e06" providerId="AD" clId="Web-{C0A09C54-E8D7-C2F4-CE24-9626F0AB9291}" dt="2025-02-06T17:10:29.478" v="8"/>
          <ac:spMkLst>
            <pc:docMk/>
            <pc:sldMk cId="2395670013" sldId="260"/>
            <ac:spMk id="36" creationId="{743AA782-23D1-4521-8CAD-47662984AA08}"/>
          </ac:spMkLst>
        </pc:spChg>
        <pc:spChg chg="add del">
          <ac:chgData name="Hauskaviita Emilia" userId="S::bhd434@myy.haaga-helia.fi::2e614204-a8fe-4183-a6cf-48782f9d2e06" providerId="AD" clId="Web-{C0A09C54-E8D7-C2F4-CE24-9626F0AB9291}" dt="2025-02-06T17:10:29.478" v="8"/>
          <ac:spMkLst>
            <pc:docMk/>
            <pc:sldMk cId="2395670013" sldId="260"/>
            <ac:spMk id="37" creationId="{650D18FE-0824-4A46-B22C-A86B52E5780A}"/>
          </ac:spMkLst>
        </pc:spChg>
        <pc:picChg chg="add del mod ord">
          <ac:chgData name="Hauskaviita Emilia" userId="S::bhd434@myy.haaga-helia.fi::2e614204-a8fe-4183-a6cf-48782f9d2e06" providerId="AD" clId="Web-{C0A09C54-E8D7-C2F4-CE24-9626F0AB9291}" dt="2025-02-06T17:11:02.571" v="12" actId="14100"/>
          <ac:picMkLst>
            <pc:docMk/>
            <pc:sldMk cId="2395670013" sldId="260"/>
            <ac:picMk id="2" creationId="{7DAD8A02-AABF-16A7-3900-77759DA63372}"/>
          </ac:picMkLst>
        </pc:picChg>
      </pc:sldChg>
    </pc:docChg>
  </pc:docChgLst>
  <pc:docChgLst>
    <pc:chgData name="El Uharani Selma" userId="S::bhb414@myy.haaga-helia.fi::e8b13626-451d-4b51-b35e-3277437c4ffb" providerId="AD" clId="Web-{9A117170-D887-D965-C8C3-E9FB88AE98E1}"/>
    <pc:docChg chg="modSld">
      <pc:chgData name="El Uharani Selma" userId="S::bhb414@myy.haaga-helia.fi::e8b13626-451d-4b51-b35e-3277437c4ffb" providerId="AD" clId="Web-{9A117170-D887-D965-C8C3-E9FB88AE98E1}" dt="2025-02-06T12:23:25.570" v="17" actId="20577"/>
      <pc:docMkLst>
        <pc:docMk/>
      </pc:docMkLst>
      <pc:sldChg chg="modSp">
        <pc:chgData name="El Uharani Selma" userId="S::bhb414@myy.haaga-helia.fi::e8b13626-451d-4b51-b35e-3277437c4ffb" providerId="AD" clId="Web-{9A117170-D887-D965-C8C3-E9FB88AE98E1}" dt="2025-02-06T12:23:25.570" v="17" actId="20577"/>
        <pc:sldMkLst>
          <pc:docMk/>
          <pc:sldMk cId="2801175487" sldId="263"/>
        </pc:sldMkLst>
        <pc:spChg chg="mod">
          <ac:chgData name="El Uharani Selma" userId="S::bhb414@myy.haaga-helia.fi::e8b13626-451d-4b51-b35e-3277437c4ffb" providerId="AD" clId="Web-{9A117170-D887-D965-C8C3-E9FB88AE98E1}" dt="2025-02-06T12:23:25.570" v="17" actId="20577"/>
          <ac:spMkLst>
            <pc:docMk/>
            <pc:sldMk cId="2801175487" sldId="263"/>
            <ac:spMk id="3" creationId="{460C1649-3E3D-FD40-AF07-0230E8BB1B0F}"/>
          </ac:spMkLst>
        </pc:spChg>
      </pc:sldChg>
    </pc:docChg>
  </pc:docChgLst>
  <pc:docChgLst>
    <pc:chgData name="Hauskaviita Emilia" userId="S::bhd434@myy.haaga-helia.fi::2e614204-a8fe-4183-a6cf-48782f9d2e06" providerId="AD" clId="Web-{27733152-E84C-3AAB-C7A4-2C14765AA10F}"/>
    <pc:docChg chg="delSld modSld">
      <pc:chgData name="Hauskaviita Emilia" userId="S::bhd434@myy.haaga-helia.fi::2e614204-a8fe-4183-a6cf-48782f9d2e06" providerId="AD" clId="Web-{27733152-E84C-3AAB-C7A4-2C14765AA10F}" dt="2025-01-31T11:08:17.767" v="229" actId="20577"/>
      <pc:docMkLst>
        <pc:docMk/>
      </pc:docMkLst>
      <pc:sldChg chg="modSp">
        <pc:chgData name="Hauskaviita Emilia" userId="S::bhd434@myy.haaga-helia.fi::2e614204-a8fe-4183-a6cf-48782f9d2e06" providerId="AD" clId="Web-{27733152-E84C-3AAB-C7A4-2C14765AA10F}" dt="2025-01-31T11:08:17.767" v="229" actId="20577"/>
        <pc:sldMkLst>
          <pc:docMk/>
          <pc:sldMk cId="1587126786" sldId="257"/>
        </pc:sldMkLst>
        <pc:spChg chg="mod">
          <ac:chgData name="Hauskaviita Emilia" userId="S::bhd434@myy.haaga-helia.fi::2e614204-a8fe-4183-a6cf-48782f9d2e06" providerId="AD" clId="Web-{27733152-E84C-3AAB-C7A4-2C14765AA10F}" dt="2025-01-31T10:47:57.286" v="53" actId="20577"/>
          <ac:spMkLst>
            <pc:docMk/>
            <pc:sldMk cId="1587126786" sldId="257"/>
            <ac:spMk id="8" creationId="{197044C3-CD23-D844-B780-26FABA91AD0F}"/>
          </ac:spMkLst>
        </pc:spChg>
        <pc:spChg chg="mod">
          <ac:chgData name="Hauskaviita Emilia" userId="S::bhd434@myy.haaga-helia.fi::2e614204-a8fe-4183-a6cf-48782f9d2e06" providerId="AD" clId="Web-{27733152-E84C-3AAB-C7A4-2C14765AA10F}" dt="2025-01-31T11:08:17.767" v="229" actId="20577"/>
          <ac:spMkLst>
            <pc:docMk/>
            <pc:sldMk cId="1587126786" sldId="257"/>
            <ac:spMk id="9" creationId="{ACDE61D8-A75A-F94B-B57A-46F276C03311}"/>
          </ac:spMkLst>
        </pc:spChg>
      </pc:sldChg>
      <pc:sldChg chg="del">
        <pc:chgData name="Hauskaviita Emilia" userId="S::bhd434@myy.haaga-helia.fi::2e614204-a8fe-4183-a6cf-48782f9d2e06" providerId="AD" clId="Web-{27733152-E84C-3AAB-C7A4-2C14765AA10F}" dt="2025-01-31T10:47:49.786" v="52"/>
        <pc:sldMkLst>
          <pc:docMk/>
          <pc:sldMk cId="3653193442" sldId="258"/>
        </pc:sldMkLst>
      </pc:sldChg>
      <pc:sldChg chg="modSp">
        <pc:chgData name="Hauskaviita Emilia" userId="S::bhd434@myy.haaga-helia.fi::2e614204-a8fe-4183-a6cf-48782f9d2e06" providerId="AD" clId="Web-{27733152-E84C-3AAB-C7A4-2C14765AA10F}" dt="2025-01-31T10:46:56.003" v="25" actId="20577"/>
        <pc:sldMkLst>
          <pc:docMk/>
          <pc:sldMk cId="2140971857" sldId="259"/>
        </pc:sldMkLst>
        <pc:spChg chg="mod">
          <ac:chgData name="Hauskaviita Emilia" userId="S::bhd434@myy.haaga-helia.fi::2e614204-a8fe-4183-a6cf-48782f9d2e06" providerId="AD" clId="Web-{27733152-E84C-3AAB-C7A4-2C14765AA10F}" dt="2025-01-31T10:46:56.003" v="25" actId="20577"/>
          <ac:spMkLst>
            <pc:docMk/>
            <pc:sldMk cId="2140971857" sldId="259"/>
            <ac:spMk id="8" creationId="{03801FB7-8FBC-844F-8D63-9A597A066215}"/>
          </ac:spMkLst>
        </pc:spChg>
      </pc:sldChg>
      <pc:sldChg chg="delSp modSp">
        <pc:chgData name="Hauskaviita Emilia" userId="S::bhd434@myy.haaga-helia.fi::2e614204-a8fe-4183-a6cf-48782f9d2e06" providerId="AD" clId="Web-{27733152-E84C-3AAB-C7A4-2C14765AA10F}" dt="2025-01-31T11:07:29.187" v="219" actId="20577"/>
        <pc:sldMkLst>
          <pc:docMk/>
          <pc:sldMk cId="2395670013" sldId="260"/>
        </pc:sldMkLst>
        <pc:spChg chg="mod">
          <ac:chgData name="Hauskaviita Emilia" userId="S::bhd434@myy.haaga-helia.fi::2e614204-a8fe-4183-a6cf-48782f9d2e06" providerId="AD" clId="Web-{27733152-E84C-3AAB-C7A4-2C14765AA10F}" dt="2025-01-31T10:46:48.394" v="15" actId="20577"/>
          <ac:spMkLst>
            <pc:docMk/>
            <pc:sldMk cId="2395670013" sldId="260"/>
            <ac:spMk id="7" creationId="{B6B814BE-BBA5-AA4E-8B83-21CA9EE46166}"/>
          </ac:spMkLst>
        </pc:spChg>
      </pc:sldChg>
      <pc:sldChg chg="del">
        <pc:chgData name="Hauskaviita Emilia" userId="S::bhd434@myy.haaga-helia.fi::2e614204-a8fe-4183-a6cf-48782f9d2e06" providerId="AD" clId="Web-{27733152-E84C-3AAB-C7A4-2C14765AA10F}" dt="2025-01-31T10:46:59.738" v="26"/>
        <pc:sldMkLst>
          <pc:docMk/>
          <pc:sldMk cId="3901403695" sldId="262"/>
        </pc:sldMkLst>
      </pc:sldChg>
      <pc:sldChg chg="modSp">
        <pc:chgData name="Hauskaviita Emilia" userId="S::bhd434@myy.haaga-helia.fi::2e614204-a8fe-4183-a6cf-48782f9d2e06" providerId="AD" clId="Web-{27733152-E84C-3AAB-C7A4-2C14765AA10F}" dt="2025-01-31T10:47:41.957" v="51" actId="20577"/>
        <pc:sldMkLst>
          <pc:docMk/>
          <pc:sldMk cId="2801175487" sldId="263"/>
        </pc:sldMkLst>
        <pc:spChg chg="mod">
          <ac:chgData name="Hauskaviita Emilia" userId="S::bhd434@myy.haaga-helia.fi::2e614204-a8fe-4183-a6cf-48782f9d2e06" providerId="AD" clId="Web-{27733152-E84C-3AAB-C7A4-2C14765AA10F}" dt="2025-01-31T10:47:41.957" v="51" actId="20577"/>
          <ac:spMkLst>
            <pc:docMk/>
            <pc:sldMk cId="2801175487" sldId="263"/>
            <ac:spMk id="2" creationId="{44120605-BD83-F546-87B0-948EBB098012}"/>
          </ac:spMkLst>
        </pc:spChg>
      </pc:sldChg>
    </pc:docChg>
  </pc:docChgLst>
  <pc:docChgLst>
    <pc:chgData name="Malin Jade" userId="3c864ca4-5e68-483d-ba66-abf64b5b5066" providerId="ADAL" clId="{A5B2D893-4436-487E-9C06-762C76B968EF}"/>
    <pc:docChg chg="undo custSel addSld delSld modSld">
      <pc:chgData name="Malin Jade" userId="3c864ca4-5e68-483d-ba66-abf64b5b5066" providerId="ADAL" clId="{A5B2D893-4436-487E-9C06-762C76B968EF}" dt="2025-02-07T08:57:04.500" v="660" actId="478"/>
      <pc:docMkLst>
        <pc:docMk/>
      </pc:docMkLst>
      <pc:sldChg chg="modSp mod">
        <pc:chgData name="Malin Jade" userId="3c864ca4-5e68-483d-ba66-abf64b5b5066" providerId="ADAL" clId="{A5B2D893-4436-487E-9C06-762C76B968EF}" dt="2025-02-06T12:23:28.869" v="42" actId="20577"/>
        <pc:sldMkLst>
          <pc:docMk/>
          <pc:sldMk cId="3436236697" sldId="256"/>
        </pc:sldMkLst>
        <pc:spChg chg="mod">
          <ac:chgData name="Malin Jade" userId="3c864ca4-5e68-483d-ba66-abf64b5b5066" providerId="ADAL" clId="{A5B2D893-4436-487E-9C06-762C76B968EF}" dt="2025-02-06T12:23:28.869" v="42" actId="20577"/>
          <ac:spMkLst>
            <pc:docMk/>
            <pc:sldMk cId="3436236697" sldId="256"/>
            <ac:spMk id="2" creationId="{E3D088A5-A888-E24C-9E8C-131F880EED57}"/>
          </ac:spMkLst>
        </pc:spChg>
        <pc:spChg chg="mod">
          <ac:chgData name="Malin Jade" userId="3c864ca4-5e68-483d-ba66-abf64b5b5066" providerId="ADAL" clId="{A5B2D893-4436-487E-9C06-762C76B968EF}" dt="2025-02-06T12:23:06.613" v="0"/>
          <ac:spMkLst>
            <pc:docMk/>
            <pc:sldMk cId="3436236697" sldId="256"/>
            <ac:spMk id="3" creationId="{A0D3DE56-58EC-744D-BFE0-22D8C9079928}"/>
          </ac:spMkLst>
        </pc:spChg>
      </pc:sldChg>
      <pc:sldChg chg="delSp modSp mod delAnim">
        <pc:chgData name="Malin Jade" userId="3c864ca4-5e68-483d-ba66-abf64b5b5066" providerId="ADAL" clId="{A5B2D893-4436-487E-9C06-762C76B968EF}" dt="2025-02-07T08:57:04.500" v="660" actId="478"/>
        <pc:sldMkLst>
          <pc:docMk/>
          <pc:sldMk cId="1587126786" sldId="257"/>
        </pc:sldMkLst>
        <pc:spChg chg="mod">
          <ac:chgData name="Malin Jade" userId="3c864ca4-5e68-483d-ba66-abf64b5b5066" providerId="ADAL" clId="{A5B2D893-4436-487E-9C06-762C76B968EF}" dt="2025-02-06T12:50:23.756" v="651" actId="403"/>
          <ac:spMkLst>
            <pc:docMk/>
            <pc:sldMk cId="1587126786" sldId="257"/>
            <ac:spMk id="9" creationId="{ACDE61D8-A75A-F94B-B57A-46F276C03311}"/>
          </ac:spMkLst>
        </pc:spChg>
        <pc:picChg chg="del">
          <ac:chgData name="Malin Jade" userId="3c864ca4-5e68-483d-ba66-abf64b5b5066" providerId="ADAL" clId="{A5B2D893-4436-487E-9C06-762C76B968EF}" dt="2025-02-07T08:57:01.980" v="658" actId="478"/>
          <ac:picMkLst>
            <pc:docMk/>
            <pc:sldMk cId="1587126786" sldId="257"/>
            <ac:picMk id="2" creationId="{2FD606FE-BCC6-6CA9-9298-DB5C3FDE5660}"/>
          </ac:picMkLst>
        </pc:picChg>
        <pc:picChg chg="del">
          <ac:chgData name="Malin Jade" userId="3c864ca4-5e68-483d-ba66-abf64b5b5066" providerId="ADAL" clId="{A5B2D893-4436-487E-9C06-762C76B968EF}" dt="2025-02-07T08:57:03.009" v="659" actId="478"/>
          <ac:picMkLst>
            <pc:docMk/>
            <pc:sldMk cId="1587126786" sldId="257"/>
            <ac:picMk id="3" creationId="{8BE41275-432F-F230-AC24-DCE02E7AEFA3}"/>
          </ac:picMkLst>
        </pc:picChg>
        <pc:picChg chg="del">
          <ac:chgData name="Malin Jade" userId="3c864ca4-5e68-483d-ba66-abf64b5b5066" providerId="ADAL" clId="{A5B2D893-4436-487E-9C06-762C76B968EF}" dt="2025-02-07T08:57:04.500" v="660" actId="478"/>
          <ac:picMkLst>
            <pc:docMk/>
            <pc:sldMk cId="1587126786" sldId="257"/>
            <ac:picMk id="10" creationId="{844E7FC3-12EF-8AFD-D4AD-C9C1862F4F01}"/>
          </ac:picMkLst>
        </pc:picChg>
      </pc:sldChg>
      <pc:sldChg chg="addSp delSp modSp mod">
        <pc:chgData name="Malin Jade" userId="3c864ca4-5e68-483d-ba66-abf64b5b5066" providerId="ADAL" clId="{A5B2D893-4436-487E-9C06-762C76B968EF}" dt="2025-02-06T12:50:00.935" v="647" actId="20577"/>
        <pc:sldMkLst>
          <pc:docMk/>
          <pc:sldMk cId="2140971857" sldId="259"/>
        </pc:sldMkLst>
        <pc:spChg chg="add mod">
          <ac:chgData name="Malin Jade" userId="3c864ca4-5e68-483d-ba66-abf64b5b5066" providerId="ADAL" clId="{A5B2D893-4436-487E-9C06-762C76B968EF}" dt="2025-02-06T12:50:00.935" v="647" actId="20577"/>
          <ac:spMkLst>
            <pc:docMk/>
            <pc:sldMk cId="2140971857" sldId="259"/>
            <ac:spMk id="2" creationId="{FEFC9D86-BF45-7891-CAE3-FDB4452DAA87}"/>
          </ac:spMkLst>
        </pc:spChg>
        <pc:spChg chg="mod">
          <ac:chgData name="Malin Jade" userId="3c864ca4-5e68-483d-ba66-abf64b5b5066" providerId="ADAL" clId="{A5B2D893-4436-487E-9C06-762C76B968EF}" dt="2025-02-06T12:39:38.342" v="500" actId="1076"/>
          <ac:spMkLst>
            <pc:docMk/>
            <pc:sldMk cId="2140971857" sldId="259"/>
            <ac:spMk id="8" creationId="{03801FB7-8FBC-844F-8D63-9A597A066215}"/>
          </ac:spMkLst>
        </pc:spChg>
        <pc:spChg chg="del mod">
          <ac:chgData name="Malin Jade" userId="3c864ca4-5e68-483d-ba66-abf64b5b5066" providerId="ADAL" clId="{A5B2D893-4436-487E-9C06-762C76B968EF}" dt="2025-02-06T12:30:59.816" v="268"/>
          <ac:spMkLst>
            <pc:docMk/>
            <pc:sldMk cId="2140971857" sldId="259"/>
            <ac:spMk id="9" creationId="{C711FFF1-5700-384F-B322-71416B4D664F}"/>
          </ac:spMkLst>
        </pc:spChg>
        <pc:picChg chg="add mod">
          <ac:chgData name="Malin Jade" userId="3c864ca4-5e68-483d-ba66-abf64b5b5066" providerId="ADAL" clId="{A5B2D893-4436-487E-9C06-762C76B968EF}" dt="2025-02-06T12:31:22.815" v="274"/>
          <ac:picMkLst>
            <pc:docMk/>
            <pc:sldMk cId="2140971857" sldId="259"/>
            <ac:picMk id="3" creationId="{DBB69B28-9E00-C988-79C1-2722C5BAC00D}"/>
          </ac:picMkLst>
        </pc:picChg>
        <pc:picChg chg="add mod">
          <ac:chgData name="Malin Jade" userId="3c864ca4-5e68-483d-ba66-abf64b5b5066" providerId="ADAL" clId="{A5B2D893-4436-487E-9C06-762C76B968EF}" dt="2025-02-06T12:31:27.295" v="276"/>
          <ac:picMkLst>
            <pc:docMk/>
            <pc:sldMk cId="2140971857" sldId="259"/>
            <ac:picMk id="4" creationId="{97949579-501F-070B-007C-585870A54771}"/>
          </ac:picMkLst>
        </pc:picChg>
        <pc:picChg chg="add mod">
          <ac:chgData name="Malin Jade" userId="3c864ca4-5e68-483d-ba66-abf64b5b5066" providerId="ADAL" clId="{A5B2D893-4436-487E-9C06-762C76B968EF}" dt="2025-02-06T12:31:30.747" v="277"/>
          <ac:picMkLst>
            <pc:docMk/>
            <pc:sldMk cId="2140971857" sldId="259"/>
            <ac:picMk id="10" creationId="{A3C4CED1-8DD9-6434-0694-5845A5F3C383}"/>
          </ac:picMkLst>
        </pc:picChg>
      </pc:sldChg>
      <pc:sldChg chg="addSp delSp modSp mod">
        <pc:chgData name="Malin Jade" userId="3c864ca4-5e68-483d-ba66-abf64b5b5066" providerId="ADAL" clId="{A5B2D893-4436-487E-9C06-762C76B968EF}" dt="2025-02-06T12:50:07.800" v="648" actId="20577"/>
        <pc:sldMkLst>
          <pc:docMk/>
          <pc:sldMk cId="2395670013" sldId="260"/>
        </pc:sldMkLst>
        <pc:spChg chg="del mod">
          <ac:chgData name="Malin Jade" userId="3c864ca4-5e68-483d-ba66-abf64b5b5066" providerId="ADAL" clId="{A5B2D893-4436-487E-9C06-762C76B968EF}" dt="2025-02-06T12:29:52.374" v="246"/>
          <ac:spMkLst>
            <pc:docMk/>
            <pc:sldMk cId="2395670013" sldId="260"/>
            <ac:spMk id="9" creationId="{F9EB1094-69AD-0142-BE49-014E0938852B}"/>
          </ac:spMkLst>
        </pc:spChg>
        <pc:spChg chg="del mod">
          <ac:chgData name="Malin Jade" userId="3c864ca4-5e68-483d-ba66-abf64b5b5066" providerId="ADAL" clId="{A5B2D893-4436-487E-9C06-762C76B968EF}" dt="2025-02-06T12:30:25.058" v="262" actId="478"/>
          <ac:spMkLst>
            <pc:docMk/>
            <pc:sldMk cId="2395670013" sldId="260"/>
            <ac:spMk id="10" creationId="{F7D265B0-370B-6647-BBE1-AB8C1B276D80}"/>
          </ac:spMkLst>
        </pc:spChg>
        <pc:spChg chg="del">
          <ac:chgData name="Malin Jade" userId="3c864ca4-5e68-483d-ba66-abf64b5b5066" providerId="ADAL" clId="{A5B2D893-4436-487E-9C06-762C76B968EF}" dt="2025-02-06T12:27:51.235" v="222"/>
          <ac:spMkLst>
            <pc:docMk/>
            <pc:sldMk cId="2395670013" sldId="260"/>
            <ac:spMk id="11" creationId="{AC67174F-8041-8F4D-A459-3B81CC84D2A6}"/>
          </ac:spMkLst>
        </pc:spChg>
        <pc:spChg chg="add del mod">
          <ac:chgData name="Malin Jade" userId="3c864ca4-5e68-483d-ba66-abf64b5b5066" providerId="ADAL" clId="{A5B2D893-4436-487E-9C06-762C76B968EF}" dt="2025-02-06T12:40:57.871" v="508"/>
          <ac:spMkLst>
            <pc:docMk/>
            <pc:sldMk cId="2395670013" sldId="260"/>
            <ac:spMk id="18" creationId="{33175A2A-D9D1-9482-8984-010D4F6A9C3A}"/>
          </ac:spMkLst>
        </pc:spChg>
        <pc:spChg chg="add mod">
          <ac:chgData name="Malin Jade" userId="3c864ca4-5e68-483d-ba66-abf64b5b5066" providerId="ADAL" clId="{A5B2D893-4436-487E-9C06-762C76B968EF}" dt="2025-02-06T12:41:20.114" v="511" actId="14100"/>
          <ac:spMkLst>
            <pc:docMk/>
            <pc:sldMk cId="2395670013" sldId="260"/>
            <ac:spMk id="20" creationId="{7561E4C1-1C8D-A516-F1A3-BE2B391AC4C0}"/>
          </ac:spMkLst>
        </pc:spChg>
        <pc:spChg chg="add mod">
          <ac:chgData name="Malin Jade" userId="3c864ca4-5e68-483d-ba66-abf64b5b5066" providerId="ADAL" clId="{A5B2D893-4436-487E-9C06-762C76B968EF}" dt="2025-02-06T12:50:07.800" v="648" actId="20577"/>
          <ac:spMkLst>
            <pc:docMk/>
            <pc:sldMk cId="2395670013" sldId="260"/>
            <ac:spMk id="21" creationId="{9AF2BD5F-82B8-31FF-4B61-F5D921D1CF05}"/>
          </ac:spMkLst>
        </pc:spChg>
        <pc:picChg chg="add del mod">
          <ac:chgData name="Malin Jade" userId="3c864ca4-5e68-483d-ba66-abf64b5b5066" providerId="ADAL" clId="{A5B2D893-4436-487E-9C06-762C76B968EF}" dt="2025-02-06T12:32:52.927" v="290" actId="478"/>
          <ac:picMkLst>
            <pc:docMk/>
            <pc:sldMk cId="2395670013" sldId="260"/>
            <ac:picMk id="3" creationId="{BFAD709A-5579-80C2-C3A2-ED36D98D1042}"/>
          </ac:picMkLst>
        </pc:picChg>
        <pc:picChg chg="add del mod">
          <ac:chgData name="Malin Jade" userId="3c864ca4-5e68-483d-ba66-abf64b5b5066" providerId="ADAL" clId="{A5B2D893-4436-487E-9C06-762C76B968EF}" dt="2025-02-06T12:28:26.837" v="233" actId="478"/>
          <ac:picMkLst>
            <pc:docMk/>
            <pc:sldMk cId="2395670013" sldId="260"/>
            <ac:picMk id="13" creationId="{5D0DBDF9-20B1-014A-98A7-389F11C96ABB}"/>
          </ac:picMkLst>
        </pc:picChg>
        <pc:picChg chg="add del mod">
          <ac:chgData name="Malin Jade" userId="3c864ca4-5e68-483d-ba66-abf64b5b5066" providerId="ADAL" clId="{A5B2D893-4436-487E-9C06-762C76B968EF}" dt="2025-02-06T12:31:24.984" v="275" actId="478"/>
          <ac:picMkLst>
            <pc:docMk/>
            <pc:sldMk cId="2395670013" sldId="260"/>
            <ac:picMk id="15" creationId="{B09B7F43-35A7-E4F5-EC0D-8EDB349E0C72}"/>
          </ac:picMkLst>
        </pc:picChg>
        <pc:picChg chg="add del mod">
          <ac:chgData name="Malin Jade" userId="3c864ca4-5e68-483d-ba66-abf64b5b5066" providerId="ADAL" clId="{A5B2D893-4436-487E-9C06-762C76B968EF}" dt="2025-02-06T12:32:51.779" v="289" actId="478"/>
          <ac:picMkLst>
            <pc:docMk/>
            <pc:sldMk cId="2395670013" sldId="260"/>
            <ac:picMk id="17" creationId="{58CFD87A-314D-95DE-F696-FA3E03ACC5EE}"/>
          </ac:picMkLst>
        </pc:picChg>
      </pc:sldChg>
      <pc:sldChg chg="addSp delSp modSp mod">
        <pc:chgData name="Malin Jade" userId="3c864ca4-5e68-483d-ba66-abf64b5b5066" providerId="ADAL" clId="{A5B2D893-4436-487E-9C06-762C76B968EF}" dt="2025-02-06T12:49:21.604" v="594" actId="1076"/>
        <pc:sldMkLst>
          <pc:docMk/>
          <pc:sldMk cId="479030632" sldId="261"/>
        </pc:sldMkLst>
        <pc:spChg chg="mod">
          <ac:chgData name="Malin Jade" userId="3c864ca4-5e68-483d-ba66-abf64b5b5066" providerId="ADAL" clId="{A5B2D893-4436-487E-9C06-762C76B968EF}" dt="2025-02-06T12:49:00.836" v="577" actId="5793"/>
          <ac:spMkLst>
            <pc:docMk/>
            <pc:sldMk cId="479030632" sldId="261"/>
            <ac:spMk id="9" creationId="{3DC1EB90-DDF9-1A45-8276-6FB558C9EF5E}"/>
          </ac:spMkLst>
        </pc:spChg>
        <pc:spChg chg="mod">
          <ac:chgData name="Malin Jade" userId="3c864ca4-5e68-483d-ba66-abf64b5b5066" providerId="ADAL" clId="{A5B2D893-4436-487E-9C06-762C76B968EF}" dt="2025-02-06T12:49:17.213" v="593" actId="20577"/>
          <ac:spMkLst>
            <pc:docMk/>
            <pc:sldMk cId="479030632" sldId="261"/>
            <ac:spMk id="10" creationId="{431669F2-02CD-FE47-A1B8-E1FE87B7AFEA}"/>
          </ac:spMkLst>
        </pc:spChg>
        <pc:spChg chg="del">
          <ac:chgData name="Malin Jade" userId="3c864ca4-5e68-483d-ba66-abf64b5b5066" providerId="ADAL" clId="{A5B2D893-4436-487E-9C06-762C76B968EF}" dt="2025-02-06T12:48:51.921" v="571"/>
          <ac:spMkLst>
            <pc:docMk/>
            <pc:sldMk cId="479030632" sldId="261"/>
            <ac:spMk id="11" creationId="{ECDE4FBD-D3B6-1D42-BF39-6903EA0CBF49}"/>
          </ac:spMkLst>
        </pc:spChg>
        <pc:picChg chg="add mod">
          <ac:chgData name="Malin Jade" userId="3c864ca4-5e68-483d-ba66-abf64b5b5066" providerId="ADAL" clId="{A5B2D893-4436-487E-9C06-762C76B968EF}" dt="2025-02-06T12:49:21.604" v="594" actId="1076"/>
          <ac:picMkLst>
            <pc:docMk/>
            <pc:sldMk cId="479030632" sldId="261"/>
            <ac:picMk id="3" creationId="{BADCAD72-8F58-CCE7-460C-1B0694DD8250}"/>
          </ac:picMkLst>
        </pc:picChg>
      </pc:sldChg>
      <pc:sldChg chg="modSp mod">
        <pc:chgData name="Malin Jade" userId="3c864ca4-5e68-483d-ba66-abf64b5b5066" providerId="ADAL" clId="{A5B2D893-4436-487E-9C06-762C76B968EF}" dt="2025-02-06T12:51:15.174" v="657" actId="20577"/>
        <pc:sldMkLst>
          <pc:docMk/>
          <pc:sldMk cId="2801175487" sldId="263"/>
        </pc:sldMkLst>
        <pc:spChg chg="mod">
          <ac:chgData name="Malin Jade" userId="3c864ca4-5e68-483d-ba66-abf64b5b5066" providerId="ADAL" clId="{A5B2D893-4436-487E-9C06-762C76B968EF}" dt="2025-02-06T12:51:15.174" v="657" actId="20577"/>
          <ac:spMkLst>
            <pc:docMk/>
            <pc:sldMk cId="2801175487" sldId="263"/>
            <ac:spMk id="3" creationId="{460C1649-3E3D-FD40-AF07-0230E8BB1B0F}"/>
          </ac:spMkLst>
        </pc:spChg>
      </pc:sldChg>
      <pc:sldChg chg="modSp add del mod">
        <pc:chgData name="Malin Jade" userId="3c864ca4-5e68-483d-ba66-abf64b5b5066" providerId="ADAL" clId="{A5B2D893-4436-487E-9C06-762C76B968EF}" dt="2025-02-06T12:27:17.653" v="221" actId="47"/>
        <pc:sldMkLst>
          <pc:docMk/>
          <pc:sldMk cId="294178837" sldId="268"/>
        </pc:sldMkLst>
        <pc:spChg chg="mod">
          <ac:chgData name="Malin Jade" userId="3c864ca4-5e68-483d-ba66-abf64b5b5066" providerId="ADAL" clId="{A5B2D893-4436-487E-9C06-762C76B968EF}" dt="2025-02-06T12:26:18.770" v="142" actId="20577"/>
          <ac:spMkLst>
            <pc:docMk/>
            <pc:sldMk cId="294178837" sldId="268"/>
            <ac:spMk id="8" creationId="{AFC160DB-EC10-309C-2E6B-612872E1111C}"/>
          </ac:spMkLst>
        </pc:spChg>
      </pc:sldChg>
    </pc:docChg>
  </pc:docChgLst>
  <pc:docChgLst>
    <pc:chgData name="Malin Jade" userId="S::bhi040@myy.haaga-helia.fi::3c864ca4-5e68-483d-ba66-abf64b5b5066" providerId="AD" clId="Web-{816D73F3-3D72-7E57-3FCD-49DD63F6E994}"/>
    <pc:docChg chg="modSld">
      <pc:chgData name="Malin Jade" userId="S::bhi040@myy.haaga-helia.fi::3c864ca4-5e68-483d-ba66-abf64b5b5066" providerId="AD" clId="Web-{816D73F3-3D72-7E57-3FCD-49DD63F6E994}" dt="2025-02-06T12:22:27.297" v="13" actId="20577"/>
      <pc:docMkLst>
        <pc:docMk/>
      </pc:docMkLst>
      <pc:sldChg chg="modSp">
        <pc:chgData name="Malin Jade" userId="S::bhi040@myy.haaga-helia.fi::3c864ca4-5e68-483d-ba66-abf64b5b5066" providerId="AD" clId="Web-{816D73F3-3D72-7E57-3FCD-49DD63F6E994}" dt="2025-02-06T12:22:27.297" v="13" actId="20577"/>
        <pc:sldMkLst>
          <pc:docMk/>
          <pc:sldMk cId="3436236697" sldId="256"/>
        </pc:sldMkLst>
        <pc:spChg chg="mod">
          <ac:chgData name="Malin Jade" userId="S::bhi040@myy.haaga-helia.fi::3c864ca4-5e68-483d-ba66-abf64b5b5066" providerId="AD" clId="Web-{816D73F3-3D72-7E57-3FCD-49DD63F6E994}" dt="2025-02-06T12:22:27.297" v="13" actId="20577"/>
          <ac:spMkLst>
            <pc:docMk/>
            <pc:sldMk cId="3436236697" sldId="256"/>
            <ac:spMk id="2" creationId="{E3D088A5-A888-E24C-9E8C-131F880EED57}"/>
          </ac:spMkLst>
        </pc:spChg>
      </pc:sldChg>
    </pc:docChg>
  </pc:docChgLst>
  <pc:docChgLst>
    <pc:chgData name="Hauskaviita Emilia" userId="S::bhd434@myy.haaga-helia.fi::2e614204-a8fe-4183-a6cf-48782f9d2e06" providerId="AD" clId="Web-{FB16896C-22C8-D36C-6E36-6F13AD90084C}"/>
    <pc:docChg chg="delSld modSld">
      <pc:chgData name="Hauskaviita Emilia" userId="S::bhd434@myy.haaga-helia.fi::2e614204-a8fe-4183-a6cf-48782f9d2e06" providerId="AD" clId="Web-{FB16896C-22C8-D36C-6E36-6F13AD90084C}" dt="2025-02-06T12:49:24.446" v="189" actId="14100"/>
      <pc:docMkLst>
        <pc:docMk/>
      </pc:docMkLst>
      <pc:sldChg chg="addSp modSp">
        <pc:chgData name="Hauskaviita Emilia" userId="S::bhd434@myy.haaga-helia.fi::2e614204-a8fe-4183-a6cf-48782f9d2e06" providerId="AD" clId="Web-{FB16896C-22C8-D36C-6E36-6F13AD90084C}" dt="2025-02-06T12:40:30.328" v="139" actId="1076"/>
        <pc:sldMkLst>
          <pc:docMk/>
          <pc:sldMk cId="1587126786" sldId="257"/>
        </pc:sldMkLst>
        <pc:spChg chg="mod">
          <ac:chgData name="Hauskaviita Emilia" userId="S::bhd434@myy.haaga-helia.fi::2e614204-a8fe-4183-a6cf-48782f9d2e06" providerId="AD" clId="Web-{FB16896C-22C8-D36C-6E36-6F13AD90084C}" dt="2025-02-06T12:08:23.307" v="127" actId="20577"/>
          <ac:spMkLst>
            <pc:docMk/>
            <pc:sldMk cId="1587126786" sldId="257"/>
            <ac:spMk id="9" creationId="{ACDE61D8-A75A-F94B-B57A-46F276C03311}"/>
          </ac:spMkLst>
        </pc:spChg>
        <pc:picChg chg="add mod modCrop">
          <ac:chgData name="Hauskaviita Emilia" userId="S::bhd434@myy.haaga-helia.fi::2e614204-a8fe-4183-a6cf-48782f9d2e06" providerId="AD" clId="Web-{FB16896C-22C8-D36C-6E36-6F13AD90084C}" dt="2025-02-06T12:40:30.328" v="139" actId="1076"/>
          <ac:picMkLst>
            <pc:docMk/>
            <pc:sldMk cId="1587126786" sldId="257"/>
            <ac:picMk id="2" creationId="{2FD606FE-BCC6-6CA9-9298-DB5C3FDE5660}"/>
          </ac:picMkLst>
        </pc:picChg>
      </pc:sldChg>
      <pc:sldChg chg="modSp">
        <pc:chgData name="Hauskaviita Emilia" userId="S::bhd434@myy.haaga-helia.fi::2e614204-a8fe-4183-a6cf-48782f9d2e06" providerId="AD" clId="Web-{FB16896C-22C8-D36C-6E36-6F13AD90084C}" dt="2025-02-06T12:46:39.042" v="159" actId="1076"/>
        <pc:sldMkLst>
          <pc:docMk/>
          <pc:sldMk cId="2395670013" sldId="260"/>
        </pc:sldMkLst>
        <pc:spChg chg="mod">
          <ac:chgData name="Hauskaviita Emilia" userId="S::bhd434@myy.haaga-helia.fi::2e614204-a8fe-4183-a6cf-48782f9d2e06" providerId="AD" clId="Web-{FB16896C-22C8-D36C-6E36-6F13AD90084C}" dt="2025-02-06T12:46:29.198" v="158" actId="14100"/>
          <ac:spMkLst>
            <pc:docMk/>
            <pc:sldMk cId="2395670013" sldId="260"/>
            <ac:spMk id="20" creationId="{7561E4C1-1C8D-A516-F1A3-BE2B391AC4C0}"/>
          </ac:spMkLst>
        </pc:spChg>
        <pc:spChg chg="mod">
          <ac:chgData name="Hauskaviita Emilia" userId="S::bhd434@myy.haaga-helia.fi::2e614204-a8fe-4183-a6cf-48782f9d2e06" providerId="AD" clId="Web-{FB16896C-22C8-D36C-6E36-6F13AD90084C}" dt="2025-02-06T12:46:39.042" v="159" actId="1076"/>
          <ac:spMkLst>
            <pc:docMk/>
            <pc:sldMk cId="2395670013" sldId="260"/>
            <ac:spMk id="21" creationId="{9AF2BD5F-82B8-31FF-4B61-F5D921D1CF05}"/>
          </ac:spMkLst>
        </pc:spChg>
      </pc:sldChg>
      <pc:sldChg chg="modSp">
        <pc:chgData name="Hauskaviita Emilia" userId="S::bhd434@myy.haaga-helia.fi::2e614204-a8fe-4183-a6cf-48782f9d2e06" providerId="AD" clId="Web-{FB16896C-22C8-D36C-6E36-6F13AD90084C}" dt="2025-02-06T12:49:24.446" v="189" actId="14100"/>
        <pc:sldMkLst>
          <pc:docMk/>
          <pc:sldMk cId="479030632" sldId="261"/>
        </pc:sldMkLst>
        <pc:spChg chg="mod">
          <ac:chgData name="Hauskaviita Emilia" userId="S::bhd434@myy.haaga-helia.fi::2e614204-a8fe-4183-a6cf-48782f9d2e06" providerId="AD" clId="Web-{FB16896C-22C8-D36C-6E36-6F13AD90084C}" dt="2025-02-06T12:48:23.775" v="164" actId="20577"/>
          <ac:spMkLst>
            <pc:docMk/>
            <pc:sldMk cId="479030632" sldId="261"/>
            <ac:spMk id="9" creationId="{3DC1EB90-DDF9-1A45-8276-6FB558C9EF5E}"/>
          </ac:spMkLst>
        </pc:spChg>
        <pc:spChg chg="mod">
          <ac:chgData name="Hauskaviita Emilia" userId="S::bhd434@myy.haaga-helia.fi::2e614204-a8fe-4183-a6cf-48782f9d2e06" providerId="AD" clId="Web-{FB16896C-22C8-D36C-6E36-6F13AD90084C}" dt="2025-02-06T12:49:24.446" v="189" actId="14100"/>
          <ac:spMkLst>
            <pc:docMk/>
            <pc:sldMk cId="479030632" sldId="261"/>
            <ac:spMk id="10" creationId="{431669F2-02CD-FE47-A1B8-E1FE87B7AFEA}"/>
          </ac:spMkLst>
        </pc:spChg>
      </pc:sldChg>
      <pc:sldChg chg="del">
        <pc:chgData name="Hauskaviita Emilia" userId="S::bhd434@myy.haaga-helia.fi::2e614204-a8fe-4183-a6cf-48782f9d2e06" providerId="AD" clId="Web-{FB16896C-22C8-D36C-6E36-6F13AD90084C}" dt="2025-02-06T12:48:10.322" v="160"/>
        <pc:sldMkLst>
          <pc:docMk/>
          <pc:sldMk cId="3857242612" sldId="264"/>
        </pc:sldMkLst>
      </pc:sldChg>
      <pc:sldChg chg="del">
        <pc:chgData name="Hauskaviita Emilia" userId="S::bhd434@myy.haaga-helia.fi::2e614204-a8fe-4183-a6cf-48782f9d2e06" providerId="AD" clId="Web-{FB16896C-22C8-D36C-6E36-6F13AD90084C}" dt="2025-02-06T12:38:23.127" v="132"/>
        <pc:sldMkLst>
          <pc:docMk/>
          <pc:sldMk cId="2691113435" sldId="265"/>
        </pc:sldMkLst>
      </pc:sldChg>
      <pc:sldChg chg="del">
        <pc:chgData name="Hauskaviita Emilia" userId="S::bhd434@myy.haaga-helia.fi::2e614204-a8fe-4183-a6cf-48782f9d2e06" providerId="AD" clId="Web-{FB16896C-22C8-D36C-6E36-6F13AD90084C}" dt="2025-02-06T12:38:30.314" v="133"/>
        <pc:sldMkLst>
          <pc:docMk/>
          <pc:sldMk cId="3239231242" sldId="266"/>
        </pc:sldMkLst>
      </pc:sldChg>
      <pc:sldChg chg="del">
        <pc:chgData name="Hauskaviita Emilia" userId="S::bhd434@myy.haaga-helia.fi::2e614204-a8fe-4183-a6cf-48782f9d2e06" providerId="AD" clId="Web-{FB16896C-22C8-D36C-6E36-6F13AD90084C}" dt="2025-02-06T12:38:19.361" v="131"/>
        <pc:sldMkLst>
          <pc:docMk/>
          <pc:sldMk cId="1408300390" sldId="267"/>
        </pc:sldMkLst>
      </pc:sldChg>
    </pc:docChg>
  </pc:docChgLst>
  <pc:docChgLst>
    <pc:chgData name="El Uharani Selma" userId="S::bhb414@myy.haaga-helia.fi::e8b13626-451d-4b51-b35e-3277437c4ffb" providerId="AD" clId="Web-{4B130334-FCA7-9ED7-5AD1-75041105D86C}"/>
    <pc:docChg chg="modSld">
      <pc:chgData name="El Uharani Selma" userId="S::bhb414@myy.haaga-helia.fi::e8b13626-451d-4b51-b35e-3277437c4ffb" providerId="AD" clId="Web-{4B130334-FCA7-9ED7-5AD1-75041105D86C}" dt="2025-02-06T14:53:50.948" v="4" actId="1076"/>
      <pc:docMkLst>
        <pc:docMk/>
      </pc:docMkLst>
      <pc:sldChg chg="addSp modSp">
        <pc:chgData name="El Uharani Selma" userId="S::bhb414@myy.haaga-helia.fi::e8b13626-451d-4b51-b35e-3277437c4ffb" providerId="AD" clId="Web-{4B130334-FCA7-9ED7-5AD1-75041105D86C}" dt="2025-02-06T14:53:50.948" v="4" actId="1076"/>
        <pc:sldMkLst>
          <pc:docMk/>
          <pc:sldMk cId="1587126786" sldId="257"/>
        </pc:sldMkLst>
        <pc:picChg chg="mod">
          <ac:chgData name="El Uharani Selma" userId="S::bhb414@myy.haaga-helia.fi::e8b13626-451d-4b51-b35e-3277437c4ffb" providerId="AD" clId="Web-{4B130334-FCA7-9ED7-5AD1-75041105D86C}" dt="2025-02-06T14:53:45.604" v="3" actId="1076"/>
          <ac:picMkLst>
            <pc:docMk/>
            <pc:sldMk cId="1587126786" sldId="257"/>
            <ac:picMk id="2" creationId="{2FD606FE-BCC6-6CA9-9298-DB5C3FDE5660}"/>
          </ac:picMkLst>
        </pc:picChg>
        <pc:picChg chg="add mod">
          <ac:chgData name="El Uharani Selma" userId="S::bhb414@myy.haaga-helia.fi::e8b13626-451d-4b51-b35e-3277437c4ffb" providerId="AD" clId="Web-{4B130334-FCA7-9ED7-5AD1-75041105D86C}" dt="2025-02-06T14:53:50.948" v="4" actId="1076"/>
          <ac:picMkLst>
            <pc:docMk/>
            <pc:sldMk cId="1587126786" sldId="257"/>
            <ac:picMk id="3" creationId="{8BE41275-432F-F230-AC24-DCE02E7AEFA3}"/>
          </ac:picMkLst>
        </pc:picChg>
      </pc:sldChg>
    </pc:docChg>
  </pc:docChgLst>
  <pc:docChgLst>
    <pc:chgData name="Malin Jade" userId="3c864ca4-5e68-483d-ba66-abf64b5b5066" providerId="ADAL" clId="{0663E59B-575F-48EE-A027-2A2E5C60AF49}"/>
    <pc:docChg chg="undo custSel modSld">
      <pc:chgData name="Malin Jade" userId="3c864ca4-5e68-483d-ba66-abf64b5b5066" providerId="ADAL" clId="{0663E59B-575F-48EE-A027-2A2E5C60AF49}" dt="2025-02-06T17:44:06.853" v="325" actId="1076"/>
      <pc:docMkLst>
        <pc:docMk/>
      </pc:docMkLst>
      <pc:sldChg chg="addSp modSp mod modAnim">
        <pc:chgData name="Malin Jade" userId="3c864ca4-5e68-483d-ba66-abf64b5b5066" providerId="ADAL" clId="{0663E59B-575F-48EE-A027-2A2E5C60AF49}" dt="2025-02-06T17:44:06.853" v="325" actId="1076"/>
        <pc:sldMkLst>
          <pc:docMk/>
          <pc:sldMk cId="1587126786" sldId="257"/>
        </pc:sldMkLst>
        <pc:spChg chg="mod">
          <ac:chgData name="Malin Jade" userId="3c864ca4-5e68-483d-ba66-abf64b5b5066" providerId="ADAL" clId="{0663E59B-575F-48EE-A027-2A2E5C60AF49}" dt="2025-02-06T17:32:22.820" v="192" actId="113"/>
          <ac:spMkLst>
            <pc:docMk/>
            <pc:sldMk cId="1587126786" sldId="257"/>
            <ac:spMk id="9" creationId="{ACDE61D8-A75A-F94B-B57A-46F276C03311}"/>
          </ac:spMkLst>
        </pc:spChg>
        <pc:picChg chg="mod">
          <ac:chgData name="Malin Jade" userId="3c864ca4-5e68-483d-ba66-abf64b5b5066" providerId="ADAL" clId="{0663E59B-575F-48EE-A027-2A2E5C60AF49}" dt="2025-02-06T17:32:49.111" v="194" actId="1076"/>
          <ac:picMkLst>
            <pc:docMk/>
            <pc:sldMk cId="1587126786" sldId="257"/>
            <ac:picMk id="2" creationId="{2FD606FE-BCC6-6CA9-9298-DB5C3FDE5660}"/>
          </ac:picMkLst>
        </pc:picChg>
        <pc:picChg chg="add mod modCrop">
          <ac:chgData name="Malin Jade" userId="3c864ca4-5e68-483d-ba66-abf64b5b5066" providerId="ADAL" clId="{0663E59B-575F-48EE-A027-2A2E5C60AF49}" dt="2025-02-06T17:44:06.853" v="325" actId="1076"/>
          <ac:picMkLst>
            <pc:docMk/>
            <pc:sldMk cId="1587126786" sldId="257"/>
            <ac:picMk id="10" creationId="{844E7FC3-12EF-8AFD-D4AD-C9C1862F4F01}"/>
          </ac:picMkLst>
        </pc:picChg>
      </pc:sldChg>
      <pc:sldChg chg="modSp mod">
        <pc:chgData name="Malin Jade" userId="3c864ca4-5e68-483d-ba66-abf64b5b5066" providerId="ADAL" clId="{0663E59B-575F-48EE-A027-2A2E5C60AF49}" dt="2025-02-06T17:40:53.126" v="231"/>
        <pc:sldMkLst>
          <pc:docMk/>
          <pc:sldMk cId="2140971857" sldId="259"/>
        </pc:sldMkLst>
        <pc:spChg chg="mod">
          <ac:chgData name="Malin Jade" userId="3c864ca4-5e68-483d-ba66-abf64b5b5066" providerId="ADAL" clId="{0663E59B-575F-48EE-A027-2A2E5C60AF49}" dt="2025-02-06T17:31:30.788" v="189" actId="20577"/>
          <ac:spMkLst>
            <pc:docMk/>
            <pc:sldMk cId="2140971857" sldId="259"/>
            <ac:spMk id="2" creationId="{FEFC9D86-BF45-7891-CAE3-FDB4452DAA87}"/>
          </ac:spMkLst>
        </pc:spChg>
        <pc:spChg chg="mod">
          <ac:chgData name="Malin Jade" userId="3c864ca4-5e68-483d-ba66-abf64b5b5066" providerId="ADAL" clId="{0663E59B-575F-48EE-A027-2A2E5C60AF49}" dt="2025-02-06T17:40:53.126" v="231"/>
          <ac:spMkLst>
            <pc:docMk/>
            <pc:sldMk cId="2140971857" sldId="259"/>
            <ac:spMk id="6" creationId="{DEED56F3-0862-1748-A7A9-EE5914100F54}"/>
          </ac:spMkLst>
        </pc:spChg>
        <pc:spChg chg="mod">
          <ac:chgData name="Malin Jade" userId="3c864ca4-5e68-483d-ba66-abf64b5b5066" providerId="ADAL" clId="{0663E59B-575F-48EE-A027-2A2E5C60AF49}" dt="2025-02-06T17:29:33.819" v="126" actId="20577"/>
          <ac:spMkLst>
            <pc:docMk/>
            <pc:sldMk cId="2140971857" sldId="259"/>
            <ac:spMk id="8" creationId="{03801FB7-8FBC-844F-8D63-9A597A066215}"/>
          </ac:spMkLst>
        </pc:spChg>
      </pc:sldChg>
      <pc:sldChg chg="addSp modSp mod">
        <pc:chgData name="Malin Jade" userId="3c864ca4-5e68-483d-ba66-abf64b5b5066" providerId="ADAL" clId="{0663E59B-575F-48EE-A027-2A2E5C60AF49}" dt="2025-02-06T17:29:03.849" v="123" actId="1076"/>
        <pc:sldMkLst>
          <pc:docMk/>
          <pc:sldMk cId="2395670013" sldId="260"/>
        </pc:sldMkLst>
        <pc:spChg chg="add">
          <ac:chgData name="Malin Jade" userId="3c864ca4-5e68-483d-ba66-abf64b5b5066" providerId="ADAL" clId="{0663E59B-575F-48EE-A027-2A2E5C60AF49}" dt="2025-02-06T17:27:51.443" v="82"/>
          <ac:spMkLst>
            <pc:docMk/>
            <pc:sldMk cId="2395670013" sldId="260"/>
            <ac:spMk id="3" creationId="{84E953D8-3F19-30BE-8AC4-17524653A4D9}"/>
          </ac:spMkLst>
        </pc:spChg>
        <pc:spChg chg="mod">
          <ac:chgData name="Malin Jade" userId="3c864ca4-5e68-483d-ba66-abf64b5b5066" providerId="ADAL" clId="{0663E59B-575F-48EE-A027-2A2E5C60AF49}" dt="2025-02-06T17:29:03.849" v="123" actId="1076"/>
          <ac:spMkLst>
            <pc:docMk/>
            <pc:sldMk cId="2395670013" sldId="260"/>
            <ac:spMk id="7" creationId="{B6B814BE-BBA5-AA4E-8B83-21CA9EE46166}"/>
          </ac:spMkLst>
        </pc:spChg>
        <pc:spChg chg="add">
          <ac:chgData name="Malin Jade" userId="3c864ca4-5e68-483d-ba66-abf64b5b5066" providerId="ADAL" clId="{0663E59B-575F-48EE-A027-2A2E5C60AF49}" dt="2025-02-06T17:27:53.725" v="83"/>
          <ac:spMkLst>
            <pc:docMk/>
            <pc:sldMk cId="2395670013" sldId="260"/>
            <ac:spMk id="8" creationId="{93A06648-B588-B431-3E72-3AE702AE3001}"/>
          </ac:spMkLst>
        </pc:spChg>
        <pc:spChg chg="add mod">
          <ac:chgData name="Malin Jade" userId="3c864ca4-5e68-483d-ba66-abf64b5b5066" providerId="ADAL" clId="{0663E59B-575F-48EE-A027-2A2E5C60AF49}" dt="2025-02-06T17:28:52.775" v="122" actId="1076"/>
          <ac:spMkLst>
            <pc:docMk/>
            <pc:sldMk cId="2395670013" sldId="260"/>
            <ac:spMk id="9" creationId="{A46F235F-6826-7624-DC6E-D09914CBC74D}"/>
          </ac:spMkLst>
        </pc:spChg>
        <pc:spChg chg="mod">
          <ac:chgData name="Malin Jade" userId="3c864ca4-5e68-483d-ba66-abf64b5b5066" providerId="ADAL" clId="{0663E59B-575F-48EE-A027-2A2E5C60AF49}" dt="2025-02-06T17:28:13.245" v="87" actId="1076"/>
          <ac:spMkLst>
            <pc:docMk/>
            <pc:sldMk cId="2395670013" sldId="260"/>
            <ac:spMk id="21" creationId="{9AF2BD5F-82B8-31FF-4B61-F5D921D1CF05}"/>
          </ac:spMkLst>
        </pc:spChg>
      </pc:sldChg>
      <pc:sldChg chg="addSp delSp modSp mod">
        <pc:chgData name="Malin Jade" userId="3c864ca4-5e68-483d-ba66-abf64b5b5066" providerId="ADAL" clId="{0663E59B-575F-48EE-A027-2A2E5C60AF49}" dt="2025-02-06T17:43:23.705" v="323" actId="1076"/>
        <pc:sldMkLst>
          <pc:docMk/>
          <pc:sldMk cId="479030632" sldId="261"/>
        </pc:sldMkLst>
        <pc:spChg chg="add del mod">
          <ac:chgData name="Malin Jade" userId="3c864ca4-5e68-483d-ba66-abf64b5b5066" providerId="ADAL" clId="{0663E59B-575F-48EE-A027-2A2E5C60AF49}" dt="2025-02-06T17:42:27.120" v="295" actId="478"/>
          <ac:spMkLst>
            <pc:docMk/>
            <pc:sldMk cId="479030632" sldId="261"/>
            <ac:spMk id="2" creationId="{0EA60138-2C80-6514-A6B3-E0B6D737568E}"/>
          </ac:spMkLst>
        </pc:spChg>
        <pc:spChg chg="add del mod">
          <ac:chgData name="Malin Jade" userId="3c864ca4-5e68-483d-ba66-abf64b5b5066" providerId="ADAL" clId="{0663E59B-575F-48EE-A027-2A2E5C60AF49}" dt="2025-02-06T17:42:27.120" v="295" actId="478"/>
          <ac:spMkLst>
            <pc:docMk/>
            <pc:sldMk cId="479030632" sldId="261"/>
            <ac:spMk id="5" creationId="{945BA01B-DCF7-30E3-DC52-AFFC5F0EF62E}"/>
          </ac:spMkLst>
        </pc:spChg>
        <pc:spChg chg="mod">
          <ac:chgData name="Malin Jade" userId="3c864ca4-5e68-483d-ba66-abf64b5b5066" providerId="ADAL" clId="{0663E59B-575F-48EE-A027-2A2E5C60AF49}" dt="2025-02-06T17:32:00.393" v="190" actId="20577"/>
          <ac:spMkLst>
            <pc:docMk/>
            <pc:sldMk cId="479030632" sldId="261"/>
            <ac:spMk id="10" creationId="{431669F2-02CD-FE47-A1B8-E1FE87B7AFEA}"/>
          </ac:spMkLst>
        </pc:spChg>
        <pc:spChg chg="add del mod">
          <ac:chgData name="Malin Jade" userId="3c864ca4-5e68-483d-ba66-abf64b5b5066" providerId="ADAL" clId="{0663E59B-575F-48EE-A027-2A2E5C60AF49}" dt="2025-02-06T17:42:30.350" v="297"/>
          <ac:spMkLst>
            <pc:docMk/>
            <pc:sldMk cId="479030632" sldId="261"/>
            <ac:spMk id="12" creationId="{047F623B-C94F-70D5-2205-8B30B3B6B06D}"/>
          </ac:spMkLst>
        </pc:spChg>
        <pc:spChg chg="add del mod">
          <ac:chgData name="Malin Jade" userId="3c864ca4-5e68-483d-ba66-abf64b5b5066" providerId="ADAL" clId="{0663E59B-575F-48EE-A027-2A2E5C60AF49}" dt="2025-02-06T17:43:19.682" v="318"/>
          <ac:spMkLst>
            <pc:docMk/>
            <pc:sldMk cId="479030632" sldId="261"/>
            <ac:spMk id="16" creationId="{0A3F6B94-3740-69A0-7343-3B31002DBDA5}"/>
          </ac:spMkLst>
        </pc:spChg>
        <pc:picChg chg="add del">
          <ac:chgData name="Malin Jade" userId="3c864ca4-5e68-483d-ba66-abf64b5b5066" providerId="ADAL" clId="{0663E59B-575F-48EE-A027-2A2E5C60AF49}" dt="2025-02-06T17:42:29.221" v="296" actId="478"/>
          <ac:picMkLst>
            <pc:docMk/>
            <pc:sldMk cId="479030632" sldId="261"/>
            <ac:picMk id="3" creationId="{BADCAD72-8F58-CCE7-460C-1B0694DD8250}"/>
          </ac:picMkLst>
        </pc:picChg>
        <pc:picChg chg="add del mod">
          <ac:chgData name="Malin Jade" userId="3c864ca4-5e68-483d-ba66-abf64b5b5066" providerId="ADAL" clId="{0663E59B-575F-48EE-A027-2A2E5C60AF49}" dt="2025-02-06T17:42:32.074" v="301" actId="478"/>
          <ac:picMkLst>
            <pc:docMk/>
            <pc:sldMk cId="479030632" sldId="261"/>
            <ac:picMk id="14" creationId="{79113BAC-BD46-9CE7-EE41-72015BE14A90}"/>
          </ac:picMkLst>
        </pc:picChg>
        <pc:picChg chg="add mod">
          <ac:chgData name="Malin Jade" userId="3c864ca4-5e68-483d-ba66-abf64b5b5066" providerId="ADAL" clId="{0663E59B-575F-48EE-A027-2A2E5C60AF49}" dt="2025-02-06T17:42:51.246" v="306"/>
          <ac:picMkLst>
            <pc:docMk/>
            <pc:sldMk cId="479030632" sldId="261"/>
            <ac:picMk id="18" creationId="{9358D546-76CD-1C4A-F7D7-90DEDCE9D69B}"/>
          </ac:picMkLst>
        </pc:picChg>
        <pc:picChg chg="add mod">
          <ac:chgData name="Malin Jade" userId="3c864ca4-5e68-483d-ba66-abf64b5b5066" providerId="ADAL" clId="{0663E59B-575F-48EE-A027-2A2E5C60AF49}" dt="2025-02-06T17:43:00.198" v="312"/>
          <ac:picMkLst>
            <pc:docMk/>
            <pc:sldMk cId="479030632" sldId="261"/>
            <ac:picMk id="20" creationId="{1288E9B9-199E-22C6-0BD3-C0AAA2827C10}"/>
          </ac:picMkLst>
        </pc:picChg>
        <pc:picChg chg="add mod">
          <ac:chgData name="Malin Jade" userId="3c864ca4-5e68-483d-ba66-abf64b5b5066" providerId="ADAL" clId="{0663E59B-575F-48EE-A027-2A2E5C60AF49}" dt="2025-02-06T17:43:11.100" v="317"/>
          <ac:picMkLst>
            <pc:docMk/>
            <pc:sldMk cId="479030632" sldId="261"/>
            <ac:picMk id="22" creationId="{1F790E42-DD47-6C3F-F1B0-3B8DCC2663EE}"/>
          </ac:picMkLst>
        </pc:picChg>
        <pc:picChg chg="add mod">
          <ac:chgData name="Malin Jade" userId="3c864ca4-5e68-483d-ba66-abf64b5b5066" providerId="ADAL" clId="{0663E59B-575F-48EE-A027-2A2E5C60AF49}" dt="2025-02-06T17:43:23.705" v="323" actId="1076"/>
          <ac:picMkLst>
            <pc:docMk/>
            <pc:sldMk cId="479030632" sldId="261"/>
            <ac:picMk id="24" creationId="{72C40E07-B69B-CC09-59BD-78D22A6280D9}"/>
          </ac:picMkLst>
        </pc:picChg>
      </pc:sldChg>
      <pc:sldChg chg="modSp mod modAnim modNotesTx">
        <pc:chgData name="Malin Jade" userId="3c864ca4-5e68-483d-ba66-abf64b5b5066" providerId="ADAL" clId="{0663E59B-575F-48EE-A027-2A2E5C60AF49}" dt="2025-02-06T17:30:24.314" v="142"/>
        <pc:sldMkLst>
          <pc:docMk/>
          <pc:sldMk cId="2801175487" sldId="263"/>
        </pc:sldMkLst>
        <pc:spChg chg="mod">
          <ac:chgData name="Malin Jade" userId="3c864ca4-5e68-483d-ba66-abf64b5b5066" providerId="ADAL" clId="{0663E59B-575F-48EE-A027-2A2E5C60AF49}" dt="2025-02-06T17:29:42.946" v="131" actId="20577"/>
          <ac:spMkLst>
            <pc:docMk/>
            <pc:sldMk cId="2801175487" sldId="263"/>
            <ac:spMk id="3" creationId="{460C1649-3E3D-FD40-AF07-0230E8BB1B0F}"/>
          </ac:spMkLst>
        </pc:spChg>
        <pc:spChg chg="mod">
          <ac:chgData name="Malin Jade" userId="3c864ca4-5e68-483d-ba66-abf64b5b5066" providerId="ADAL" clId="{0663E59B-575F-48EE-A027-2A2E5C60AF49}" dt="2025-02-06T17:24:11.077" v="1" actId="14100"/>
          <ac:spMkLst>
            <pc:docMk/>
            <pc:sldMk cId="2801175487" sldId="263"/>
            <ac:spMk id="4" creationId="{F997E577-1570-7443-9FB7-F5B0DA358D9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06/02/2025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spcBef>
                <a:spcPts val="1100"/>
              </a:spcBef>
            </a:pPr>
            <a:r>
              <a:rPr lang="fi-FI" sz="1800" dirty="0">
                <a:effectLst/>
                <a:latin typeface="Arial" panose="020B0604020202020204" pitchFamily="34" charset="0"/>
                <a:ea typeface="Calibri" panose="020F0502020204030204" pitchFamily="34" charset="0"/>
                <a:cs typeface="Arial" panose="020B0604020202020204" pitchFamily="34" charset="0"/>
              </a:rPr>
              <a:t>Phase 1 involves ordering the necessary components for the project. The workload includes online shopping for the required parts, which will take place in Week 7. This phase depends on the completion of project planning, and the expected outcome is the successful delivery of all components.  </a:t>
            </a:r>
            <a:endParaRPr lang="en-NL" sz="18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Bef>
                <a:spcPts val="1100"/>
              </a:spcBef>
            </a:pPr>
            <a:r>
              <a:rPr lang="fi-FI" sz="1800" dirty="0">
                <a:effectLst/>
                <a:latin typeface="Arial" panose="020B0604020202020204" pitchFamily="34" charset="0"/>
                <a:ea typeface="Calibri" panose="020F0502020204030204" pitchFamily="34" charset="0"/>
                <a:cs typeface="Arial" panose="020B0604020202020204" pitchFamily="34" charset="0"/>
              </a:rPr>
              <a:t>In Phase 2, the physical IoT components will be assembled. This will occur in Week 8 and requires the completion of Phase 1. The workload includes connecting the Arduino Uno to the Raspberry Pi 3, as well as attaching sensors and the water pump to the Arduino. By the end of this phase, the physical IoT part will be fully assembled.  </a:t>
            </a:r>
            <a:endParaRPr lang="en-NL" sz="18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Bef>
                <a:spcPts val="1100"/>
              </a:spcBef>
            </a:pPr>
            <a:r>
              <a:rPr lang="fi-FI" sz="1800" dirty="0">
                <a:effectLst/>
                <a:latin typeface="Arial" panose="020B0604020202020204" pitchFamily="34" charset="0"/>
                <a:ea typeface="Calibri" panose="020F0502020204030204" pitchFamily="34" charset="0"/>
                <a:cs typeface="Arial" panose="020B0604020202020204" pitchFamily="34" charset="0"/>
              </a:rPr>
              <a:t>Phase 3 focuses on building the non-physical IoT components. This phase is scheduled for Week 9 and is dependent on the completion of Phase 2. The main tasks include configuring the Raspberry Pi and setting up the database. The expected result is a functional non-physical IoT infrastructure.  </a:t>
            </a:r>
            <a:endParaRPr lang="en-NL" sz="18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Bef>
                <a:spcPts val="1100"/>
              </a:spcBef>
            </a:pPr>
            <a:r>
              <a:rPr lang="fi-FI" sz="1800" dirty="0">
                <a:effectLst/>
                <a:latin typeface="Arial" panose="020B0604020202020204" pitchFamily="34" charset="0"/>
                <a:ea typeface="Calibri" panose="020F0502020204030204" pitchFamily="34" charset="0"/>
                <a:cs typeface="Arial" panose="020B0604020202020204" pitchFamily="34" charset="0"/>
              </a:rPr>
              <a:t>Phase 4 is dedicated to coding and debugging which will take place between Weeks 10 and 13. It depends on the successful completion of Phase 3. The workload includes writing code and debugging the codes for the database, water pump activation, and sensor functionality. The outcome of this phase will be a fully functional IoT infrastructure.  </a:t>
            </a:r>
            <a:endParaRPr lang="en-NL" sz="18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Bef>
                <a:spcPts val="1100"/>
              </a:spcBef>
            </a:pPr>
            <a:r>
              <a:rPr lang="fi-FI" sz="1800" dirty="0">
                <a:effectLst/>
                <a:latin typeface="Arial" panose="020B0604020202020204" pitchFamily="34" charset="0"/>
                <a:ea typeface="Calibri" panose="020F0502020204030204" pitchFamily="34" charset="0"/>
                <a:cs typeface="Arial" panose="020B0604020202020204" pitchFamily="34" charset="0"/>
              </a:rPr>
              <a:t>Phase 5 focuses on setting up and configuring the database. This will occur in Week 14, following the completion of Phase 4. The primary task is finalizing the database setup, resulting in a fully operational database.  </a:t>
            </a:r>
            <a:endParaRPr lang="en-NL" sz="18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Bef>
                <a:spcPts val="1100"/>
              </a:spcBef>
            </a:pPr>
            <a:r>
              <a:rPr lang="fi-FI" sz="1800" dirty="0">
                <a:effectLst/>
                <a:latin typeface="Arial" panose="020B0604020202020204" pitchFamily="34" charset="0"/>
                <a:ea typeface="Calibri" panose="020F0502020204030204" pitchFamily="34" charset="0"/>
                <a:cs typeface="Arial" panose="020B0604020202020204" pitchFamily="34" charset="0"/>
              </a:rPr>
              <a:t>In Phase 6, the graphical interface will be built and integrated using Grafana. This phase is scheduled for Week 16 and requires the completion of Phase 5. The workload includes integrating data into Grafana to develop a functional graphical interface. By the end of this phase, the graphical interface should be fully operational.  </a:t>
            </a:r>
            <a:endParaRPr lang="en-NL" sz="18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Bef>
                <a:spcPts val="1100"/>
              </a:spcBef>
            </a:pPr>
            <a:r>
              <a:rPr lang="fi-FI" sz="1800" dirty="0">
                <a:effectLst/>
                <a:latin typeface="Arial" panose="020B0604020202020204" pitchFamily="34" charset="0"/>
                <a:ea typeface="Calibri" panose="020F0502020204030204" pitchFamily="34" charset="0"/>
                <a:cs typeface="Arial" panose="020B0604020202020204" pitchFamily="34" charset="0"/>
              </a:rPr>
              <a:t>Finally, Phase 7 involves finalizing the project and completing the final report. This phase will take place in Week 18 and is dependent on the completion of Phase 6. The primary task is writing the final project reports. The result will be a completed and fully documented project.</a:t>
            </a:r>
            <a:endParaRPr lang="en-NL" sz="1800" dirty="0">
              <a:effectLst/>
              <a:latin typeface="Arial" panose="020B0604020202020204" pitchFamily="34" charset="0"/>
              <a:ea typeface="Calibri" panose="020F0502020204030204" pitchFamily="34" charset="0"/>
              <a:cs typeface="Arial" panose="020B0604020202020204" pitchFamily="34" charset="0"/>
            </a:endParaRPr>
          </a:p>
          <a:p>
            <a:endParaRPr lang="en-NL" dirty="0"/>
          </a:p>
        </p:txBody>
      </p:sp>
      <p:sp>
        <p:nvSpPr>
          <p:cNvPr id="4" name="Slide Number Placeholder 3"/>
          <p:cNvSpPr>
            <a:spLocks noGrp="1"/>
          </p:cNvSpPr>
          <p:nvPr>
            <p:ph type="sldNum" sz="quarter" idx="5"/>
          </p:nvPr>
        </p:nvSpPr>
        <p:spPr/>
        <p:txBody>
          <a:bodyPr/>
          <a:lstStyle/>
          <a:p>
            <a:fld id="{745FFFB7-F2A5-7347-AEB2-258A388E9376}" type="slidenum">
              <a:rPr lang="en-GB" smtClean="0"/>
              <a:t>5</a:t>
            </a:fld>
            <a:endParaRPr lang="en-GB"/>
          </a:p>
        </p:txBody>
      </p:sp>
    </p:spTree>
    <p:extLst>
      <p:ext uri="{BB962C8B-B14F-4D97-AF65-F5344CB8AC3E}">
        <p14:creationId xmlns:p14="http://schemas.microsoft.com/office/powerpoint/2010/main" val="2972708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contenthub.fi/ui/folders/9359551?selectedIndex=-1&amp;selectedId=&amp;sortBy=nam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6.2.2025</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Click to 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6.2.2025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6.2.2025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6.2.2025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6.2.2025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6.2.2025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6.2.2025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6.2.2025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6.2.2025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6.2.2025</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6.2.2025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6.2.2025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6.2.2025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6.2.2025</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xternal-content.duckduckgo.com/iu/?u=https%3A%2F%2Fbrandslogos.com%2Fwp-content%2Fuploads%2Fimages%2Flarge%2Farduino-logo-1.png&amp;f=1&amp;nofb=1&amp;ipt=969147a1362741c6b82820137a304ce4dad243bef9b558dc76a8ca2c67b51eda&amp;ipo=images" TargetMode="External"/><Relationship Id="rId2" Type="http://schemas.openxmlformats.org/officeDocument/2006/relationships/hyperlink" Target="https://external-content.duckduckgo.com/iu/?u=https%3A%2F%2Fwerusys.de%2Fwp-content%2Fuploads%2F2022%2F11%2FGrafana_logo.svg-1004x1024.png&amp;f=1&amp;nofb=1&amp;ipt=840dd2498fe2b825a7a4e6e0fab84ee23f7bfeffe51c98ee1a1d9aa8f555a373&amp;ipo=images" TargetMode="Externa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hyperlink" Target="https://external-content.duckduckgo.com/iu/?u=https%3A%2F%2Ffreepngimg.com%2Fthumb%2Fsymbol%2F88434-text-symbol-question-mark-computer-graphics-3d.png&amp;f=1&amp;nofb=1&amp;ipt=a77e0f7cb35956084bc82f4b893974ce955727cc5e317b1a504487a96c25e90a&amp;ipo=images" TargetMode="External"/><Relationship Id="rId4" Type="http://schemas.openxmlformats.org/officeDocument/2006/relationships/hyperlink" Target="https://external-content.duckduckgo.com/iu/?u=http%3A%2F%2Flofrev.net%2Fwp-content%2Fphotos%2F2016%2F06%2Fraspberry_pi-_logo.png&amp;f=1&amp;nofb=1&amp;ipt=d1e7f61cbb94c3ae62f4774ef28c2879462315c719d3c58784f0b1cb36f399e0&amp;ipo=im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cs typeface="Arial"/>
              </a:rPr>
              <a:t>JES – Automated plant watering system</a:t>
            </a:r>
            <a:endParaRPr lang="en-GB" dirty="0"/>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fi-FI" b="1" dirty="0"/>
              <a:t>ICT Infrastructure project </a:t>
            </a:r>
          </a:p>
          <a:p>
            <a:endParaRPr lang="en-GB" dirty="0"/>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6.2.2025</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4362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err="1">
                <a:cs typeface="Arial"/>
              </a:rPr>
              <a:t>Who</a:t>
            </a:r>
            <a:r>
              <a:rPr lang="fi-FI">
                <a:cs typeface="Arial"/>
              </a:rPr>
              <a:t> </a:t>
            </a:r>
            <a:r>
              <a:rPr lang="fi-FI" err="1">
                <a:cs typeface="Arial"/>
              </a:rPr>
              <a:t>are</a:t>
            </a:r>
            <a:r>
              <a:rPr lang="fi-FI">
                <a:cs typeface="Arial"/>
              </a:rPr>
              <a:t> </a:t>
            </a:r>
            <a:r>
              <a:rPr lang="fi-FI" err="1">
                <a:cs typeface="Arial"/>
              </a:rPr>
              <a:t>we</a:t>
            </a:r>
            <a:r>
              <a:rPr lang="fi-FI">
                <a:cs typeface="Arial"/>
              </a:rPr>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vert="horz" lIns="0" tIns="0" rIns="0" bIns="36000" numCol="1" spcCol="360000" rtlCol="0" anchor="t">
            <a:normAutofit/>
          </a:bodyPr>
          <a:lstStyle/>
          <a:p>
            <a:pPr marL="215900" indent="-215900"/>
            <a:r>
              <a:rPr lang="fi-FI" sz="2400" dirty="0">
                <a:cs typeface="Arial"/>
              </a:rPr>
              <a:t>Project Manager:  </a:t>
            </a:r>
          </a:p>
          <a:p>
            <a:pPr marL="719455" lvl="1" indent="-215900">
              <a:buFont typeface="Courier New" pitchFamily="2" charset="2"/>
              <a:buChar char="o"/>
            </a:pPr>
            <a:r>
              <a:rPr lang="fi-FI" sz="2000" dirty="0">
                <a:cs typeface="Arial"/>
              </a:rPr>
              <a:t>Jade Malin, 2nd year student</a:t>
            </a:r>
          </a:p>
          <a:p>
            <a:pPr marL="719455" lvl="1" indent="-215900">
              <a:buFont typeface="Courier New" pitchFamily="2" charset="2"/>
              <a:buChar char="o"/>
            </a:pPr>
            <a:endParaRPr lang="fi-FI" sz="2000" dirty="0">
              <a:cs typeface="Arial"/>
            </a:endParaRPr>
          </a:p>
          <a:p>
            <a:pPr marL="215900" indent="-215900"/>
            <a:r>
              <a:rPr lang="fi-FI" sz="2400" dirty="0">
                <a:cs typeface="Arial"/>
              </a:rPr>
              <a:t>Project Members:</a:t>
            </a:r>
          </a:p>
          <a:p>
            <a:pPr marL="719455" lvl="1" indent="-215900">
              <a:buFont typeface="Courier New" pitchFamily="2" charset="2"/>
              <a:buChar char="o"/>
            </a:pPr>
            <a:r>
              <a:rPr lang="fi-FI" sz="2000" dirty="0">
                <a:cs typeface="Arial"/>
              </a:rPr>
              <a:t>Emilia Hauskaviita, 3rd year student</a:t>
            </a:r>
          </a:p>
          <a:p>
            <a:pPr marL="719455" lvl="1" indent="-215900">
              <a:buFont typeface="Courier New" pitchFamily="2" charset="2"/>
              <a:buChar char="o"/>
            </a:pPr>
            <a:r>
              <a:rPr lang="fi-FI" sz="2000" dirty="0">
                <a:cs typeface="Arial"/>
              </a:rPr>
              <a:t>Selma El Uharani, 2nd year student</a:t>
            </a:r>
          </a:p>
          <a:p>
            <a:pPr marL="215900" indent="-215900"/>
            <a:endParaRPr lang="fi-FI" b="1" dirty="0">
              <a:cs typeface="Arial"/>
            </a:endParaRPr>
          </a:p>
          <a:p>
            <a:pPr marL="215900" indent="-215900"/>
            <a:endParaRPr lang="fi-FI" dirty="0">
              <a:cs typeface="Arial"/>
            </a:endParaRP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7.2.2025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B814BE-BBA5-AA4E-8B83-21CA9EE46166}"/>
              </a:ext>
            </a:extLst>
          </p:cNvPr>
          <p:cNvSpPr>
            <a:spLocks noGrp="1"/>
          </p:cNvSpPr>
          <p:nvPr>
            <p:ph type="title"/>
          </p:nvPr>
        </p:nvSpPr>
        <p:spPr>
          <a:xfrm>
            <a:off x="279259" y="477290"/>
            <a:ext cx="11125200" cy="1214439"/>
          </a:xfrm>
        </p:spPr>
        <p:txBody>
          <a:bodyPr/>
          <a:lstStyle/>
          <a:p>
            <a:r>
              <a:rPr lang="fi-FI" dirty="0">
                <a:cs typeface="Arial"/>
              </a:rPr>
              <a:t>What</a:t>
            </a:r>
            <a:r>
              <a:rPr lang="fi-FI">
                <a:cs typeface="Arial"/>
              </a:rPr>
              <a:t> </a:t>
            </a:r>
            <a:r>
              <a:rPr lang="fi-FI" dirty="0">
                <a:cs typeface="Arial"/>
              </a:rPr>
              <a:t>are</a:t>
            </a:r>
            <a:r>
              <a:rPr lang="fi-FI">
                <a:cs typeface="Arial"/>
              </a:rPr>
              <a:t> </a:t>
            </a:r>
            <a:r>
              <a:rPr lang="fi-FI" dirty="0">
                <a:cs typeface="Arial"/>
              </a:rPr>
              <a:t>we</a:t>
            </a:r>
            <a:r>
              <a:rPr lang="fi-FI">
                <a:cs typeface="Arial"/>
              </a:rPr>
              <a:t> </a:t>
            </a:r>
            <a:r>
              <a:rPr lang="fi-FI" dirty="0">
                <a:cs typeface="Arial"/>
              </a:rPr>
              <a:t>doing</a:t>
            </a:r>
            <a:r>
              <a:rPr lang="fi-FI">
                <a:cs typeface="Arial"/>
              </a:rPr>
              <a:t>?</a:t>
            </a:r>
            <a:endParaRPr lang="fi-FI"/>
          </a:p>
        </p:txBody>
      </p:sp>
      <p:sp>
        <p:nvSpPr>
          <p:cNvPr id="4" name="Date Placeholder 3">
            <a:extLst>
              <a:ext uri="{FF2B5EF4-FFF2-40B4-BE49-F238E27FC236}">
                <a16:creationId xmlns:a16="http://schemas.microsoft.com/office/drawing/2014/main" id="{5CA3A428-D9B5-D545-ADFB-0570F6E13E64}"/>
              </a:ext>
            </a:extLst>
          </p:cNvPr>
          <p:cNvSpPr>
            <a:spLocks noGrp="1"/>
          </p:cNvSpPr>
          <p:nvPr>
            <p:ph type="dt" sz="half" idx="10"/>
          </p:nvPr>
        </p:nvSpPr>
        <p:spPr/>
        <p:txBody>
          <a:bodyPr/>
          <a:lstStyle/>
          <a:p>
            <a:fld id="{519362A8-ED29-5D4D-B21F-24B914567BA6}" type="datetime1">
              <a:rPr lang="fi-FI" smtClean="0"/>
              <a:t>6.2.2025</a:t>
            </a:fld>
            <a:endParaRPr lang="en-GB"/>
          </a:p>
        </p:txBody>
      </p:sp>
      <p:sp>
        <p:nvSpPr>
          <p:cNvPr id="5" name="Footer Placeholder 4">
            <a:extLst>
              <a:ext uri="{FF2B5EF4-FFF2-40B4-BE49-F238E27FC236}">
                <a16:creationId xmlns:a16="http://schemas.microsoft.com/office/drawing/2014/main" id="{30EEE6F2-72C9-B94E-8295-F3D68E548B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00A2A7-0B6D-7E4D-B845-7B70057CE9C6}"/>
              </a:ext>
            </a:extLst>
          </p:cNvPr>
          <p:cNvSpPr>
            <a:spLocks noGrp="1"/>
          </p:cNvSpPr>
          <p:nvPr>
            <p:ph type="sldNum" sz="quarter" idx="12"/>
          </p:nvPr>
        </p:nvSpPr>
        <p:spPr/>
        <p:txBody>
          <a:bodyPr/>
          <a:lstStyle/>
          <a:p>
            <a:fld id="{76BAB7ED-EDE9-4D4B-9A2D-30E18C47C16E}" type="slidenum">
              <a:rPr lang="en-GB" smtClean="0"/>
              <a:t>3</a:t>
            </a:fld>
            <a:endParaRPr lang="en-GB"/>
          </a:p>
        </p:txBody>
      </p:sp>
      <p:pic>
        <p:nvPicPr>
          <p:cNvPr id="2" name="Sisällön paikkamerkki 1" descr="Kuva, joka sisältää kohteen piirros, luonnos, teksti, clipart&#10;&#10;Tekoälyn luoma sisältö voi olla virheellistä.">
            <a:extLst>
              <a:ext uri="{FF2B5EF4-FFF2-40B4-BE49-F238E27FC236}">
                <a16:creationId xmlns:a16="http://schemas.microsoft.com/office/drawing/2014/main" id="{7DAD8A02-AABF-16A7-3900-77759DA63372}"/>
              </a:ext>
            </a:extLst>
          </p:cNvPr>
          <p:cNvPicPr>
            <a:picLocks noGrp="1" noChangeAspect="1"/>
          </p:cNvPicPr>
          <p:nvPr>
            <p:ph sz="half" idx="14"/>
          </p:nvPr>
        </p:nvPicPr>
        <p:blipFill>
          <a:blip r:embed="rId2"/>
          <a:stretch>
            <a:fillRect/>
          </a:stretch>
        </p:blipFill>
        <p:spPr>
          <a:xfrm>
            <a:off x="7057343" y="890146"/>
            <a:ext cx="4624352" cy="4963212"/>
          </a:xfrm>
        </p:spPr>
      </p:pic>
      <p:sp>
        <p:nvSpPr>
          <p:cNvPr id="21" name="Rectangle 2">
            <a:extLst>
              <a:ext uri="{FF2B5EF4-FFF2-40B4-BE49-F238E27FC236}">
                <a16:creationId xmlns:a16="http://schemas.microsoft.com/office/drawing/2014/main" id="{9AF2BD5F-82B8-31FF-4B61-F5D921D1CF05}"/>
              </a:ext>
            </a:extLst>
          </p:cNvPr>
          <p:cNvSpPr>
            <a:spLocks noGrp="1" noChangeArrowheads="1"/>
          </p:cNvSpPr>
          <p:nvPr>
            <p:ph sz="half" idx="2"/>
          </p:nvPr>
        </p:nvSpPr>
        <p:spPr bwMode="auto">
          <a:xfrm>
            <a:off x="161997" y="1519589"/>
            <a:ext cx="699739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FI" sz="1800" b="0" i="0" u="none" strike="noStrike" cap="none" normalizeH="0" baseline="0" dirty="0">
                <a:ln>
                  <a:noFill/>
                </a:ln>
                <a:effectLst/>
                <a:latin typeface="Arial"/>
                <a:cs typeface="Arial"/>
              </a:rPr>
              <a:t>Developing an </a:t>
            </a:r>
            <a:r>
              <a:rPr kumimoji="0" lang="en-FI" sz="1800" b="1" i="0" u="none" strike="noStrike" cap="none" normalizeH="0" baseline="0" dirty="0">
                <a:ln>
                  <a:noFill/>
                </a:ln>
                <a:effectLst/>
                <a:latin typeface="Arial"/>
                <a:cs typeface="Arial"/>
              </a:rPr>
              <a:t>Automatic Plant Watering System</a:t>
            </a:r>
            <a:r>
              <a:rPr kumimoji="0" lang="en-US" sz="1800" b="1" i="0" u="none" strike="noStrike" cap="none" normalizeH="0" baseline="0" dirty="0">
                <a:ln>
                  <a:noFill/>
                </a:ln>
                <a:effectLst/>
                <a:latin typeface="Arial"/>
                <a:cs typeface="Arial"/>
              </a:rPr>
              <a:t>!</a:t>
            </a:r>
            <a:endParaRPr lang="en-US" dirty="0">
              <a:latin typeface="Arial"/>
              <a:cs typeface="Arial"/>
            </a:endParaRPr>
          </a:p>
          <a:p>
            <a:pPr marL="0" marR="0" lvl="0" indent="0" algn="l" defTabSz="914400" rtl="0" eaLnBrk="0" fontAlgn="base" latinLnBrk="0" hangingPunct="0">
              <a:lnSpc>
                <a:spcPct val="100000"/>
              </a:lnSpc>
              <a:spcBef>
                <a:spcPct val="0"/>
              </a:spcBef>
              <a:spcAft>
                <a:spcPct val="0"/>
              </a:spcAft>
              <a:buClrTx/>
              <a:buSzTx/>
              <a:buNone/>
              <a:tabLst/>
            </a:pPr>
            <a:endParaRPr lang="en-US" b="1" dirty="0">
              <a:latin typeface="Arial"/>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FI" altLang="en-FI"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A46F235F-6826-7624-DC6E-D09914CBC74D}"/>
              </a:ext>
            </a:extLst>
          </p:cNvPr>
          <p:cNvSpPr>
            <a:spLocks noChangeArrowheads="1"/>
          </p:cNvSpPr>
          <p:nvPr/>
        </p:nvSpPr>
        <p:spPr bwMode="auto">
          <a:xfrm>
            <a:off x="161997" y="2314771"/>
            <a:ext cx="496264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NL" sz="1800" b="0" i="0" u="none" strike="noStrike" cap="none" normalizeH="0" baseline="0" dirty="0">
                <a:ln>
                  <a:noFill/>
                </a:ln>
                <a:solidFill>
                  <a:schemeClr val="tx1"/>
                </a:solidFill>
                <a:effectLst/>
                <a:latin typeface="Arial" panose="020B0604020202020204" pitchFamily="34" charset="0"/>
              </a:rPr>
              <a:t>Sensors </a:t>
            </a:r>
            <a:r>
              <a:rPr kumimoji="0" lang="en-NL" altLang="en-NL" sz="1800" b="0" i="0" u="none" strike="noStrike" cap="none" normalizeH="0" baseline="0" dirty="0">
                <a:ln>
                  <a:noFill/>
                </a:ln>
                <a:solidFill>
                  <a:schemeClr val="tx1"/>
                </a:solidFill>
                <a:effectLst/>
                <a:latin typeface="Arial" panose="020B0604020202020204" pitchFamily="34" charset="0"/>
              </a:rPr>
              <a:t>to measure soil moisture and temperature</a:t>
            </a:r>
            <a:endParaRPr kumimoji="0" lang="en-US" altLang="en-N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NL" altLang="en-N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NL" sz="1800" b="0" i="0" u="none" strike="noStrike" cap="none" normalizeH="0" baseline="0" dirty="0">
                <a:ln>
                  <a:noFill/>
                </a:ln>
                <a:solidFill>
                  <a:schemeClr val="tx1"/>
                </a:solidFill>
                <a:effectLst/>
                <a:latin typeface="Arial" panose="020B0604020202020204" pitchFamily="34" charset="0"/>
              </a:rPr>
              <a:t>System will </a:t>
            </a:r>
            <a:r>
              <a:rPr kumimoji="0" lang="en-NL" altLang="en-NL" sz="1800" b="0" i="0" u="none" strike="noStrike" cap="none" normalizeH="0" baseline="0" dirty="0">
                <a:ln>
                  <a:noFill/>
                </a:ln>
                <a:solidFill>
                  <a:schemeClr val="tx1"/>
                </a:solidFill>
                <a:effectLst/>
                <a:latin typeface="Arial" panose="020B0604020202020204" pitchFamily="34" charset="0"/>
              </a:rPr>
              <a:t>detect dry soil and triggers the pump to water the plant</a:t>
            </a:r>
            <a:r>
              <a:rPr kumimoji="0" lang="en-US" altLang="en-N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NL" altLang="en-N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NL" altLang="en-NL" sz="1800" b="0" i="0" u="none" strike="noStrike" cap="none" normalizeH="0" baseline="0" dirty="0">
                <a:ln>
                  <a:noFill/>
                </a:ln>
                <a:solidFill>
                  <a:schemeClr val="tx1"/>
                </a:solidFill>
                <a:effectLst/>
                <a:latin typeface="Arial" panose="020B0604020202020204" pitchFamily="34" charset="0"/>
              </a:rPr>
              <a:t>Visualize moisture and temperature data in real-time using Grafana </a:t>
            </a:r>
          </a:p>
        </p:txBody>
      </p:sp>
    </p:spTree>
    <p:extLst>
      <p:ext uri="{BB962C8B-B14F-4D97-AF65-F5344CB8AC3E}">
        <p14:creationId xmlns:p14="http://schemas.microsoft.com/office/powerpoint/2010/main" val="239567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269184" y="182058"/>
            <a:ext cx="11125200" cy="1223963"/>
          </a:xfrm>
        </p:spPr>
        <p:txBody>
          <a:bodyPr/>
          <a:lstStyle/>
          <a:p>
            <a:r>
              <a:rPr lang="fi-FI" dirty="0">
                <a:cs typeface="Arial"/>
              </a:rPr>
              <a:t>What do we need?</a:t>
            </a:r>
            <a:endParaRPr lang="fi-FI" dirty="0"/>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6.2.2025</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4</a:t>
            </a:fld>
            <a:endParaRPr lang="en-GB"/>
          </a:p>
        </p:txBody>
      </p:sp>
      <p:sp>
        <p:nvSpPr>
          <p:cNvPr id="2" name="Content Placeholder 1">
            <a:extLst>
              <a:ext uri="{FF2B5EF4-FFF2-40B4-BE49-F238E27FC236}">
                <a16:creationId xmlns:a16="http://schemas.microsoft.com/office/drawing/2014/main" id="{FEFC9D86-BF45-7891-CAE3-FDB4452DAA87}"/>
              </a:ext>
            </a:extLst>
          </p:cNvPr>
          <p:cNvSpPr>
            <a:spLocks noGrp="1" noChangeArrowheads="1"/>
          </p:cNvSpPr>
          <p:nvPr>
            <p:ph sz="half" idx="2"/>
          </p:nvPr>
        </p:nvSpPr>
        <p:spPr bwMode="auto">
          <a:xfrm>
            <a:off x="174715" y="864615"/>
            <a:ext cx="530117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FI" sz="1800" b="1" i="0" u="none" strike="noStrike" cap="none" normalizeH="0" baseline="0" dirty="0">
                <a:ln>
                  <a:noFill/>
                </a:ln>
                <a:solidFill>
                  <a:schemeClr val="tx1"/>
                </a:solidFill>
                <a:effectLst/>
                <a:latin typeface="Arial" panose="020B0604020202020204" pitchFamily="34" charset="0"/>
              </a:rPr>
              <a:t>S</a:t>
            </a:r>
            <a:r>
              <a:rPr kumimoji="0" lang="en-FI" altLang="en-FI" sz="1800" b="1" i="0" u="none" strike="noStrike" cap="none" normalizeH="0" baseline="0" dirty="0">
                <a:ln>
                  <a:noFill/>
                </a:ln>
                <a:solidFill>
                  <a:schemeClr val="tx1"/>
                </a:solidFill>
                <a:effectLst/>
                <a:latin typeface="Arial" panose="020B0604020202020204" pitchFamily="34" charset="0"/>
              </a:rPr>
              <a:t>oil Moisture</a:t>
            </a:r>
            <a:r>
              <a:rPr kumimoji="0" lang="en-US" altLang="en-FI" sz="1800" b="1" i="0" u="none" strike="noStrike" cap="none" normalizeH="0" baseline="0" dirty="0">
                <a:ln>
                  <a:noFill/>
                </a:ln>
                <a:solidFill>
                  <a:schemeClr val="tx1"/>
                </a:solidFill>
                <a:effectLst/>
                <a:latin typeface="Arial" panose="020B0604020202020204" pitchFamily="34" charset="0"/>
              </a:rPr>
              <a:t> </a:t>
            </a:r>
            <a:r>
              <a:rPr kumimoji="0" lang="en-US" altLang="en-FI" sz="1800" i="0" u="none" strike="noStrike" cap="none" normalizeH="0" baseline="0" dirty="0">
                <a:ln>
                  <a:noFill/>
                </a:ln>
                <a:solidFill>
                  <a:schemeClr val="tx1"/>
                </a:solidFill>
                <a:effectLst/>
                <a:latin typeface="Arial" panose="020B0604020202020204" pitchFamily="34" charset="0"/>
              </a:rPr>
              <a:t>and </a:t>
            </a:r>
            <a:r>
              <a:rPr kumimoji="0" lang="en-US" altLang="en-FI" sz="1800" b="1" i="0" u="none" strike="noStrike" cap="none" normalizeH="0" baseline="0" dirty="0">
                <a:ln>
                  <a:noFill/>
                </a:ln>
                <a:solidFill>
                  <a:schemeClr val="tx1"/>
                </a:solidFill>
                <a:effectLst/>
                <a:latin typeface="Arial" panose="020B0604020202020204" pitchFamily="34" charset="0"/>
              </a:rPr>
              <a:t>DHT11</a:t>
            </a:r>
            <a:r>
              <a:rPr kumimoji="0" lang="en-US" altLang="en-FI" sz="1800" i="0" u="none" strike="noStrike" cap="none" normalizeH="0" baseline="0" dirty="0">
                <a:ln>
                  <a:noFill/>
                </a:ln>
                <a:solidFill>
                  <a:schemeClr val="tx1"/>
                </a:solidFill>
                <a:effectLst/>
                <a:latin typeface="Arial" panose="020B0604020202020204" pitchFamily="34" charset="0"/>
              </a:rPr>
              <a:t> </a:t>
            </a:r>
            <a:r>
              <a:rPr kumimoji="0" lang="en-US" altLang="en-FI" sz="1800" b="1" i="0" u="none" strike="noStrike" cap="none" normalizeH="0" baseline="0" dirty="0">
                <a:ln>
                  <a:noFill/>
                </a:ln>
                <a:solidFill>
                  <a:schemeClr val="tx1"/>
                </a:solidFill>
                <a:effectLst/>
                <a:latin typeface="Arial" panose="020B0604020202020204" pitchFamily="34" charset="0"/>
              </a:rPr>
              <a:t>sensor</a:t>
            </a:r>
            <a:endParaRPr kumimoji="0" lang="en-FI" altLang="en-FI"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FI" altLang="en-FI" sz="1800" b="0" i="0" u="none" strike="noStrike" cap="none" normalizeH="0" baseline="0" dirty="0">
                <a:ln>
                  <a:noFill/>
                </a:ln>
                <a:solidFill>
                  <a:schemeClr val="tx1"/>
                </a:solidFill>
                <a:effectLst/>
                <a:latin typeface="Arial" panose="020B0604020202020204" pitchFamily="34" charset="0"/>
              </a:rPr>
              <a:t>Measures soil moisture level</a:t>
            </a:r>
            <a:r>
              <a:rPr lang="en-US" altLang="en-FI" dirty="0">
                <a:latin typeface="Arial" panose="020B0604020202020204" pitchFamily="34" charset="0"/>
              </a:rPr>
              <a:t>s and</a:t>
            </a:r>
            <a:r>
              <a:rPr kumimoji="0" lang="en-US" altLang="en-FI" sz="1800" b="0" i="0" u="none" strike="noStrike" cap="none" normalizeH="0" baseline="0" dirty="0">
                <a:ln>
                  <a:noFill/>
                </a:ln>
                <a:solidFill>
                  <a:schemeClr val="tx1"/>
                </a:solidFill>
                <a:effectLst/>
                <a:latin typeface="Arial" panose="020B0604020202020204" pitchFamily="34" charset="0"/>
              </a:rPr>
              <a:t> temperature</a:t>
            </a:r>
          </a:p>
          <a:p>
            <a:pPr marL="0" marR="0" lvl="0" indent="0" algn="l" defTabSz="914400" rtl="0" eaLnBrk="0" fontAlgn="base" latinLnBrk="0" hangingPunct="0">
              <a:lnSpc>
                <a:spcPct val="100000"/>
              </a:lnSpc>
              <a:spcBef>
                <a:spcPct val="0"/>
              </a:spcBef>
              <a:spcAft>
                <a:spcPct val="0"/>
              </a:spcAft>
              <a:buClrTx/>
              <a:buSzTx/>
              <a:buNone/>
              <a:tabLst/>
            </a:pPr>
            <a:endParaRPr kumimoji="0" lang="en-FI" altLang="en-FI"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FI" altLang="en-FI" sz="1800" b="1" i="0" u="none" strike="noStrike" cap="none" normalizeH="0" baseline="0" dirty="0">
                <a:ln>
                  <a:noFill/>
                </a:ln>
                <a:solidFill>
                  <a:schemeClr val="tx1"/>
                </a:solidFill>
                <a:effectLst/>
                <a:latin typeface="Arial" panose="020B0604020202020204" pitchFamily="34" charset="0"/>
              </a:rPr>
              <a:t>Raspberry Pi</a:t>
            </a:r>
            <a:endParaRPr kumimoji="0" lang="en-FI" altLang="en-FI"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FI" altLang="en-FI" sz="1800" b="0" i="0" u="none" strike="noStrike" cap="none" normalizeH="0" baseline="0" dirty="0">
                <a:ln>
                  <a:noFill/>
                </a:ln>
                <a:solidFill>
                  <a:schemeClr val="tx1"/>
                </a:solidFill>
                <a:effectLst/>
                <a:latin typeface="Arial" panose="020B0604020202020204" pitchFamily="34" charset="0"/>
              </a:rPr>
              <a:t>Acts as the </a:t>
            </a:r>
            <a:r>
              <a:rPr kumimoji="0" lang="en-US" altLang="en-FI" sz="1800" b="0" i="0" u="none" strike="noStrike" cap="none" normalizeH="0" baseline="0" dirty="0">
                <a:ln>
                  <a:noFill/>
                </a:ln>
                <a:solidFill>
                  <a:schemeClr val="tx1"/>
                </a:solidFill>
                <a:effectLst/>
                <a:latin typeface="Arial" panose="020B0604020202020204" pitchFamily="34" charset="0"/>
              </a:rPr>
              <a:t>central </a:t>
            </a:r>
            <a:r>
              <a:rPr kumimoji="0" lang="en-FI" altLang="en-FI" sz="1800" b="0" i="0" u="none" strike="noStrike" cap="none" normalizeH="0" baseline="0" dirty="0">
                <a:ln>
                  <a:noFill/>
                </a:ln>
                <a:solidFill>
                  <a:schemeClr val="tx1"/>
                </a:solidFill>
                <a:effectLst/>
                <a:latin typeface="Arial" panose="020B0604020202020204" pitchFamily="34" charset="0"/>
              </a:rPr>
              <a:t>controller</a:t>
            </a:r>
            <a:endParaRPr kumimoji="0" lang="en-US" altLang="en-FI"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FI"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FI" sz="1800" b="1" i="0" u="none" strike="noStrike" cap="none" normalizeH="0" baseline="0" dirty="0">
                <a:ln>
                  <a:noFill/>
                </a:ln>
                <a:solidFill>
                  <a:schemeClr val="tx1"/>
                </a:solidFill>
                <a:effectLst/>
                <a:latin typeface="Arial" panose="020B0604020202020204" pitchFamily="34" charset="0"/>
              </a:rPr>
              <a:t>Arduino Uno</a:t>
            </a:r>
          </a:p>
          <a:p>
            <a:pPr marL="0" marR="0" lvl="0" indent="0" algn="l" defTabSz="914400" rtl="0" eaLnBrk="0" fontAlgn="base" latinLnBrk="0" hangingPunct="0">
              <a:lnSpc>
                <a:spcPct val="100000"/>
              </a:lnSpc>
              <a:spcBef>
                <a:spcPct val="0"/>
              </a:spcBef>
              <a:spcAft>
                <a:spcPct val="0"/>
              </a:spcAft>
              <a:buClrTx/>
              <a:buSzTx/>
              <a:buNone/>
              <a:tabLst/>
            </a:pPr>
            <a:r>
              <a:rPr lang="en-US" altLang="en-FI" dirty="0">
                <a:latin typeface="Arial" panose="020B0604020202020204" pitchFamily="34" charset="0"/>
              </a:rPr>
              <a:t>Logs the analogs sensor data</a:t>
            </a:r>
          </a:p>
          <a:p>
            <a:pPr marL="0" marR="0" lvl="0" indent="0" algn="l" defTabSz="914400" rtl="0" eaLnBrk="0" fontAlgn="base" latinLnBrk="0" hangingPunct="0">
              <a:lnSpc>
                <a:spcPct val="100000"/>
              </a:lnSpc>
              <a:spcBef>
                <a:spcPct val="0"/>
              </a:spcBef>
              <a:spcAft>
                <a:spcPct val="0"/>
              </a:spcAft>
              <a:buClrTx/>
              <a:buSzTx/>
              <a:buNone/>
              <a:tabLst/>
            </a:pPr>
            <a:endParaRPr kumimoji="0" lang="en-FI" altLang="en-FI"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FI" altLang="en-FI" sz="1800" b="1" i="0" u="none" strike="noStrike" cap="none" normalizeH="0" baseline="0" dirty="0">
                <a:ln>
                  <a:noFill/>
                </a:ln>
                <a:solidFill>
                  <a:schemeClr val="tx1"/>
                </a:solidFill>
                <a:effectLst/>
                <a:latin typeface="Arial" panose="020B0604020202020204" pitchFamily="34" charset="0"/>
              </a:rPr>
              <a:t>Water Pump</a:t>
            </a:r>
            <a:endParaRPr kumimoji="0" lang="en-FI" altLang="en-FI"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FI" altLang="en-FI" sz="1800" b="0" i="0" u="none" strike="noStrike" cap="none" normalizeH="0" baseline="0" dirty="0">
                <a:ln>
                  <a:noFill/>
                </a:ln>
                <a:solidFill>
                  <a:schemeClr val="tx1"/>
                </a:solidFill>
                <a:effectLst/>
                <a:latin typeface="Arial" panose="020B0604020202020204" pitchFamily="34" charset="0"/>
              </a:rPr>
              <a:t>Activated when soil is dry</a:t>
            </a:r>
            <a:endParaRPr kumimoji="0" lang="en-US" altLang="en-FI"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FI" altLang="en-FI"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FI" altLang="en-FI" sz="1800" b="1" i="0" u="none" strike="noStrike" cap="none" normalizeH="0" baseline="0" dirty="0">
                <a:ln>
                  <a:noFill/>
                </a:ln>
                <a:solidFill>
                  <a:schemeClr val="tx1"/>
                </a:solidFill>
                <a:effectLst/>
                <a:latin typeface="Arial" panose="020B0604020202020204" pitchFamily="34" charset="0"/>
              </a:rPr>
              <a:t>Grafana</a:t>
            </a:r>
            <a:endParaRPr kumimoji="0" lang="en-FI" altLang="en-FI"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FI" altLang="en-FI" sz="1800" b="0" i="0" u="none" strike="noStrike" cap="none" normalizeH="0" baseline="0" dirty="0">
                <a:ln>
                  <a:noFill/>
                </a:ln>
                <a:solidFill>
                  <a:schemeClr val="tx1"/>
                </a:solidFill>
                <a:effectLst/>
                <a:latin typeface="Arial" panose="020B0604020202020204" pitchFamily="34" charset="0"/>
              </a:rPr>
              <a:t>Graphical monitoring of data </a:t>
            </a:r>
            <a:endParaRPr lang="en-US" altLang="en-FI"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FI"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FI" b="1" dirty="0">
                <a:latin typeface="Arial" panose="020B0604020202020204" pitchFamily="34" charset="0"/>
              </a:rPr>
              <a:t>Database</a:t>
            </a:r>
          </a:p>
          <a:p>
            <a:pPr marL="0" marR="0" lvl="0" indent="0" algn="l" defTabSz="914400" rtl="0" eaLnBrk="0" fontAlgn="base" latinLnBrk="0" hangingPunct="0">
              <a:lnSpc>
                <a:spcPct val="100000"/>
              </a:lnSpc>
              <a:spcBef>
                <a:spcPct val="0"/>
              </a:spcBef>
              <a:spcAft>
                <a:spcPct val="0"/>
              </a:spcAft>
              <a:buClrTx/>
              <a:buSzTx/>
              <a:buNone/>
              <a:tabLst/>
            </a:pPr>
            <a:r>
              <a:rPr lang="en-US" altLang="en-FI" dirty="0">
                <a:latin typeface="Arial" panose="020B0604020202020204" pitchFamily="34" charset="0"/>
              </a:rPr>
              <a:t>for storing data</a:t>
            </a:r>
          </a:p>
        </p:txBody>
      </p:sp>
      <p:pic>
        <p:nvPicPr>
          <p:cNvPr id="3" name="Picture 2" descr="A white symbol on a blue circle&#10;&#10;Description automatically generated">
            <a:extLst>
              <a:ext uri="{FF2B5EF4-FFF2-40B4-BE49-F238E27FC236}">
                <a16:creationId xmlns:a16="http://schemas.microsoft.com/office/drawing/2014/main" id="{DBB69B28-9E00-C988-79C1-2722C5BAC00D}"/>
              </a:ext>
            </a:extLst>
          </p:cNvPr>
          <p:cNvPicPr>
            <a:picLocks noChangeAspect="1"/>
          </p:cNvPicPr>
          <p:nvPr/>
        </p:nvPicPr>
        <p:blipFill>
          <a:blip r:embed="rId2"/>
          <a:stretch>
            <a:fillRect/>
          </a:stretch>
        </p:blipFill>
        <p:spPr>
          <a:xfrm>
            <a:off x="5905356" y="204438"/>
            <a:ext cx="3155891" cy="3158359"/>
          </a:xfrm>
          <a:prstGeom prst="rect">
            <a:avLst/>
          </a:prstGeom>
        </p:spPr>
      </p:pic>
      <p:pic>
        <p:nvPicPr>
          <p:cNvPr id="4" name="Content Placeholder 2" descr="A logo with a spiral in the center&#10;&#10;Description automatically generated">
            <a:extLst>
              <a:ext uri="{FF2B5EF4-FFF2-40B4-BE49-F238E27FC236}">
                <a16:creationId xmlns:a16="http://schemas.microsoft.com/office/drawing/2014/main" id="{97949579-501F-070B-007C-585870A54771}"/>
              </a:ext>
            </a:extLst>
          </p:cNvPr>
          <p:cNvPicPr>
            <a:picLocks noChangeAspect="1"/>
          </p:cNvPicPr>
          <p:nvPr/>
        </p:nvPicPr>
        <p:blipFill>
          <a:blip r:embed="rId3"/>
          <a:stretch>
            <a:fillRect/>
          </a:stretch>
        </p:blipFill>
        <p:spPr>
          <a:xfrm>
            <a:off x="9673674" y="135275"/>
            <a:ext cx="2002389" cy="2042437"/>
          </a:xfrm>
          <a:prstGeom prst="rect">
            <a:avLst/>
          </a:prstGeom>
        </p:spPr>
      </p:pic>
      <p:pic>
        <p:nvPicPr>
          <p:cNvPr id="10" name="Picture 9" descr="A raspberry logo with green leaves&#10;&#10;Description automatically generated">
            <a:extLst>
              <a:ext uri="{FF2B5EF4-FFF2-40B4-BE49-F238E27FC236}">
                <a16:creationId xmlns:a16="http://schemas.microsoft.com/office/drawing/2014/main" id="{A3C4CED1-8DD9-6434-0694-5845A5F3C383}"/>
              </a:ext>
            </a:extLst>
          </p:cNvPr>
          <p:cNvPicPr>
            <a:picLocks noChangeAspect="1"/>
          </p:cNvPicPr>
          <p:nvPr/>
        </p:nvPicPr>
        <p:blipFill>
          <a:blip r:embed="rId4"/>
          <a:stretch>
            <a:fillRect/>
          </a:stretch>
        </p:blipFill>
        <p:spPr>
          <a:xfrm>
            <a:off x="9216035" y="3071211"/>
            <a:ext cx="2384618" cy="2874579"/>
          </a:xfrm>
          <a:prstGeom prst="rect">
            <a:avLst/>
          </a:prstGeom>
        </p:spPr>
      </p:pic>
    </p:spTree>
    <p:extLst>
      <p:ext uri="{BB962C8B-B14F-4D97-AF65-F5344CB8AC3E}">
        <p14:creationId xmlns:p14="http://schemas.microsoft.com/office/powerpoint/2010/main" val="214097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Decorative">
            <a:extLst>
              <a:ext uri="{FF2B5EF4-FFF2-40B4-BE49-F238E27FC236}">
                <a16:creationId xmlns:a16="http://schemas.microsoft.com/office/drawing/2014/main" id="{44120605-BD83-F546-87B0-948EBB098012}"/>
              </a:ext>
            </a:extLst>
          </p:cNvPr>
          <p:cNvSpPr>
            <a:spLocks noGrp="1"/>
          </p:cNvSpPr>
          <p:nvPr>
            <p:ph type="title"/>
          </p:nvPr>
        </p:nvSpPr>
        <p:spPr/>
        <p:txBody>
          <a:bodyPr/>
          <a:lstStyle/>
          <a:p>
            <a:r>
              <a:rPr lang="en-GB">
                <a:cs typeface="Arial"/>
              </a:rPr>
              <a:t>How are we going to do it?</a:t>
            </a:r>
          </a:p>
        </p:txBody>
      </p:sp>
      <p:sp>
        <p:nvSpPr>
          <p:cNvPr id="3" name="Content Placeholder 2">
            <a:extLst>
              <a:ext uri="{FF2B5EF4-FFF2-40B4-BE49-F238E27FC236}">
                <a16:creationId xmlns:a16="http://schemas.microsoft.com/office/drawing/2014/main" id="{460C1649-3E3D-FD40-AF07-0230E8BB1B0F}"/>
              </a:ext>
            </a:extLst>
          </p:cNvPr>
          <p:cNvSpPr>
            <a:spLocks noGrp="1"/>
          </p:cNvSpPr>
          <p:nvPr>
            <p:ph sz="half" idx="2"/>
          </p:nvPr>
        </p:nvSpPr>
        <p:spPr>
          <a:xfrm>
            <a:off x="514351" y="1161256"/>
            <a:ext cx="11198224" cy="4858544"/>
          </a:xfrm>
        </p:spPr>
        <p:txBody>
          <a:bodyPr vert="horz" lIns="0" tIns="0" rIns="0" bIns="36000" numCol="1" spcCol="360000" rtlCol="0" anchor="t">
            <a:normAutofit/>
          </a:bodyPr>
          <a:lstStyle/>
          <a:p>
            <a:pPr marL="215900" indent="-215900"/>
            <a:endParaRPr lang="en-GB" sz="3000" dirty="0">
              <a:cs typeface="Arial"/>
            </a:endParaRPr>
          </a:p>
          <a:p>
            <a:pPr marL="0" indent="0">
              <a:buNone/>
            </a:pPr>
            <a:r>
              <a:rPr lang="en-GB" sz="3000" dirty="0">
                <a:cs typeface="Arial"/>
              </a:rPr>
              <a:t>We are dividing our work into different phases:</a:t>
            </a:r>
          </a:p>
          <a:p>
            <a:pPr marL="0" indent="0">
              <a:buNone/>
            </a:pPr>
            <a:endParaRPr lang="en-GB" sz="3000" dirty="0">
              <a:cs typeface="Arial"/>
            </a:endParaRPr>
          </a:p>
          <a:p>
            <a:pPr marL="846455" lvl="1" indent="-342900">
              <a:buAutoNum type="arabicPeriod"/>
            </a:pPr>
            <a:r>
              <a:rPr lang="en-GB" sz="2600" dirty="0">
                <a:cs typeface="Arial"/>
              </a:rPr>
              <a:t>Ordering the components</a:t>
            </a:r>
          </a:p>
          <a:p>
            <a:pPr marL="846455" lvl="1" indent="-342900">
              <a:buAutoNum type="arabicPeriod"/>
            </a:pPr>
            <a:r>
              <a:rPr lang="en-GB" sz="2600" dirty="0">
                <a:cs typeface="Arial"/>
              </a:rPr>
              <a:t>Building the physical IoT part</a:t>
            </a:r>
          </a:p>
          <a:p>
            <a:pPr marL="846455" lvl="1" indent="-342900">
              <a:buAutoNum type="arabicPeriod"/>
            </a:pPr>
            <a:r>
              <a:rPr lang="en-GB" sz="2600" dirty="0">
                <a:cs typeface="Arial"/>
              </a:rPr>
              <a:t>Building the non-physical IoT part</a:t>
            </a:r>
          </a:p>
          <a:p>
            <a:pPr marL="846455" lvl="1" indent="-342900">
              <a:buAutoNum type="arabicPeriod"/>
            </a:pPr>
            <a:r>
              <a:rPr lang="en-GB" sz="2600" dirty="0">
                <a:cs typeface="Arial"/>
              </a:rPr>
              <a:t>Coding and debugging</a:t>
            </a:r>
          </a:p>
          <a:p>
            <a:pPr marL="846455" lvl="1" indent="-342900">
              <a:buAutoNum type="arabicPeriod"/>
            </a:pPr>
            <a:r>
              <a:rPr lang="en-GB" sz="2600" dirty="0">
                <a:cs typeface="Arial"/>
              </a:rPr>
              <a:t>Database</a:t>
            </a:r>
          </a:p>
          <a:p>
            <a:pPr marL="846455" lvl="1" indent="-342900">
              <a:buAutoNum type="arabicPeriod"/>
            </a:pPr>
            <a:r>
              <a:rPr lang="en-GB" sz="2600" dirty="0">
                <a:cs typeface="Arial"/>
              </a:rPr>
              <a:t>Graphical Interface</a:t>
            </a:r>
          </a:p>
          <a:p>
            <a:pPr marL="846455" lvl="1" indent="-342900">
              <a:buAutoNum type="arabicPeriod"/>
            </a:pPr>
            <a:r>
              <a:rPr lang="en-GB" sz="2600" dirty="0">
                <a:cs typeface="Arial"/>
              </a:rPr>
              <a:t>Finalizing the project</a:t>
            </a:r>
          </a:p>
          <a:p>
            <a:pPr marL="846455" lvl="1" indent="-342900">
              <a:buAutoNum type="arabicPeriod"/>
            </a:pPr>
            <a:endParaRPr lang="en-GB" dirty="0">
              <a:cs typeface="Arial"/>
            </a:endParaRPr>
          </a:p>
          <a:p>
            <a:pPr marL="0" indent="0">
              <a:buNone/>
            </a:pPr>
            <a:endParaRPr lang="en-GB" dirty="0">
              <a:cs typeface="Arial"/>
            </a:endParaRPr>
          </a:p>
        </p:txBody>
      </p:sp>
      <p:sp>
        <p:nvSpPr>
          <p:cNvPr id="5" name="Date Placeholder 4">
            <a:extLst>
              <a:ext uri="{FF2B5EF4-FFF2-40B4-BE49-F238E27FC236}">
                <a16:creationId xmlns:a16="http://schemas.microsoft.com/office/drawing/2014/main" id="{90D1273A-0310-FA49-89DE-7186E004724D}"/>
              </a:ext>
            </a:extLst>
          </p:cNvPr>
          <p:cNvSpPr>
            <a:spLocks noGrp="1"/>
          </p:cNvSpPr>
          <p:nvPr>
            <p:ph type="dt" sz="half" idx="10"/>
          </p:nvPr>
        </p:nvSpPr>
        <p:spPr/>
        <p:txBody>
          <a:bodyPr/>
          <a:lstStyle/>
          <a:p>
            <a:fld id="{FD33BC7E-6252-4F4A-9F6B-FB1375954E3D}" type="datetime1">
              <a:rPr lang="fi-FI" smtClean="0"/>
              <a:t>7.2.2025</a:t>
            </a:fld>
            <a:endParaRPr lang="en-GB"/>
          </a:p>
        </p:txBody>
      </p:sp>
      <p:sp>
        <p:nvSpPr>
          <p:cNvPr id="6" name="Footer Placeholder 5">
            <a:extLst>
              <a:ext uri="{FF2B5EF4-FFF2-40B4-BE49-F238E27FC236}">
                <a16:creationId xmlns:a16="http://schemas.microsoft.com/office/drawing/2014/main" id="{BD6FF685-A9A1-6243-8711-80C3F607BE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FFA2F4-58BD-6841-A6A5-9F3F50A005CD}"/>
              </a:ext>
            </a:extLst>
          </p:cNvPr>
          <p:cNvSpPr>
            <a:spLocks noGrp="1"/>
          </p:cNvSpPr>
          <p:nvPr>
            <p:ph type="sldNum" sz="quarter" idx="12"/>
          </p:nvPr>
        </p:nvSpPr>
        <p:spPr/>
        <p:txBody>
          <a:bodyPr/>
          <a:lstStyle/>
          <a:p>
            <a:fld id="{76BAB7ED-EDE9-4D4B-9A2D-30E18C47C16E}" type="slidenum">
              <a:rPr lang="en-GB" smtClean="0"/>
              <a:t>5</a:t>
            </a:fld>
            <a:endParaRPr lang="en-GB"/>
          </a:p>
        </p:txBody>
      </p:sp>
      <p:sp>
        <p:nvSpPr>
          <p:cNvPr id="4" name="Chart Placeholder 3" title="Decorative">
            <a:extLst>
              <a:ext uri="{FF2B5EF4-FFF2-40B4-BE49-F238E27FC236}">
                <a16:creationId xmlns:a16="http://schemas.microsoft.com/office/drawing/2014/main" id="{F997E577-1570-7443-9FB7-F5B0DA358D96}"/>
              </a:ext>
            </a:extLst>
          </p:cNvPr>
          <p:cNvSpPr>
            <a:spLocks noGrp="1"/>
          </p:cNvSpPr>
          <p:nvPr>
            <p:ph type="chart" sz="quarter" idx="13"/>
          </p:nvPr>
        </p:nvSpPr>
        <p:spPr>
          <a:xfrm>
            <a:off x="11215396" y="1773238"/>
            <a:ext cx="497179" cy="4140200"/>
          </a:xfrm>
        </p:spPr>
        <p:txBody>
          <a:bodyPr/>
          <a:lstStyle/>
          <a:p>
            <a:endParaRPr lang="fi-FI" dirty="0"/>
          </a:p>
        </p:txBody>
      </p:sp>
    </p:spTree>
    <p:extLst>
      <p:ext uri="{BB962C8B-B14F-4D97-AF65-F5344CB8AC3E}">
        <p14:creationId xmlns:p14="http://schemas.microsoft.com/office/powerpoint/2010/main" val="280117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C1EB90-DDF9-1A45-8276-6FB558C9EF5E}"/>
              </a:ext>
            </a:extLst>
          </p:cNvPr>
          <p:cNvSpPr>
            <a:spLocks noGrp="1"/>
          </p:cNvSpPr>
          <p:nvPr>
            <p:ph type="title"/>
          </p:nvPr>
        </p:nvSpPr>
        <p:spPr/>
        <p:txBody>
          <a:bodyPr/>
          <a:lstStyle/>
          <a:p>
            <a:r>
              <a:rPr lang="fi-FI" dirty="0">
                <a:cs typeface="Arial"/>
              </a:rPr>
              <a:t>The END!</a:t>
            </a:r>
            <a:endParaRPr lang="fi-FI" dirty="0"/>
          </a:p>
        </p:txBody>
      </p:sp>
      <p:sp>
        <p:nvSpPr>
          <p:cNvPr id="10" name="Content Placeholder 9">
            <a:extLst>
              <a:ext uri="{FF2B5EF4-FFF2-40B4-BE49-F238E27FC236}">
                <a16:creationId xmlns:a16="http://schemas.microsoft.com/office/drawing/2014/main" id="{431669F2-02CD-FE47-A1B8-E1FE87B7AFEA}"/>
              </a:ext>
            </a:extLst>
          </p:cNvPr>
          <p:cNvSpPr>
            <a:spLocks noGrp="1"/>
          </p:cNvSpPr>
          <p:nvPr>
            <p:ph sz="half" idx="2"/>
          </p:nvPr>
        </p:nvSpPr>
        <p:spPr>
          <a:xfrm>
            <a:off x="550863" y="1869289"/>
            <a:ext cx="7562989" cy="4044150"/>
          </a:xfrm>
        </p:spPr>
        <p:txBody>
          <a:bodyPr vert="horz" lIns="0" tIns="0" rIns="0" bIns="36000" numCol="1" spcCol="360000" rtlCol="0" anchor="t">
            <a:normAutofit/>
          </a:bodyPr>
          <a:lstStyle/>
          <a:p>
            <a:pPr marL="215900" indent="-215900"/>
            <a:r>
              <a:rPr lang="fi-FI" sz="5400" dirty="0">
                <a:cs typeface="Arial"/>
              </a:rPr>
              <a:t>Thank you!</a:t>
            </a:r>
          </a:p>
          <a:p>
            <a:pPr marL="215900" indent="-215900"/>
            <a:endParaRPr lang="fi-FI" sz="5400" dirty="0">
              <a:cs typeface="Arial"/>
            </a:endParaRPr>
          </a:p>
          <a:p>
            <a:pPr marL="215900" indent="-215900"/>
            <a:endParaRPr lang="fi-FI" sz="5400" dirty="0">
              <a:cs typeface="Arial"/>
            </a:endParaRPr>
          </a:p>
          <a:p>
            <a:pPr marL="215900" indent="-215900"/>
            <a:r>
              <a:rPr lang="fi-FI" sz="5400" dirty="0">
                <a:cs typeface="Arial"/>
              </a:rPr>
              <a:t>Any questions? </a:t>
            </a:r>
            <a:r>
              <a:rPr lang="fi-FI" sz="5400" dirty="0">
                <a:cs typeface="Arial"/>
                <a:sym typeface="Wingdings" panose="05000000000000000000" pitchFamily="2" charset="2"/>
              </a:rPr>
              <a:t> </a:t>
            </a:r>
            <a:endParaRPr lang="fi-FI" sz="5400" dirty="0"/>
          </a:p>
        </p:txBody>
      </p:sp>
      <p:sp>
        <p:nvSpPr>
          <p:cNvPr id="6" name="Date Placeholder 5">
            <a:extLst>
              <a:ext uri="{FF2B5EF4-FFF2-40B4-BE49-F238E27FC236}">
                <a16:creationId xmlns:a16="http://schemas.microsoft.com/office/drawing/2014/main" id="{9129FDD0-26DE-6C47-8500-360293AE2915}"/>
              </a:ext>
            </a:extLst>
          </p:cNvPr>
          <p:cNvSpPr>
            <a:spLocks noGrp="1"/>
          </p:cNvSpPr>
          <p:nvPr>
            <p:ph type="dt" sz="half" idx="10"/>
          </p:nvPr>
        </p:nvSpPr>
        <p:spPr/>
        <p:txBody>
          <a:bodyPr/>
          <a:lstStyle/>
          <a:p>
            <a:fld id="{F80ACF5C-8744-D447-B996-82A7102698C0}" type="datetime1">
              <a:rPr lang="fi-FI" smtClean="0"/>
              <a:t>6.2.2025</a:t>
            </a:fld>
            <a:endParaRPr lang="en-GB"/>
          </a:p>
        </p:txBody>
      </p:sp>
      <p:sp>
        <p:nvSpPr>
          <p:cNvPr id="7" name="Footer Placeholder 6">
            <a:extLst>
              <a:ext uri="{FF2B5EF4-FFF2-40B4-BE49-F238E27FC236}">
                <a16:creationId xmlns:a16="http://schemas.microsoft.com/office/drawing/2014/main" id="{73A74B52-02E5-144A-95B6-85856EF800FB}"/>
              </a:ext>
            </a:extLst>
          </p:cNvPr>
          <p:cNvSpPr>
            <a:spLocks noGrp="1"/>
          </p:cNvSpPr>
          <p:nvPr>
            <p:ph type="ftr" sz="quarter" idx="11"/>
          </p:nvPr>
        </p:nvSpPr>
        <p:spPr/>
        <p:txBody>
          <a:bodyPr/>
          <a:lstStyle/>
          <a:p>
            <a:endParaRPr lang="en-GB"/>
          </a:p>
        </p:txBody>
      </p:sp>
      <p:sp>
        <p:nvSpPr>
          <p:cNvPr id="8" name="Slide Number Placeholder 7">
            <a:extLst>
              <a:ext uri="{FF2B5EF4-FFF2-40B4-BE49-F238E27FC236}">
                <a16:creationId xmlns:a16="http://schemas.microsoft.com/office/drawing/2014/main" id="{DD5507CC-6646-0840-A52C-552313EB96C7}"/>
              </a:ext>
            </a:extLst>
          </p:cNvPr>
          <p:cNvSpPr>
            <a:spLocks noGrp="1"/>
          </p:cNvSpPr>
          <p:nvPr>
            <p:ph type="sldNum" sz="quarter" idx="12"/>
          </p:nvPr>
        </p:nvSpPr>
        <p:spPr/>
        <p:txBody>
          <a:bodyPr/>
          <a:lstStyle/>
          <a:p>
            <a:fld id="{76BAB7ED-EDE9-4D4B-9A2D-30E18C47C16E}" type="slidenum">
              <a:rPr lang="en-GB" smtClean="0"/>
              <a:t>6</a:t>
            </a:fld>
            <a:endParaRPr lang="en-GB"/>
          </a:p>
        </p:txBody>
      </p:sp>
      <p:sp>
        <p:nvSpPr>
          <p:cNvPr id="2" name="TextBox 1">
            <a:extLst>
              <a:ext uri="{FF2B5EF4-FFF2-40B4-BE49-F238E27FC236}">
                <a16:creationId xmlns:a16="http://schemas.microsoft.com/office/drawing/2014/main" id="{0EA60138-2C80-6514-A6B3-E0B6D737568E}"/>
              </a:ext>
            </a:extLst>
          </p:cNvPr>
          <p:cNvSpPr txBox="1"/>
          <p:nvPr/>
        </p:nvSpPr>
        <p:spPr>
          <a:xfrm>
            <a:off x="669956" y="4074059"/>
            <a:ext cx="6790099" cy="1477328"/>
          </a:xfrm>
          <a:prstGeom prst="rect">
            <a:avLst/>
          </a:prstGeom>
          <a:noFill/>
        </p:spPr>
        <p:txBody>
          <a:bodyPr wrap="square" rtlCol="0">
            <a:spAutoFit/>
          </a:bodyPr>
          <a:lstStyle/>
          <a:p>
            <a:r>
              <a:rPr lang="en-US" dirty="0"/>
              <a:t>Image sources:</a:t>
            </a:r>
          </a:p>
          <a:p>
            <a:r>
              <a:rPr lang="en-US" dirty="0">
                <a:hlinkClick r:id="rId2"/>
              </a:rPr>
              <a:t>Grafana</a:t>
            </a:r>
            <a:endParaRPr lang="en-US" dirty="0"/>
          </a:p>
          <a:p>
            <a:r>
              <a:rPr lang="en-US" dirty="0">
                <a:hlinkClick r:id="rId3"/>
              </a:rPr>
              <a:t>Arduino</a:t>
            </a:r>
            <a:endParaRPr lang="en-US" dirty="0"/>
          </a:p>
          <a:p>
            <a:r>
              <a:rPr lang="en-US" dirty="0">
                <a:hlinkClick r:id="rId4"/>
              </a:rPr>
              <a:t>Raspberry Pi</a:t>
            </a:r>
            <a:endParaRPr lang="en-US" dirty="0"/>
          </a:p>
          <a:p>
            <a:r>
              <a:rPr lang="en-US" dirty="0">
                <a:hlinkClick r:id="rId5"/>
              </a:rPr>
              <a:t>Question mark</a:t>
            </a:r>
            <a:endParaRPr lang="en-NL" dirty="0"/>
          </a:p>
        </p:txBody>
      </p:sp>
      <p:pic>
        <p:nvPicPr>
          <p:cNvPr id="24" name="Content Placeholder 23" descr="A cartoon character with a question mark&#10;&#10;AI-generated content may be incorrect.">
            <a:extLst>
              <a:ext uri="{FF2B5EF4-FFF2-40B4-BE49-F238E27FC236}">
                <a16:creationId xmlns:a16="http://schemas.microsoft.com/office/drawing/2014/main" id="{72C40E07-B69B-CC09-59BD-78D22A6280D9}"/>
              </a:ext>
            </a:extLst>
          </p:cNvPr>
          <p:cNvPicPr>
            <a:picLocks noGrp="1" noChangeAspect="1"/>
          </p:cNvPicPr>
          <p:nvPr>
            <p:ph sz="half" idx="14"/>
          </p:nvPr>
        </p:nvPicPr>
        <p:blipFill>
          <a:blip r:embed="rId6"/>
          <a:stretch>
            <a:fillRect/>
          </a:stretch>
        </p:blipFill>
        <p:spPr>
          <a:xfrm>
            <a:off x="7090811" y="549275"/>
            <a:ext cx="4219463" cy="4219463"/>
          </a:xfrm>
        </p:spPr>
      </p:pic>
    </p:spTree>
    <p:extLst>
      <p:ext uri="{BB962C8B-B14F-4D97-AF65-F5344CB8AC3E}">
        <p14:creationId xmlns:p14="http://schemas.microsoft.com/office/powerpoint/2010/main" val="479030632"/>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 id="{52555442-05FA-4F47-A853-E0C66F7ED2A0}" vid="{76CBA6F5-C2A6-4B06-AD0F-6325776EE8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38D10BB934BA8E4597AC7A7C761081AB" ma:contentTypeVersion="11" ma:contentTypeDescription="Luo uusi asiakirja." ma:contentTypeScope="" ma:versionID="ed25b59bab8a53f7ed3cb3acaeedec13">
  <xsd:schema xmlns:xsd="http://www.w3.org/2001/XMLSchema" xmlns:xs="http://www.w3.org/2001/XMLSchema" xmlns:p="http://schemas.microsoft.com/office/2006/metadata/properties" xmlns:ns2="f6bcf209-90b6-4b47-8372-724e8738bc5c" xmlns:ns3="f5933d67-437a-4d67-b9d3-4c1415568616" targetNamespace="http://schemas.microsoft.com/office/2006/metadata/properties" ma:root="true" ma:fieldsID="6443782c7b659d36c66c72e911bb0509" ns2:_="" ns3:_="">
    <xsd:import namespace="f6bcf209-90b6-4b47-8372-724e8738bc5c"/>
    <xsd:import namespace="f5933d67-437a-4d67-b9d3-4c141556861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bcf209-90b6-4b47-8372-724e8738b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Kuvien tunnisteet" ma:readOnly="false" ma:fieldId="{5cf76f15-5ced-4ddc-b409-7134ff3c332f}" ma:taxonomyMulti="true" ma:sspId="b840f101-7d04-46f0-beee-8e35b8c16e4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5933d67-437a-4d67-b9d3-4c141556861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689736b-b50e-40c2-bb41-5e0d7bb569d1}" ma:internalName="TaxCatchAll" ma:showField="CatchAllData" ma:web="f5933d67-437a-4d67-b9d3-4c141556861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5933d67-437a-4d67-b9d3-4c1415568616" xsi:nil="true"/>
    <lcf76f155ced4ddcb4097134ff3c332f xmlns="f6bcf209-90b6-4b47-8372-724e8738bc5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0894BB1-4926-461D-94F4-3ACE12CA2C65}"/>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DED4E12E-7268-4B03-A47B-0755D62B5E31}">
  <ds:schemaRefs>
    <ds:schemaRef ds:uri="http://purl.org/dc/terms/"/>
    <ds:schemaRef ds:uri="http://schemas.microsoft.com/office/2006/documentManagement/types"/>
    <ds:schemaRef ds:uri="http://schemas.microsoft.com/office/2006/metadata/properties"/>
    <ds:schemaRef ds:uri="http://purl.org/dc/elements/1.1/"/>
    <ds:schemaRef ds:uri="http://purl.org/dc/dcmitype/"/>
    <ds:schemaRef ds:uri="http://schemas.openxmlformats.org/package/2006/metadata/core-properties"/>
    <ds:schemaRef ds:uri="http://schemas.microsoft.com/office/infopath/2007/PartnerControls"/>
    <ds:schemaRef ds:uri="f6bcf209-90b6-4b47-8372-724e8738bc5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HH-PowerPoint-pohja</Template>
  <TotalTime>1234</TotalTime>
  <Words>583</Words>
  <Application>Microsoft Office PowerPoint</Application>
  <PresentationFormat>Widescreen</PresentationFormat>
  <Paragraphs>74</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Courier New</vt:lpstr>
      <vt:lpstr>Wingdings</vt:lpstr>
      <vt:lpstr>Office Theme</vt:lpstr>
      <vt:lpstr>JES – Automated plant watering system</vt:lpstr>
      <vt:lpstr>Who are we?</vt:lpstr>
      <vt:lpstr>What are we doing?</vt:lpstr>
      <vt:lpstr>What do we need?</vt:lpstr>
      <vt:lpstr>How are we going to do it?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Malin Jade</dc:creator>
  <cp:lastModifiedBy>Malin Jade</cp:lastModifiedBy>
  <cp:revision>2</cp:revision>
  <cp:lastPrinted>2020-09-28T07:56:54Z</cp:lastPrinted>
  <dcterms:created xsi:type="dcterms:W3CDTF">2025-01-31T10:45:33Z</dcterms:created>
  <dcterms:modified xsi:type="dcterms:W3CDTF">2025-02-07T08:57:08Z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0x01010038D10BB934BA8E4597AC7A7C761081AB</vt:lpwstr>
  </property>
</Properties>
</file>