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28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443-1909-4D49-87B0-E5CA2023C47C}" type="datetimeFigureOut">
              <a:rPr lang="en-US" smtClean="0"/>
              <a:t>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690B-99ED-4DB9-B0BA-BD6DF9CB15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443-1909-4D49-87B0-E5CA2023C47C}" type="datetimeFigureOut">
              <a:rPr lang="en-US" smtClean="0"/>
              <a:t>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690B-99ED-4DB9-B0BA-BD6DF9CB15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3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443-1909-4D49-87B0-E5CA2023C47C}" type="datetimeFigureOut">
              <a:rPr lang="en-US" smtClean="0"/>
              <a:t>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690B-99ED-4DB9-B0BA-BD6DF9CB15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15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443-1909-4D49-87B0-E5CA2023C47C}" type="datetimeFigureOut">
              <a:rPr lang="en-US" smtClean="0"/>
              <a:t>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690B-99ED-4DB9-B0BA-BD6DF9CB15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8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443-1909-4D49-87B0-E5CA2023C47C}" type="datetimeFigureOut">
              <a:rPr lang="en-US" smtClean="0"/>
              <a:t>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690B-99ED-4DB9-B0BA-BD6DF9CB15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3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443-1909-4D49-87B0-E5CA2023C47C}" type="datetimeFigureOut">
              <a:rPr lang="en-US" smtClean="0"/>
              <a:t>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690B-99ED-4DB9-B0BA-BD6DF9CB15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3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443-1909-4D49-87B0-E5CA2023C47C}" type="datetimeFigureOut">
              <a:rPr lang="en-US" smtClean="0"/>
              <a:t>1/4/2015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690B-99ED-4DB9-B0BA-BD6DF9CB15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39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443-1909-4D49-87B0-E5CA2023C47C}" type="datetimeFigureOut">
              <a:rPr lang="en-US" smtClean="0"/>
              <a:t>1/4/2015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690B-99ED-4DB9-B0BA-BD6DF9CB15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10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443-1909-4D49-87B0-E5CA2023C47C}" type="datetimeFigureOut">
              <a:rPr lang="en-US" smtClean="0"/>
              <a:t>1/4/2015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690B-99ED-4DB9-B0BA-BD6DF9CB15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1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443-1909-4D49-87B0-E5CA2023C47C}" type="datetimeFigureOut">
              <a:rPr lang="en-US" smtClean="0"/>
              <a:t>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690B-99ED-4DB9-B0BA-BD6DF9CB15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3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443-1909-4D49-87B0-E5CA2023C47C}" type="datetimeFigureOut">
              <a:rPr lang="en-US" smtClean="0"/>
              <a:t>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690B-99ED-4DB9-B0BA-BD6DF9CB15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36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7F443-1909-4D49-87B0-E5CA2023C47C}" type="datetimeFigureOut">
              <a:rPr lang="en-US" smtClean="0"/>
              <a:t>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B690B-99ED-4DB9-B0BA-BD6DF9CB15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3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486612"/>
              </p:ext>
            </p:extLst>
          </p:nvPr>
        </p:nvGraphicFramePr>
        <p:xfrm>
          <a:off x="2032000" y="719666"/>
          <a:ext cx="164592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  <a:gridCol w="411480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129766"/>
              </p:ext>
            </p:extLst>
          </p:nvPr>
        </p:nvGraphicFramePr>
        <p:xfrm>
          <a:off x="4288976" y="712407"/>
          <a:ext cx="164592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  <a:gridCol w="411480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722183"/>
              </p:ext>
            </p:extLst>
          </p:nvPr>
        </p:nvGraphicFramePr>
        <p:xfrm>
          <a:off x="6509658" y="712409"/>
          <a:ext cx="164592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  <a:gridCol w="411480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73436"/>
              </p:ext>
            </p:extLst>
          </p:nvPr>
        </p:nvGraphicFramePr>
        <p:xfrm>
          <a:off x="8795658" y="719667"/>
          <a:ext cx="164592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  <a:gridCol w="411480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988456" y="275768"/>
            <a:ext cx="859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</a:t>
            </a:r>
            <a:r>
              <a:rPr lang="en-US" b="1" dirty="0" smtClean="0"/>
              <a:t>            1                                          2                                       3                                          4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857831" y="2351317"/>
            <a:ext cx="195942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Initial matrix.</a:t>
            </a:r>
            <a:endParaRPr lang="en-US" dirty="0" smtClean="0"/>
          </a:p>
          <a:p>
            <a:pPr algn="just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43828" y="2351316"/>
            <a:ext cx="195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Every arrow moves in its direction.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53625" y="2351316"/>
            <a:ext cx="2091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&lt; </a:t>
            </a:r>
            <a:r>
              <a:rPr lang="en-US" dirty="0" smtClean="0"/>
              <a:t>moves left and blocks the way for </a:t>
            </a:r>
            <a:r>
              <a:rPr lang="en-US" b="1" dirty="0" smtClean="0"/>
              <a:t>^</a:t>
            </a:r>
            <a:r>
              <a:rPr lang="en-US" dirty="0" smtClean="0"/>
              <a:t>. </a:t>
            </a:r>
          </a:p>
          <a:p>
            <a:pPr algn="just"/>
            <a:r>
              <a:rPr lang="en-US" b="1" dirty="0" smtClean="0"/>
              <a:t>v </a:t>
            </a:r>
            <a:r>
              <a:rPr lang="en-US" dirty="0" smtClean="0"/>
              <a:t>and </a:t>
            </a:r>
            <a:r>
              <a:rPr lang="en-US" b="1" dirty="0" smtClean="0"/>
              <a:t>&gt; </a:t>
            </a:r>
            <a:r>
              <a:rPr lang="en-US" dirty="0" smtClean="0"/>
              <a:t>move and reach the end.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715822" y="2351316"/>
            <a:ext cx="1959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&lt;</a:t>
            </a:r>
            <a:r>
              <a:rPr lang="en-US" b="1" dirty="0" smtClean="0"/>
              <a:t> </a:t>
            </a:r>
            <a:r>
              <a:rPr lang="en-US" dirty="0" smtClean="0"/>
              <a:t>moves left and opens way for ^ to move up.</a:t>
            </a:r>
            <a:endParaRPr lang="en-US" b="1" dirty="0" smtClean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959428" y="2220685"/>
            <a:ext cx="18288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87370" y="2220685"/>
            <a:ext cx="18288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429825" y="2220685"/>
            <a:ext cx="18288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715822" y="2220685"/>
            <a:ext cx="18288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97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94</Words>
  <Application>Microsoft Office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sin</dc:creator>
  <cp:lastModifiedBy>Lee sin</cp:lastModifiedBy>
  <cp:revision>11</cp:revision>
  <dcterms:created xsi:type="dcterms:W3CDTF">2015-01-04T19:21:20Z</dcterms:created>
  <dcterms:modified xsi:type="dcterms:W3CDTF">2015-01-05T13:15:23Z</dcterms:modified>
</cp:coreProperties>
</file>