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3001625" cy="6159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8" y="-96"/>
      </p:cViewPr>
      <p:guideLst>
        <p:guide orient="horz" pos="1940"/>
        <p:guide pos="40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122" y="1913438"/>
            <a:ext cx="11051381" cy="1320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44" y="3490384"/>
            <a:ext cx="9101138" cy="15740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6178" y="246666"/>
            <a:ext cx="2925366" cy="5255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81" y="246666"/>
            <a:ext cx="8559403" cy="5255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39" y="3958050"/>
            <a:ext cx="11051381" cy="12233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039" y="2610659"/>
            <a:ext cx="11051381" cy="13473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081" y="1437217"/>
            <a:ext cx="5742384" cy="4064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160" y="1437217"/>
            <a:ext cx="5742384" cy="4064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378759"/>
            <a:ext cx="5744642" cy="5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81" y="1953360"/>
            <a:ext cx="5744642" cy="3548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4646" y="1378759"/>
            <a:ext cx="5746899" cy="5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646" y="1953360"/>
            <a:ext cx="5746899" cy="3548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45239"/>
            <a:ext cx="4277445" cy="10436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274" y="245240"/>
            <a:ext cx="7268270" cy="525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082" y="1288933"/>
            <a:ext cx="4277445" cy="42132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410" y="4311650"/>
            <a:ext cx="7800975" cy="509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410" y="550363"/>
            <a:ext cx="7800975" cy="3695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410" y="4820665"/>
            <a:ext cx="7800975" cy="722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081" y="246666"/>
            <a:ext cx="11701463" cy="1026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437217"/>
            <a:ext cx="11701463" cy="4064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081" y="5708945"/>
            <a:ext cx="3033713" cy="32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0D1A-A82F-4734-85A6-0222450D801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222" y="5708945"/>
            <a:ext cx="4117181" cy="32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7831" y="5708945"/>
            <a:ext cx="3033713" cy="327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24C-E7B5-4852-BD53-5585B77D3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94"/>
            <a:ext cx="130016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6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Bi0GaMe\Pictures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1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130016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1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16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13001625" cy="61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3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Bi0GaMe\Picture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3001625" cy="61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8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Bi0GaMe\Picture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3001625" cy="61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3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1300162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1625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i0GaMe\Pictures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3001625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8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Bi0GaMe</dc:creator>
  <cp:lastModifiedBy>Bi0GaMe</cp:lastModifiedBy>
  <cp:revision>2</cp:revision>
  <dcterms:created xsi:type="dcterms:W3CDTF">2015-05-03T10:15:36Z</dcterms:created>
  <dcterms:modified xsi:type="dcterms:W3CDTF">2015-05-27T13:57:32Z</dcterms:modified>
</cp:coreProperties>
</file>