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F65A-080D-481F-B15B-D88C8FD4365C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809B-C1A1-450F-8A47-F9863B76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6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F65A-080D-481F-B15B-D88C8FD4365C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809B-C1A1-450F-8A47-F9863B76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5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F65A-080D-481F-B15B-D88C8FD4365C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809B-C1A1-450F-8A47-F9863B76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5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F65A-080D-481F-B15B-D88C8FD4365C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809B-C1A1-450F-8A47-F9863B76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F65A-080D-481F-B15B-D88C8FD4365C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809B-C1A1-450F-8A47-F9863B76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8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F65A-080D-481F-B15B-D88C8FD4365C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809B-C1A1-450F-8A47-F9863B76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F65A-080D-481F-B15B-D88C8FD4365C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809B-C1A1-450F-8A47-F9863B76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4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F65A-080D-481F-B15B-D88C8FD4365C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809B-C1A1-450F-8A47-F9863B76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F65A-080D-481F-B15B-D88C8FD4365C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809B-C1A1-450F-8A47-F9863B76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8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F65A-080D-481F-B15B-D88C8FD4365C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809B-C1A1-450F-8A47-F9863B76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F65A-080D-481F-B15B-D88C8FD4365C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7809B-C1A1-450F-8A47-F9863B76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F65A-080D-481F-B15B-D88C8FD4365C}" type="datetimeFigureOut">
              <a:rPr lang="en-US" smtClean="0"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809B-C1A1-450F-8A47-F9863B762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0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208"/>
            <a:ext cx="12192000" cy="56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68"/>
            <a:ext cx="12192000" cy="574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407"/>
            <a:ext cx="12192000" cy="55351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46" y="3495675"/>
            <a:ext cx="167821" cy="21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739"/>
            <a:ext cx="12192000" cy="55385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46" y="3028950"/>
            <a:ext cx="167821" cy="21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70"/>
            <a:ext cx="12192000" cy="565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208"/>
            <a:ext cx="12192000" cy="56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70"/>
            <a:ext cx="12192000" cy="565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70"/>
            <a:ext cx="12192000" cy="565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70"/>
            <a:ext cx="12192000" cy="565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1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138"/>
            <a:ext cx="12192000" cy="57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7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015"/>
            <a:ext cx="12192000" cy="57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354"/>
            <a:ext cx="12192000" cy="573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34"/>
            <a:ext cx="12192000" cy="57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5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sin</dc:creator>
  <cp:lastModifiedBy>Lee sin</cp:lastModifiedBy>
  <cp:revision>1</cp:revision>
  <dcterms:created xsi:type="dcterms:W3CDTF">2015-01-20T13:55:37Z</dcterms:created>
  <dcterms:modified xsi:type="dcterms:W3CDTF">2015-01-20T14:00:41Z</dcterms:modified>
</cp:coreProperties>
</file>