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Varela Round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1208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869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12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28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67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998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217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36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29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198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66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8.jpg"/><Relationship Id="rId3" Type="http://schemas.openxmlformats.org/officeDocument/2006/relationships/hyperlink" Target="#slide=id.gfda400372_1_113"/><Relationship Id="rId7" Type="http://schemas.openxmlformats.org/officeDocument/2006/relationships/slide" Target="slide5.xml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5" Type="http://schemas.openxmlformats.org/officeDocument/2006/relationships/image" Target="../media/image9.jpg"/><Relationship Id="rId10" Type="http://schemas.openxmlformats.org/officeDocument/2006/relationships/hyperlink" Target="#slide=id.gfda400372_1_67"/><Relationship Id="rId4" Type="http://schemas.openxmlformats.org/officeDocument/2006/relationships/image" Target="../media/image10.png"/><Relationship Id="rId9" Type="http://schemas.openxmlformats.org/officeDocument/2006/relationships/image" Target="../media/image12.jpg"/><Relationship Id="rId1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6.jpg"/><Relationship Id="rId3" Type="http://schemas.openxmlformats.org/officeDocument/2006/relationships/slide" Target="slide8.xml"/><Relationship Id="rId7" Type="http://schemas.openxmlformats.org/officeDocument/2006/relationships/slide" Target="slide3.xml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4.png"/><Relationship Id="rId5" Type="http://schemas.openxmlformats.org/officeDocument/2006/relationships/hyperlink" Target="#slide=id.gfda400372_1_67"/><Relationship Id="rId15" Type="http://schemas.openxmlformats.org/officeDocument/2006/relationships/image" Target="../media/image8.jpg"/><Relationship Id="rId10" Type="http://schemas.openxmlformats.org/officeDocument/2006/relationships/image" Target="../media/image3.png"/><Relationship Id="rId4" Type="http://schemas.openxmlformats.org/officeDocument/2006/relationships/slide" Target="slide5.xml"/><Relationship Id="rId9" Type="http://schemas.openxmlformats.org/officeDocument/2006/relationships/image" Target="../media/image2.png"/><Relationship Id="rId1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5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3.png"/><Relationship Id="rId3" Type="http://schemas.openxmlformats.org/officeDocument/2006/relationships/slide" Target="slide2.xml"/><Relationship Id="rId7" Type="http://schemas.openxmlformats.org/officeDocument/2006/relationships/image" Target="../media/image6.jpg"/><Relationship Id="rId12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#slide=id.gfda400372_1_67"/><Relationship Id="rId11" Type="http://schemas.openxmlformats.org/officeDocument/2006/relationships/image" Target="../media/image10.png"/><Relationship Id="rId5" Type="http://schemas.openxmlformats.org/officeDocument/2006/relationships/slide" Target="slide5.xml"/><Relationship Id="rId10" Type="http://schemas.openxmlformats.org/officeDocument/2006/relationships/slide" Target="slide8.xml"/><Relationship Id="rId4" Type="http://schemas.openxmlformats.org/officeDocument/2006/relationships/image" Target="../media/image4.png"/><Relationship Id="rId9" Type="http://schemas.openxmlformats.org/officeDocument/2006/relationships/image" Target="../media/image8.jpg"/><Relationship Id="rId1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7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slide" Target="slide8.xml"/><Relationship Id="rId4" Type="http://schemas.openxmlformats.org/officeDocument/2006/relationships/image" Target="../media/image6.jp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slide" Target="slide8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5.xml"/><Relationship Id="rId7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slide" Target="slide8.xml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6.jpg"/><Relationship Id="rId18" Type="http://schemas.openxmlformats.org/officeDocument/2006/relationships/image" Target="../media/image18.jp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12" Type="http://schemas.openxmlformats.org/officeDocument/2006/relationships/slide" Target="slide5.xml"/><Relationship Id="rId17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10.xml"/><Relationship Id="rId5" Type="http://schemas.openxmlformats.org/officeDocument/2006/relationships/image" Target="../media/image1.png"/><Relationship Id="rId15" Type="http://schemas.openxmlformats.org/officeDocument/2006/relationships/hyperlink" Target="#slide=id.gfda400372_1_67"/><Relationship Id="rId10" Type="http://schemas.openxmlformats.org/officeDocument/2006/relationships/slide" Target="slide9.xml"/><Relationship Id="rId4" Type="http://schemas.openxmlformats.org/officeDocument/2006/relationships/image" Target="../media/image16.jpg"/><Relationship Id="rId9" Type="http://schemas.openxmlformats.org/officeDocument/2006/relationships/image" Target="../media/image13.png"/><Relationship Id="rId1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8.jpg"/><Relationship Id="rId3" Type="http://schemas.openxmlformats.org/officeDocument/2006/relationships/hyperlink" Target="#slide=id.gfda400372_1_113"/><Relationship Id="rId7" Type="http://schemas.openxmlformats.org/officeDocument/2006/relationships/slide" Target="slide5.xml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5" Type="http://schemas.openxmlformats.org/officeDocument/2006/relationships/image" Target="../media/image9.jpg"/><Relationship Id="rId10" Type="http://schemas.openxmlformats.org/officeDocument/2006/relationships/hyperlink" Target="#slide=id.gfda400372_1_67"/><Relationship Id="rId4" Type="http://schemas.openxmlformats.org/officeDocument/2006/relationships/image" Target="../media/image10.png"/><Relationship Id="rId9" Type="http://schemas.openxmlformats.org/officeDocument/2006/relationships/image" Target="../media/image12.jpg"/><Relationship Id="rId1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3093300" y="42600"/>
            <a:ext cx="2957400" cy="505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/>
          <p:nvPr/>
        </p:nvSpPr>
        <p:spPr>
          <a:xfrm>
            <a:off x="3095025" y="8000"/>
            <a:ext cx="29574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1800" dirty="0" smtClean="0">
                <a:latin typeface="Varela Round"/>
                <a:ea typeface="Varela Round"/>
                <a:cs typeface="Varela Round"/>
                <a:sym typeface="Varela Round"/>
              </a:rPr>
              <a:t>           </a:t>
            </a:r>
            <a:r>
              <a:rPr lang="en" sz="2000" b="1" dirty="0" smtClean="0">
                <a:solidFill>
                  <a:srgbClr val="134F5C"/>
                </a:solidFill>
                <a:latin typeface="Varela Round"/>
                <a:ea typeface="Varela Round"/>
                <a:cs typeface="Varela Round"/>
                <a:sym typeface="Varela Round"/>
              </a:rPr>
              <a:t>ShareToy</a:t>
            </a:r>
            <a:endParaRPr lang="en" sz="2000" b="1" dirty="0">
              <a:solidFill>
                <a:srgbClr val="134F5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6" name="Shape 56"/>
          <p:cNvCxnSpPr/>
          <p:nvPr/>
        </p:nvCxnSpPr>
        <p:spPr>
          <a:xfrm rot="10800000" flipH="1">
            <a:off x="3095175" y="480849"/>
            <a:ext cx="2957100" cy="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" name="Shape 57"/>
          <p:cNvSpPr txBox="1"/>
          <p:nvPr/>
        </p:nvSpPr>
        <p:spPr>
          <a:xfrm>
            <a:off x="3256650" y="517937"/>
            <a:ext cx="2630700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34F5C"/>
                </a:solidFill>
              </a:rPr>
              <a:t>Вход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345550" y="885375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dirty="0">
                <a:solidFill>
                  <a:srgbClr val="45818E"/>
                </a:solidFill>
              </a:rPr>
              <a:t>Потребителско име</a:t>
            </a:r>
          </a:p>
        </p:txBody>
      </p:sp>
      <p:sp>
        <p:nvSpPr>
          <p:cNvPr id="59" name="Shape 59"/>
          <p:cNvSpPr/>
          <p:nvPr/>
        </p:nvSpPr>
        <p:spPr>
          <a:xfrm>
            <a:off x="3345550" y="1237350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45818E"/>
                </a:solidFill>
              </a:rPr>
              <a:t>Парола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478542" y="1456375"/>
            <a:ext cx="2314499" cy="18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800" u="sng">
                <a:solidFill>
                  <a:srgbClr val="134F5C"/>
                </a:solidFill>
              </a:rPr>
              <a:t>Забравена парола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258375" y="1887737"/>
            <a:ext cx="2630700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34F5C"/>
                </a:solidFill>
              </a:rPr>
              <a:t>Регистрация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3345550" y="2253350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5818E"/>
                </a:solidFill>
              </a:rPr>
              <a:t>Потребителско име</a:t>
            </a:r>
          </a:p>
        </p:txBody>
      </p:sp>
      <p:sp>
        <p:nvSpPr>
          <p:cNvPr id="63" name="Shape 63"/>
          <p:cNvSpPr/>
          <p:nvPr/>
        </p:nvSpPr>
        <p:spPr>
          <a:xfrm>
            <a:off x="3345550" y="2605325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5818E"/>
                </a:solidFill>
              </a:rPr>
              <a:t>Парола</a:t>
            </a:r>
          </a:p>
        </p:txBody>
      </p:sp>
      <p:sp>
        <p:nvSpPr>
          <p:cNvPr id="64" name="Shape 64"/>
          <p:cNvSpPr/>
          <p:nvPr/>
        </p:nvSpPr>
        <p:spPr>
          <a:xfrm>
            <a:off x="3345550" y="2957300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5818E"/>
                </a:solidFill>
              </a:rPr>
              <a:t>Повтори паролата</a:t>
            </a:r>
          </a:p>
        </p:txBody>
      </p:sp>
      <p:sp>
        <p:nvSpPr>
          <p:cNvPr id="65" name="Shape 65"/>
          <p:cNvSpPr/>
          <p:nvPr/>
        </p:nvSpPr>
        <p:spPr>
          <a:xfrm>
            <a:off x="3345550" y="3309275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5818E"/>
                </a:solidFill>
              </a:rPr>
              <a:t>Email</a:t>
            </a:r>
          </a:p>
        </p:txBody>
      </p:sp>
      <p:sp>
        <p:nvSpPr>
          <p:cNvPr id="66" name="Shape 66"/>
          <p:cNvSpPr/>
          <p:nvPr/>
        </p:nvSpPr>
        <p:spPr>
          <a:xfrm>
            <a:off x="3345550" y="3661250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5818E"/>
                </a:solidFill>
              </a:rPr>
              <a:t>Град</a:t>
            </a:r>
          </a:p>
        </p:txBody>
      </p:sp>
      <p:sp>
        <p:nvSpPr>
          <p:cNvPr id="67" name="Shape 67"/>
          <p:cNvSpPr/>
          <p:nvPr/>
        </p:nvSpPr>
        <p:spPr>
          <a:xfrm>
            <a:off x="3345550" y="4013225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5818E"/>
                </a:solidFill>
              </a:rPr>
              <a:t>Район</a:t>
            </a:r>
          </a:p>
        </p:txBody>
      </p:sp>
      <p:sp>
        <p:nvSpPr>
          <p:cNvPr id="68" name="Shape 68"/>
          <p:cNvSpPr/>
          <p:nvPr/>
        </p:nvSpPr>
        <p:spPr>
          <a:xfrm rot="10800000">
            <a:off x="5471875" y="3745549"/>
            <a:ext cx="117899" cy="99900"/>
          </a:xfrm>
          <a:prstGeom prst="triangle">
            <a:avLst>
              <a:gd name="adj" fmla="val 50000"/>
            </a:avLst>
          </a:prstGeom>
          <a:solidFill>
            <a:srgbClr val="45818E"/>
          </a:solidFill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rot="10800000">
            <a:off x="5471875" y="4097524"/>
            <a:ext cx="117899" cy="99900"/>
          </a:xfrm>
          <a:prstGeom prst="triangle">
            <a:avLst>
              <a:gd name="adj" fmla="val 50000"/>
            </a:avLst>
          </a:prstGeom>
          <a:solidFill>
            <a:srgbClr val="45818E"/>
          </a:solidFill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102100" y="4365200"/>
            <a:ext cx="1614899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45818E"/>
                </a:solidFill>
              </a:rPr>
              <a:t>Избери файл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345550" y="4319850"/>
            <a:ext cx="693000" cy="2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134F5C"/>
                </a:solidFill>
              </a:rPr>
              <a:t>Снимка</a:t>
            </a:r>
          </a:p>
        </p:txBody>
      </p:sp>
      <p:sp>
        <p:nvSpPr>
          <p:cNvPr id="72" name="Shape 72">
            <a:hlinkClick r:id="rId3" action="ppaction://hlinksldjump"/>
          </p:cNvPr>
          <p:cNvSpPr/>
          <p:nvPr/>
        </p:nvSpPr>
        <p:spPr>
          <a:xfrm>
            <a:off x="4610100" y="1751675"/>
            <a:ext cx="1106999" cy="26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134F5C"/>
                </a:solidFill>
              </a:rPr>
              <a:t>Вход</a:t>
            </a:r>
          </a:p>
        </p:txBody>
      </p:sp>
      <p:sp>
        <p:nvSpPr>
          <p:cNvPr id="73" name="Shape 73">
            <a:hlinkClick r:id="rId3" action="ppaction://hlinksldjump"/>
          </p:cNvPr>
          <p:cNvSpPr/>
          <p:nvPr/>
        </p:nvSpPr>
        <p:spPr>
          <a:xfrm>
            <a:off x="4610100" y="4717175"/>
            <a:ext cx="1106999" cy="26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134F5C"/>
                </a:solidFill>
              </a:rPr>
              <a:t>Регистрирай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3093300" y="42600"/>
            <a:ext cx="2957400" cy="505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3095425" y="8000"/>
            <a:ext cx="29571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1800" dirty="0" smtClean="0">
                <a:latin typeface="Varela Round"/>
                <a:ea typeface="Varela Round"/>
                <a:cs typeface="Varela Round"/>
                <a:sym typeface="Varela Round"/>
              </a:rPr>
              <a:t>           </a:t>
            </a:r>
            <a:r>
              <a:rPr lang="en" sz="2000" b="1" dirty="0" smtClean="0">
                <a:solidFill>
                  <a:srgbClr val="134F5C"/>
                </a:solidFill>
                <a:latin typeface="Varela Round"/>
                <a:ea typeface="Varela Round"/>
                <a:cs typeface="Varela Round"/>
                <a:sym typeface="Varela Round"/>
              </a:rPr>
              <a:t>ShareToy</a:t>
            </a:r>
            <a:endParaRPr lang="en" sz="2000" b="1" dirty="0">
              <a:solidFill>
                <a:srgbClr val="134F5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33" name="Shape 233"/>
          <p:cNvCxnSpPr/>
          <p:nvPr/>
        </p:nvCxnSpPr>
        <p:spPr>
          <a:xfrm rot="10800000" flipH="1">
            <a:off x="3095175" y="480849"/>
            <a:ext cx="2957100" cy="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4" name="Shape 234">
            <a:hlinkClick r:id="" action="ppaction://hlinkshowjump?jump=previousslide"/>
          </p:cNvPr>
          <p:cNvSpPr/>
          <p:nvPr/>
        </p:nvSpPr>
        <p:spPr>
          <a:xfrm>
            <a:off x="3167725" y="112850"/>
            <a:ext cx="254100" cy="268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3249375" y="591600"/>
            <a:ext cx="2631900" cy="6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lang="en" b="1" dirty="0">
              <a:solidFill>
                <a:srgbClr val="134F5C"/>
              </a:solidFill>
              <a:hlinkClick r:id="rId3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134F5C"/>
                </a:solidFill>
              </a:rPr>
              <a:t>София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134F5C"/>
                </a:solidFill>
              </a:rPr>
              <a:t>Изгрев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solidFill>
                <a:srgbClr val="134F5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134F5C"/>
              </a:solidFill>
            </a:endParaRP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7825" y="1296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83925" y="1289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90025" y="112850"/>
            <a:ext cx="268500" cy="2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3249375" y="1205575"/>
            <a:ext cx="2493299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rgbClr val="134F5C"/>
                </a:solidFill>
              </a:rPr>
              <a:t>Взети </a:t>
            </a:r>
            <a:r>
              <a:rPr lang="en" dirty="0" smtClean="0">
                <a:solidFill>
                  <a:srgbClr val="134F5C"/>
                </a:solidFill>
              </a:rPr>
              <a:t>играчки</a:t>
            </a:r>
            <a:endParaRPr lang="en" dirty="0">
              <a:solidFill>
                <a:srgbClr val="134F5C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861950" y="1609275"/>
            <a:ext cx="84300" cy="32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5861950" y="4211850"/>
            <a:ext cx="84300" cy="6548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>
            <a:hlinkClick r:id="" action="ppaction://hlinkshowjump?jump=previousslide"/>
          </p:cNvPr>
          <p:cNvSpPr txBox="1"/>
          <p:nvPr/>
        </p:nvSpPr>
        <p:spPr>
          <a:xfrm>
            <a:off x="3251202" y="645886"/>
            <a:ext cx="14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" b="1" dirty="0">
                <a:solidFill>
                  <a:srgbClr val="134F5C"/>
                </a:solidFill>
              </a:rPr>
              <a:t>Рая </a:t>
            </a:r>
            <a:r>
              <a:rPr lang="en" b="1" dirty="0" smtClean="0">
                <a:solidFill>
                  <a:srgbClr val="134F5C"/>
                </a:solidFill>
              </a:rPr>
              <a:t>Христова</a:t>
            </a:r>
            <a:endParaRPr lang="en" b="1" dirty="0">
              <a:solidFill>
                <a:srgbClr val="134F5C"/>
              </a:solidFill>
            </a:endParaRPr>
          </a:p>
        </p:txBody>
      </p:sp>
      <p:pic>
        <p:nvPicPr>
          <p:cNvPr id="30" name="Shape 215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35719" y="1529143"/>
            <a:ext cx="468518" cy="46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216">
            <a:hlinkClick r:id="rId7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30531" y="2027221"/>
            <a:ext cx="468518" cy="46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217">
            <a:hlinkClick r:id="rId7" action="ppaction://hlinksldjump"/>
          </p:cNvPr>
          <p:cNvSpPr txBox="1"/>
          <p:nvPr/>
        </p:nvSpPr>
        <p:spPr>
          <a:xfrm>
            <a:off x="3761203" y="1568814"/>
            <a:ext cx="2127972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1000" b="1" dirty="0">
                <a:solidFill>
                  <a:srgbClr val="134F5C"/>
                </a:solidFill>
              </a:rPr>
              <a:t>Мини Маус</a:t>
            </a:r>
            <a:r>
              <a:rPr lang="bg-BG" sz="1000" dirty="0">
                <a:solidFill>
                  <a:srgbClr val="134F5C"/>
                </a:solidFill>
              </a:rPr>
              <a:t>, </a:t>
            </a:r>
            <a:r>
              <a:rPr lang="en" sz="1000" dirty="0">
                <a:solidFill>
                  <a:srgbClr val="134F5C"/>
                </a:solidFill>
              </a:rPr>
              <a:t>плюшена играчка</a:t>
            </a:r>
            <a:r>
              <a:rPr lang="bg-BG" sz="1000" dirty="0">
                <a:solidFill>
                  <a:srgbClr val="134F5C"/>
                </a:solidFill>
              </a:rPr>
              <a:t>, нова</a:t>
            </a:r>
            <a:endParaRPr lang="en" sz="1000" dirty="0">
              <a:solidFill>
                <a:srgbClr val="134F5C"/>
              </a:solidFill>
              <a:hlinkClick r:id="rId10"/>
            </a:endParaRPr>
          </a:p>
        </p:txBody>
      </p:sp>
      <p:sp>
        <p:nvSpPr>
          <p:cNvPr id="33" name="Shape 218">
            <a:hlinkClick r:id="rId7" action="ppaction://hlinksldjump"/>
          </p:cNvPr>
          <p:cNvSpPr txBox="1"/>
          <p:nvPr/>
        </p:nvSpPr>
        <p:spPr>
          <a:xfrm>
            <a:off x="3757060" y="2053439"/>
            <a:ext cx="2017814" cy="3945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1000" b="1" dirty="0">
                <a:solidFill>
                  <a:srgbClr val="134F5C"/>
                </a:solidFill>
              </a:rPr>
              <a:t>Лилаво мече</a:t>
            </a:r>
            <a:r>
              <a:rPr lang="bg-BG" sz="1000" dirty="0">
                <a:solidFill>
                  <a:srgbClr val="134F5C"/>
                </a:solidFill>
              </a:rPr>
              <a:t>, </a:t>
            </a:r>
            <a:r>
              <a:rPr lang="en" sz="1000" dirty="0">
                <a:solidFill>
                  <a:srgbClr val="134F5C"/>
                </a:solidFill>
              </a:rPr>
              <a:t>плюшена играчка</a:t>
            </a:r>
            <a:r>
              <a:rPr lang="bg-BG" sz="1000" dirty="0">
                <a:solidFill>
                  <a:srgbClr val="134F5C"/>
                </a:solidFill>
              </a:rPr>
              <a:t>, нова</a:t>
            </a:r>
            <a:endParaRPr lang="en" sz="1000" dirty="0">
              <a:solidFill>
                <a:srgbClr val="134F5C"/>
              </a:solidFill>
              <a:hlinkClick r:id="rId10"/>
            </a:endParaRPr>
          </a:p>
        </p:txBody>
      </p:sp>
      <p:pic>
        <p:nvPicPr>
          <p:cNvPr id="34" name="Shape 219">
            <a:hlinkClick r:id="rId7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326388" y="2523539"/>
            <a:ext cx="468518" cy="46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220">
            <a:hlinkClick r:id="rId7" action="ppaction://hlinksldjump"/>
          </p:cNvPr>
          <p:cNvSpPr txBox="1"/>
          <p:nvPr/>
        </p:nvSpPr>
        <p:spPr>
          <a:xfrm>
            <a:off x="3757060" y="2561388"/>
            <a:ext cx="2017814" cy="3216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000" b="1" dirty="0">
                <a:solidFill>
                  <a:srgbClr val="134F5C"/>
                </a:solidFill>
              </a:rPr>
              <a:t>Барби</a:t>
            </a:r>
            <a:r>
              <a:rPr lang="en" sz="1000" dirty="0">
                <a:solidFill>
                  <a:srgbClr val="134F5C"/>
                </a:solidFill>
              </a:rPr>
              <a:t>, кукла, употребявана</a:t>
            </a:r>
          </a:p>
        </p:txBody>
      </p:sp>
      <p:pic>
        <p:nvPicPr>
          <p:cNvPr id="36" name="Shape 221">
            <a:hlinkClick r:id="rId7" action="ppaction://hlinksldjump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311950" y="3017750"/>
            <a:ext cx="467610" cy="467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222">
            <a:hlinkClick r:id="rId7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 l="8346" r="8354"/>
          <a:stretch/>
        </p:blipFill>
        <p:spPr>
          <a:xfrm>
            <a:off x="3311950" y="3511199"/>
            <a:ext cx="467611" cy="46761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223">
            <a:hlinkClick r:id="rId7" action="ppaction://hlinksldjump"/>
          </p:cNvPr>
          <p:cNvSpPr txBox="1"/>
          <p:nvPr/>
        </p:nvSpPr>
        <p:spPr>
          <a:xfrm>
            <a:off x="3794905" y="3010934"/>
            <a:ext cx="2094269" cy="438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134F5C"/>
                </a:solidFill>
              </a:rPr>
              <a:t>Дървен конструктор</a:t>
            </a:r>
            <a:r>
              <a:rPr lang="en" sz="1000" dirty="0">
                <a:solidFill>
                  <a:srgbClr val="134F5C"/>
                </a:solidFill>
              </a:rPr>
              <a:t>, конструктор, дърво, нова</a:t>
            </a:r>
          </a:p>
        </p:txBody>
      </p:sp>
      <p:sp>
        <p:nvSpPr>
          <p:cNvPr id="39" name="Shape 224">
            <a:hlinkClick r:id="rId7" action="ppaction://hlinksldjump"/>
          </p:cNvPr>
          <p:cNvSpPr txBox="1"/>
          <p:nvPr/>
        </p:nvSpPr>
        <p:spPr>
          <a:xfrm>
            <a:off x="3789019" y="3488735"/>
            <a:ext cx="1985855" cy="384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bg-BG" sz="1000" b="1" dirty="0" smtClean="0">
                <a:solidFill>
                  <a:srgbClr val="134F5C"/>
                </a:solidFill>
              </a:rPr>
              <a:t>Хеликоптер</a:t>
            </a:r>
            <a:r>
              <a:rPr lang="en" sz="1000" dirty="0" smtClean="0">
                <a:solidFill>
                  <a:srgbClr val="134F5C"/>
                </a:solidFill>
              </a:rPr>
              <a:t>, </a:t>
            </a:r>
            <a:r>
              <a:rPr lang="en" sz="1000" dirty="0">
                <a:solidFill>
                  <a:srgbClr val="134F5C"/>
                </a:solidFill>
              </a:rPr>
              <a:t>конструктор, дърво, употребявана</a:t>
            </a:r>
          </a:p>
        </p:txBody>
      </p:sp>
      <p:pic>
        <p:nvPicPr>
          <p:cNvPr id="40" name="Shape 95">
            <a:hlinkClick r:id="rId7" action="ppaction://hlinksldjump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303177" y="4012750"/>
            <a:ext cx="480654" cy="48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96">
            <a:hlinkClick r:id="rId7" action="ppaction://hlinksldjump"/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13569" y="4520660"/>
            <a:ext cx="480654" cy="48065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100">
            <a:hlinkClick r:id="rId7" action="ppaction://hlinksldjump"/>
          </p:cNvPr>
          <p:cNvSpPr txBox="1"/>
          <p:nvPr/>
        </p:nvSpPr>
        <p:spPr>
          <a:xfrm>
            <a:off x="3753133" y="4010410"/>
            <a:ext cx="2021742" cy="43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134F5C"/>
                </a:solidFill>
              </a:rPr>
              <a:t>Зайче</a:t>
            </a:r>
            <a:r>
              <a:rPr lang="en" sz="1000" dirty="0">
                <a:solidFill>
                  <a:srgbClr val="134F5C"/>
                </a:solidFill>
              </a:rPr>
              <a:t>, плюшена играчка, употребявана</a:t>
            </a:r>
          </a:p>
        </p:txBody>
      </p:sp>
      <p:sp>
        <p:nvSpPr>
          <p:cNvPr id="43" name="Shape 101">
            <a:hlinkClick r:id="rId7" action="ppaction://hlinksldjump"/>
          </p:cNvPr>
          <p:cNvSpPr txBox="1"/>
          <p:nvPr/>
        </p:nvSpPr>
        <p:spPr>
          <a:xfrm>
            <a:off x="3753133" y="4594850"/>
            <a:ext cx="2021742" cy="2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134F5C"/>
                </a:solidFill>
              </a:rPr>
              <a:t>Барби</a:t>
            </a:r>
            <a:r>
              <a:rPr lang="en" sz="1000" dirty="0">
                <a:solidFill>
                  <a:srgbClr val="134F5C"/>
                </a:solidFill>
              </a:rPr>
              <a:t>, кукла, нова</a:t>
            </a:r>
          </a:p>
        </p:txBody>
      </p:sp>
    </p:spTree>
    <p:extLst>
      <p:ext uri="{BB962C8B-B14F-4D97-AF65-F5344CB8AC3E}">
        <p14:creationId xmlns:p14="http://schemas.microsoft.com/office/powerpoint/2010/main" val="30405166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3093300" y="42600"/>
            <a:ext cx="2957400" cy="505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095275" y="8000"/>
            <a:ext cx="29571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bg-BG" sz="1800" dirty="0" smtClean="0">
                <a:latin typeface="Varela Round"/>
                <a:ea typeface="Varela Round"/>
                <a:cs typeface="Varela Round"/>
                <a:sym typeface="Varela Round"/>
              </a:rPr>
              <a:t>           </a:t>
            </a:r>
            <a:r>
              <a:rPr lang="en" sz="2000" b="1" dirty="0" smtClean="0">
                <a:solidFill>
                  <a:srgbClr val="134F5C"/>
                </a:solidFill>
                <a:latin typeface="Varela Round"/>
                <a:ea typeface="Varela Round"/>
                <a:cs typeface="Varela Round"/>
                <a:sym typeface="Varela Round"/>
              </a:rPr>
              <a:t>ShareToy</a:t>
            </a:r>
            <a:endParaRPr lang="en" sz="2000" b="1" dirty="0">
              <a:solidFill>
                <a:srgbClr val="134F5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 dirty="0">
              <a:solidFill>
                <a:srgbClr val="134F5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80" name="Shape 80"/>
          <p:cNvCxnSpPr/>
          <p:nvPr/>
        </p:nvCxnSpPr>
        <p:spPr>
          <a:xfrm rot="10800000" flipH="1">
            <a:off x="3095175" y="480849"/>
            <a:ext cx="2957100" cy="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1" name="Shape 81">
            <a:hlinkClick r:id="rId3" action="ppaction://hlinksldjump"/>
          </p:cNvPr>
          <p:cNvSpPr txBox="1"/>
          <p:nvPr/>
        </p:nvSpPr>
        <p:spPr>
          <a:xfrm>
            <a:off x="3743635" y="540150"/>
            <a:ext cx="2093699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bg-BG" dirty="0" smtClean="0">
                <a:solidFill>
                  <a:srgbClr val="134F5C"/>
                </a:solidFill>
              </a:rPr>
              <a:t>Профил</a:t>
            </a:r>
            <a:endParaRPr dirty="0"/>
          </a:p>
        </p:txBody>
      </p:sp>
      <p:sp>
        <p:nvSpPr>
          <p:cNvPr id="82" name="Shape 82"/>
          <p:cNvSpPr txBox="1"/>
          <p:nvPr/>
        </p:nvSpPr>
        <p:spPr>
          <a:xfrm>
            <a:off x="3258375" y="1963937"/>
            <a:ext cx="2630700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34F5C"/>
                </a:solidFill>
              </a:rPr>
              <a:t>Последни обяви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>
            <a:hlinkClick r:id="rId4" action="ppaction://hlinksldjump"/>
          </p:cNvPr>
          <p:cNvSpPr txBox="1"/>
          <p:nvPr/>
        </p:nvSpPr>
        <p:spPr>
          <a:xfrm>
            <a:off x="3757060" y="2361066"/>
            <a:ext cx="2132115" cy="2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1000" b="1" dirty="0" smtClean="0">
                <a:solidFill>
                  <a:srgbClr val="134F5C"/>
                </a:solidFill>
              </a:rPr>
              <a:t>Лъв</a:t>
            </a:r>
            <a:r>
              <a:rPr lang="bg-BG" sz="1000" dirty="0" smtClean="0">
                <a:solidFill>
                  <a:srgbClr val="134F5C"/>
                </a:solidFill>
              </a:rPr>
              <a:t>, </a:t>
            </a:r>
            <a:r>
              <a:rPr lang="en" sz="1000" dirty="0" smtClean="0">
                <a:solidFill>
                  <a:srgbClr val="134F5C"/>
                </a:solidFill>
              </a:rPr>
              <a:t>плюшена играчка</a:t>
            </a:r>
            <a:r>
              <a:rPr lang="bg-BG" sz="1000" dirty="0" smtClean="0">
                <a:solidFill>
                  <a:srgbClr val="134F5C"/>
                </a:solidFill>
              </a:rPr>
              <a:t>, нова</a:t>
            </a:r>
            <a:endParaRPr lang="en" sz="1000" dirty="0">
              <a:solidFill>
                <a:srgbClr val="134F5C"/>
              </a:solidFill>
              <a:hlinkClick r:id="rId5"/>
            </a:endParaRPr>
          </a:p>
        </p:txBody>
      </p:sp>
      <p:pic>
        <p:nvPicPr>
          <p:cNvPr id="84" name="Shape 84">
            <a:hlinkClick r:id="rId3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31110" y="611750"/>
            <a:ext cx="268500" cy="2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3743635" y="854450"/>
            <a:ext cx="2093699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34F5C"/>
                </a:solidFill>
              </a:rPr>
              <a:t>Съобщения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6" name="Shape 86">
            <a:hlinkClick r:id="rId7" action="ppaction://hlinksldjump"/>
          </p:cNvPr>
          <p:cNvSpPr txBox="1"/>
          <p:nvPr/>
        </p:nvSpPr>
        <p:spPr>
          <a:xfrm>
            <a:off x="3743635" y="1173350"/>
            <a:ext cx="2093699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bg-BG" dirty="0" smtClean="0">
                <a:solidFill>
                  <a:srgbClr val="134F5C"/>
                </a:solidFill>
              </a:rPr>
              <a:t>Публикувай обява</a:t>
            </a:r>
            <a:endParaRPr dirty="0"/>
          </a:p>
        </p:txBody>
      </p:sp>
      <p:sp>
        <p:nvSpPr>
          <p:cNvPr id="87" name="Shape 87">
            <a:hlinkClick r:id="rId8" action="ppaction://hlinksldjump"/>
          </p:cNvPr>
          <p:cNvSpPr txBox="1"/>
          <p:nvPr/>
        </p:nvSpPr>
        <p:spPr>
          <a:xfrm>
            <a:off x="3743635" y="1485875"/>
            <a:ext cx="2093699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bg-BG" dirty="0" smtClean="0">
                <a:solidFill>
                  <a:srgbClr val="134F5C"/>
                </a:solidFill>
              </a:rPr>
              <a:t>Търси играчка</a:t>
            </a:r>
            <a:endParaRPr dirty="0"/>
          </a:p>
        </p:txBody>
      </p:sp>
      <p:pic>
        <p:nvPicPr>
          <p:cNvPr id="88" name="Shape 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14310" y="9261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>
            <a:hlinkClick r:id="rId7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4310" y="12405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>
            <a:hlinkClick r:id="rId8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14310" y="1554950"/>
            <a:ext cx="268500" cy="26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Shape 91"/>
          <p:cNvCxnSpPr/>
          <p:nvPr/>
        </p:nvCxnSpPr>
        <p:spPr>
          <a:xfrm rot="10800000" flipH="1">
            <a:off x="3095175" y="1993899"/>
            <a:ext cx="2957100" cy="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2" name="Shape 92">
            <a:hlinkClick r:id="rId4" action="ppaction://hlinksldjump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310275" y="2274725"/>
            <a:ext cx="473556" cy="47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>
            <a:hlinkClick r:id="rId4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311950" y="2803932"/>
            <a:ext cx="477883" cy="47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>
            <a:hlinkClick r:id="rId4" action="ppaction://hlinksldjump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305949" y="3339252"/>
            <a:ext cx="477882" cy="477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>
            <a:hlinkClick r:id="rId4" action="ppaction://hlinksldjump"/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03177" y="3862622"/>
            <a:ext cx="480654" cy="48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>
            <a:hlinkClick r:id="rId4" action="ppaction://hlinksldjump"/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13569" y="4384180"/>
            <a:ext cx="480654" cy="48065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>
            <a:hlinkClick r:id="rId4" action="ppaction://hlinksldjump"/>
          </p:cNvPr>
          <p:cNvSpPr txBox="1"/>
          <p:nvPr/>
        </p:nvSpPr>
        <p:spPr>
          <a:xfrm>
            <a:off x="3757060" y="2817588"/>
            <a:ext cx="2132115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1000" b="1" dirty="0" smtClean="0">
                <a:solidFill>
                  <a:srgbClr val="134F5C"/>
                </a:solidFill>
              </a:rPr>
              <a:t>Мини Маус</a:t>
            </a:r>
            <a:r>
              <a:rPr lang="bg-BG" sz="1000" dirty="0" smtClean="0">
                <a:solidFill>
                  <a:srgbClr val="134F5C"/>
                </a:solidFill>
              </a:rPr>
              <a:t>, </a:t>
            </a:r>
            <a:r>
              <a:rPr lang="en" sz="1000" dirty="0" smtClean="0">
                <a:solidFill>
                  <a:srgbClr val="134F5C"/>
                </a:solidFill>
              </a:rPr>
              <a:t>плюшена играчка</a:t>
            </a:r>
            <a:r>
              <a:rPr lang="bg-BG" sz="1000" dirty="0" smtClean="0">
                <a:solidFill>
                  <a:srgbClr val="134F5C"/>
                </a:solidFill>
              </a:rPr>
              <a:t>, употребявана</a:t>
            </a:r>
            <a:endParaRPr lang="en" sz="1000" dirty="0">
              <a:solidFill>
                <a:srgbClr val="134F5C"/>
              </a:solidFill>
              <a:hlinkClick r:id="rId5"/>
            </a:endParaRPr>
          </a:p>
        </p:txBody>
      </p:sp>
      <p:sp>
        <p:nvSpPr>
          <p:cNvPr id="99" name="Shape 99">
            <a:hlinkClick r:id="rId4" action="ppaction://hlinksldjump"/>
          </p:cNvPr>
          <p:cNvSpPr txBox="1"/>
          <p:nvPr/>
        </p:nvSpPr>
        <p:spPr>
          <a:xfrm>
            <a:off x="3753133" y="3328702"/>
            <a:ext cx="2021742" cy="43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134F5C"/>
                </a:solidFill>
              </a:rPr>
              <a:t>Дървен конструктор</a:t>
            </a:r>
            <a:r>
              <a:rPr lang="en" sz="1000" dirty="0">
                <a:solidFill>
                  <a:srgbClr val="134F5C"/>
                </a:solidFill>
              </a:rPr>
              <a:t>, конструктор, дърво, нова</a:t>
            </a:r>
          </a:p>
        </p:txBody>
      </p:sp>
      <p:sp>
        <p:nvSpPr>
          <p:cNvPr id="100" name="Shape 100">
            <a:hlinkClick r:id="rId4" action="ppaction://hlinksldjump"/>
          </p:cNvPr>
          <p:cNvSpPr txBox="1"/>
          <p:nvPr/>
        </p:nvSpPr>
        <p:spPr>
          <a:xfrm>
            <a:off x="3753133" y="3860282"/>
            <a:ext cx="2021742" cy="43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134F5C"/>
                </a:solidFill>
              </a:rPr>
              <a:t>Зайче</a:t>
            </a:r>
            <a:r>
              <a:rPr lang="en" sz="1000" dirty="0">
                <a:solidFill>
                  <a:srgbClr val="134F5C"/>
                </a:solidFill>
              </a:rPr>
              <a:t>, плюшена играчка, употребявана</a:t>
            </a:r>
          </a:p>
        </p:txBody>
      </p:sp>
      <p:sp>
        <p:nvSpPr>
          <p:cNvPr id="101" name="Shape 101">
            <a:hlinkClick r:id="rId4" action="ppaction://hlinksldjump"/>
          </p:cNvPr>
          <p:cNvSpPr txBox="1"/>
          <p:nvPr/>
        </p:nvSpPr>
        <p:spPr>
          <a:xfrm>
            <a:off x="3753133" y="4458370"/>
            <a:ext cx="2021742" cy="2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134F5C"/>
                </a:solidFill>
              </a:rPr>
              <a:t>Барби</a:t>
            </a:r>
            <a:r>
              <a:rPr lang="en" sz="1000" dirty="0">
                <a:solidFill>
                  <a:srgbClr val="134F5C"/>
                </a:solidFill>
              </a:rPr>
              <a:t>, кукла, нова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3093300" y="42600"/>
            <a:ext cx="2957400" cy="505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095425" y="8000"/>
            <a:ext cx="29571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1800" dirty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bg-BG" sz="1800" dirty="0" smtClean="0">
                <a:latin typeface="Varela Round"/>
                <a:ea typeface="Varela Round"/>
                <a:cs typeface="Varela Round"/>
                <a:sym typeface="Varela Round"/>
              </a:rPr>
              <a:t>          </a:t>
            </a:r>
            <a:r>
              <a:rPr lang="en" sz="2000" b="1" dirty="0" smtClean="0">
                <a:solidFill>
                  <a:srgbClr val="134F5C"/>
                </a:solidFill>
                <a:latin typeface="Varela Round"/>
                <a:ea typeface="Varela Round"/>
                <a:cs typeface="Varela Round"/>
                <a:sym typeface="Varela Round"/>
              </a:rPr>
              <a:t>ShareToy</a:t>
            </a:r>
            <a:endParaRPr lang="en" sz="2000" b="1" dirty="0">
              <a:solidFill>
                <a:srgbClr val="134F5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09" name="Shape 109"/>
          <p:cNvCxnSpPr/>
          <p:nvPr/>
        </p:nvCxnSpPr>
        <p:spPr>
          <a:xfrm rot="10800000" flipH="1">
            <a:off x="3095175" y="480849"/>
            <a:ext cx="2957100" cy="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3345550" y="961575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5818E"/>
                </a:solidFill>
              </a:rPr>
              <a:t>Играчка</a:t>
            </a:r>
          </a:p>
        </p:txBody>
      </p:sp>
      <p:sp>
        <p:nvSpPr>
          <p:cNvPr id="111" name="Shape 111"/>
          <p:cNvSpPr/>
          <p:nvPr/>
        </p:nvSpPr>
        <p:spPr>
          <a:xfrm>
            <a:off x="3345550" y="2414825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5818E"/>
                </a:solidFill>
              </a:rPr>
              <a:t>За възраст</a:t>
            </a:r>
          </a:p>
        </p:txBody>
      </p:sp>
      <p:sp>
        <p:nvSpPr>
          <p:cNvPr id="112" name="Shape 112"/>
          <p:cNvSpPr/>
          <p:nvPr/>
        </p:nvSpPr>
        <p:spPr>
          <a:xfrm>
            <a:off x="3345550" y="2756827"/>
            <a:ext cx="2371200" cy="670199"/>
          </a:xfrm>
          <a:prstGeom prst="roundRect">
            <a:avLst>
              <a:gd name="adj" fmla="val 6485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rgbClr val="45818E"/>
                </a:solidFill>
              </a:rPr>
              <a:t>Коментар</a:t>
            </a:r>
          </a:p>
        </p:txBody>
      </p:sp>
      <p:sp>
        <p:nvSpPr>
          <p:cNvPr id="113" name="Shape 113"/>
          <p:cNvSpPr/>
          <p:nvPr/>
        </p:nvSpPr>
        <p:spPr>
          <a:xfrm>
            <a:off x="3345550" y="1710875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5818E"/>
                </a:solidFill>
              </a:rPr>
              <a:t>Категория</a:t>
            </a:r>
          </a:p>
        </p:txBody>
      </p:sp>
      <p:sp>
        <p:nvSpPr>
          <p:cNvPr id="114" name="Shape 114"/>
          <p:cNvSpPr/>
          <p:nvPr/>
        </p:nvSpPr>
        <p:spPr>
          <a:xfrm>
            <a:off x="3345550" y="2062850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5818E"/>
                </a:solidFill>
              </a:rPr>
              <a:t>Статус на играчката</a:t>
            </a:r>
          </a:p>
        </p:txBody>
      </p:sp>
      <p:sp>
        <p:nvSpPr>
          <p:cNvPr id="115" name="Shape 115"/>
          <p:cNvSpPr/>
          <p:nvPr/>
        </p:nvSpPr>
        <p:spPr>
          <a:xfrm rot="10800000">
            <a:off x="5490025" y="1794199"/>
            <a:ext cx="117899" cy="99900"/>
          </a:xfrm>
          <a:prstGeom prst="triangle">
            <a:avLst>
              <a:gd name="adj" fmla="val 50000"/>
            </a:avLst>
          </a:prstGeom>
          <a:solidFill>
            <a:srgbClr val="45818E"/>
          </a:solidFill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5818E"/>
              </a:solidFill>
            </a:endParaRPr>
          </a:p>
        </p:txBody>
      </p:sp>
      <p:sp>
        <p:nvSpPr>
          <p:cNvPr id="116" name="Shape 116"/>
          <p:cNvSpPr/>
          <p:nvPr/>
        </p:nvSpPr>
        <p:spPr>
          <a:xfrm rot="10800000">
            <a:off x="5490025" y="2146174"/>
            <a:ext cx="117899" cy="99900"/>
          </a:xfrm>
          <a:prstGeom prst="triangle">
            <a:avLst>
              <a:gd name="adj" fmla="val 50000"/>
            </a:avLst>
          </a:prstGeom>
          <a:solidFill>
            <a:srgbClr val="45818E"/>
          </a:solidFill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5818E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4101975" y="1336225"/>
            <a:ext cx="1614899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45818E"/>
                </a:solidFill>
              </a:rPr>
              <a:t>Избери файл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345425" y="1290875"/>
            <a:ext cx="693000" cy="2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134F5C"/>
                </a:solidFill>
              </a:rPr>
              <a:t>Снимка</a:t>
            </a:r>
          </a:p>
        </p:txBody>
      </p:sp>
      <p:sp>
        <p:nvSpPr>
          <p:cNvPr id="119" name="Shape 119">
            <a:hlinkClick r:id="rId3" action="ppaction://hlinksldjump"/>
          </p:cNvPr>
          <p:cNvSpPr/>
          <p:nvPr/>
        </p:nvSpPr>
        <p:spPr>
          <a:xfrm>
            <a:off x="4609875" y="3500525"/>
            <a:ext cx="1106999" cy="26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rgbClr val="134F5C"/>
                </a:solidFill>
              </a:rPr>
              <a:t>Запази</a:t>
            </a:r>
          </a:p>
        </p:txBody>
      </p:sp>
      <p:sp>
        <p:nvSpPr>
          <p:cNvPr id="120" name="Shape 120">
            <a:hlinkClick r:id="rId4" action="ppaction://hlinksldjump"/>
          </p:cNvPr>
          <p:cNvSpPr/>
          <p:nvPr/>
        </p:nvSpPr>
        <p:spPr>
          <a:xfrm>
            <a:off x="3167725" y="112850"/>
            <a:ext cx="254100" cy="268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744498" y="519762"/>
            <a:ext cx="2093699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34F5C"/>
                </a:solidFill>
              </a:rPr>
              <a:t>Публикувай обява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45818E"/>
              </a:solidFill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5173" y="586962"/>
            <a:ext cx="268500" cy="2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>
            <a:hlinkClick r:id="rId4" action="ppaction://hlinksldjump"/>
          </p:cNvPr>
          <p:cNvSpPr/>
          <p:nvPr/>
        </p:nvSpPr>
        <p:spPr>
          <a:xfrm>
            <a:off x="3356129" y="3500525"/>
            <a:ext cx="1106999" cy="268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134F5C"/>
                </a:solidFill>
              </a:rPr>
              <a:t>Откажи</a:t>
            </a:r>
          </a:p>
        </p:txBody>
      </p:sp>
      <p:pic>
        <p:nvPicPr>
          <p:cNvPr id="124" name="Shape 124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77825" y="1296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>
            <a:hlinkClick r:id="rId3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83925" y="1289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90025" y="112850"/>
            <a:ext cx="268500" cy="2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3093300" y="42600"/>
            <a:ext cx="2957400" cy="505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3095425" y="8000"/>
            <a:ext cx="29571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1800" dirty="0" smtClean="0">
                <a:latin typeface="Varela Round"/>
                <a:ea typeface="Varela Round"/>
                <a:cs typeface="Varela Round"/>
                <a:sym typeface="Varela Round"/>
              </a:rPr>
              <a:t>           </a:t>
            </a:r>
            <a:r>
              <a:rPr lang="en" sz="2000" b="1" dirty="0" smtClean="0">
                <a:solidFill>
                  <a:srgbClr val="134F5C"/>
                </a:solidFill>
                <a:latin typeface="Varela Round"/>
                <a:ea typeface="Varela Round"/>
                <a:cs typeface="Varela Round"/>
                <a:sym typeface="Varela Round"/>
              </a:rPr>
              <a:t>ShareToy</a:t>
            </a:r>
            <a:endParaRPr lang="en" sz="2000" b="1" dirty="0">
              <a:solidFill>
                <a:srgbClr val="134F5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33" name="Shape 133"/>
          <p:cNvCxnSpPr/>
          <p:nvPr/>
        </p:nvCxnSpPr>
        <p:spPr>
          <a:xfrm rot="10800000" flipH="1">
            <a:off x="3095175" y="480849"/>
            <a:ext cx="2957100" cy="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4" name="Shape 134"/>
          <p:cNvSpPr/>
          <p:nvPr/>
        </p:nvSpPr>
        <p:spPr>
          <a:xfrm>
            <a:off x="3345550" y="1570937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accent5">
                    <a:lumMod val="50000"/>
                  </a:schemeClr>
                </a:solidFill>
              </a:rPr>
              <a:t>1+</a:t>
            </a:r>
          </a:p>
        </p:txBody>
      </p:sp>
      <p:sp>
        <p:nvSpPr>
          <p:cNvPr id="135" name="Shape 135"/>
          <p:cNvSpPr/>
          <p:nvPr/>
        </p:nvSpPr>
        <p:spPr>
          <a:xfrm>
            <a:off x="3345550" y="948875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1000" dirty="0" smtClean="0">
                <a:solidFill>
                  <a:schemeClr val="accent5">
                    <a:lumMod val="50000"/>
                  </a:schemeClr>
                </a:solidFill>
              </a:rPr>
              <a:t>п</a:t>
            </a:r>
            <a:r>
              <a:rPr lang="en" sz="1000" dirty="0" smtClean="0">
                <a:solidFill>
                  <a:schemeClr val="accent5">
                    <a:lumMod val="50000"/>
                  </a:schemeClr>
                </a:solidFill>
              </a:rPr>
              <a:t>люшена </a:t>
            </a:r>
            <a:r>
              <a:rPr lang="en" sz="1000" dirty="0">
                <a:solidFill>
                  <a:schemeClr val="accent5">
                    <a:lumMod val="50000"/>
                  </a:schemeClr>
                </a:solidFill>
              </a:rPr>
              <a:t>играчка</a:t>
            </a:r>
          </a:p>
        </p:txBody>
      </p:sp>
      <p:sp>
        <p:nvSpPr>
          <p:cNvPr id="136" name="Shape 136"/>
          <p:cNvSpPr/>
          <p:nvPr/>
        </p:nvSpPr>
        <p:spPr>
          <a:xfrm>
            <a:off x="3345550" y="1253082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1000" dirty="0">
                <a:solidFill>
                  <a:schemeClr val="accent5">
                    <a:lumMod val="50000"/>
                  </a:schemeClr>
                </a:solidFill>
              </a:rPr>
              <a:t>н</a:t>
            </a:r>
            <a:r>
              <a:rPr lang="en" sz="1000" smtClean="0">
                <a:solidFill>
                  <a:schemeClr val="accent5">
                    <a:lumMod val="50000"/>
                  </a:schemeClr>
                </a:solidFill>
              </a:rPr>
              <a:t>ова</a:t>
            </a:r>
            <a:endParaRPr lang="en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7" name="Shape 137"/>
          <p:cNvSpPr/>
          <p:nvPr/>
        </p:nvSpPr>
        <p:spPr>
          <a:xfrm rot="10800000">
            <a:off x="5490025" y="1032199"/>
            <a:ext cx="117899" cy="99900"/>
          </a:xfrm>
          <a:prstGeom prst="triangle">
            <a:avLst>
              <a:gd name="adj" fmla="val 50000"/>
            </a:avLst>
          </a:prstGeom>
          <a:solidFill>
            <a:srgbClr val="45818E"/>
          </a:solidFill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>
            <a:off x="5490025" y="1336406"/>
            <a:ext cx="117899" cy="99900"/>
          </a:xfrm>
          <a:prstGeom prst="triangle">
            <a:avLst>
              <a:gd name="adj" fmla="val 50000"/>
            </a:avLst>
          </a:prstGeom>
          <a:solidFill>
            <a:srgbClr val="45818E"/>
          </a:solidFill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>
            <a:hlinkClick r:id="rId3" action="ppaction://hlinksldjump"/>
          </p:cNvPr>
          <p:cNvSpPr/>
          <p:nvPr/>
        </p:nvSpPr>
        <p:spPr>
          <a:xfrm>
            <a:off x="3167725" y="112850"/>
            <a:ext cx="254100" cy="268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3744498" y="519762"/>
            <a:ext cx="2093699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34F5C"/>
                </a:solidFill>
              </a:rPr>
              <a:t>Играчки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15173" y="586962"/>
            <a:ext cx="268500" cy="2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3345550" y="1890067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accent5">
                    <a:lumMod val="50000"/>
                  </a:schemeClr>
                </a:solidFill>
              </a:rPr>
              <a:t>София</a:t>
            </a:r>
          </a:p>
        </p:txBody>
      </p:sp>
      <p:sp>
        <p:nvSpPr>
          <p:cNvPr id="143" name="Shape 143"/>
          <p:cNvSpPr/>
          <p:nvPr/>
        </p:nvSpPr>
        <p:spPr>
          <a:xfrm>
            <a:off x="3345550" y="2201098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5818E"/>
                </a:solidFill>
              </a:rPr>
              <a:t>Район</a:t>
            </a:r>
          </a:p>
        </p:txBody>
      </p:sp>
      <p:sp>
        <p:nvSpPr>
          <p:cNvPr id="144" name="Shape 144"/>
          <p:cNvSpPr/>
          <p:nvPr/>
        </p:nvSpPr>
        <p:spPr>
          <a:xfrm rot="10800000">
            <a:off x="5490025" y="1973391"/>
            <a:ext cx="117899" cy="99900"/>
          </a:xfrm>
          <a:prstGeom prst="triangle">
            <a:avLst>
              <a:gd name="adj" fmla="val 50000"/>
            </a:avLst>
          </a:prstGeom>
          <a:solidFill>
            <a:srgbClr val="45818E"/>
          </a:solidFill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0800000">
            <a:off x="5490025" y="2284422"/>
            <a:ext cx="117899" cy="99900"/>
          </a:xfrm>
          <a:prstGeom prst="triangle">
            <a:avLst>
              <a:gd name="adj" fmla="val 50000"/>
            </a:avLst>
          </a:prstGeom>
          <a:solidFill>
            <a:srgbClr val="45818E"/>
          </a:solidFill>
          <a:ln w="9525" cap="flat" cmpd="sng">
            <a:solidFill>
              <a:srgbClr val="45818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>
            <a:hlinkClick r:id="rId5" action="ppaction://hlinksldjump"/>
          </p:cNvPr>
          <p:cNvSpPr txBox="1"/>
          <p:nvPr/>
        </p:nvSpPr>
        <p:spPr>
          <a:xfrm>
            <a:off x="3747955" y="3004389"/>
            <a:ext cx="2141220" cy="2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bg-BG" sz="1000" b="1" dirty="0">
                <a:solidFill>
                  <a:srgbClr val="134F5C"/>
                </a:solidFill>
              </a:rPr>
              <a:t>Лъв</a:t>
            </a:r>
            <a:r>
              <a:rPr lang="bg-BG" sz="1000" dirty="0">
                <a:solidFill>
                  <a:srgbClr val="134F5C"/>
                </a:solidFill>
              </a:rPr>
              <a:t>, </a:t>
            </a:r>
            <a:r>
              <a:rPr lang="en" sz="1000" dirty="0">
                <a:solidFill>
                  <a:srgbClr val="134F5C"/>
                </a:solidFill>
              </a:rPr>
              <a:t>плюшена играчка</a:t>
            </a:r>
            <a:r>
              <a:rPr lang="bg-BG" sz="1000" dirty="0">
                <a:solidFill>
                  <a:srgbClr val="134F5C"/>
                </a:solidFill>
              </a:rPr>
              <a:t>, нова</a:t>
            </a:r>
            <a:endParaRPr lang="en" sz="1000" dirty="0">
              <a:solidFill>
                <a:srgbClr val="134F5C"/>
              </a:solidFill>
              <a:hlinkClick r:id="rId6"/>
            </a:endParaRPr>
          </a:p>
          <a:p>
            <a:pPr lvl="0" rtl="0">
              <a:spcBef>
                <a:spcPts val="0"/>
              </a:spcBef>
              <a:buNone/>
            </a:pPr>
            <a:endParaRPr lang="en" sz="1000" dirty="0">
              <a:solidFill>
                <a:srgbClr val="134F5C"/>
              </a:solidFill>
              <a:hlinkClick r:id="rId6"/>
            </a:endParaRPr>
          </a:p>
        </p:txBody>
      </p:sp>
      <p:cxnSp>
        <p:nvCxnSpPr>
          <p:cNvPr id="147" name="Shape 147"/>
          <p:cNvCxnSpPr/>
          <p:nvPr/>
        </p:nvCxnSpPr>
        <p:spPr>
          <a:xfrm rot="10800000" flipH="1">
            <a:off x="3091475" y="2878747"/>
            <a:ext cx="2957100" cy="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49" name="Shape 149">
            <a:hlinkClick r:id="rId5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11950" y="3472030"/>
            <a:ext cx="473556" cy="47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>
            <a:hlinkClick r:id="rId5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11950" y="3968974"/>
            <a:ext cx="473556" cy="47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>
            <a:hlinkClick r:id="rId5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11950" y="4471746"/>
            <a:ext cx="473556" cy="47355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>
            <a:hlinkClick r:id="rId5" action="ppaction://hlinksldjump"/>
          </p:cNvPr>
          <p:cNvSpPr txBox="1"/>
          <p:nvPr/>
        </p:nvSpPr>
        <p:spPr>
          <a:xfrm>
            <a:off x="3747955" y="3472038"/>
            <a:ext cx="2141220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1000" b="1" dirty="0">
                <a:solidFill>
                  <a:srgbClr val="134F5C"/>
                </a:solidFill>
              </a:rPr>
              <a:t>Мини Маус</a:t>
            </a:r>
            <a:r>
              <a:rPr lang="bg-BG" sz="1000" dirty="0">
                <a:solidFill>
                  <a:srgbClr val="134F5C"/>
                </a:solidFill>
              </a:rPr>
              <a:t>, </a:t>
            </a:r>
            <a:r>
              <a:rPr lang="en" sz="1000" dirty="0">
                <a:solidFill>
                  <a:srgbClr val="134F5C"/>
                </a:solidFill>
              </a:rPr>
              <a:t>плюшена играчка</a:t>
            </a:r>
            <a:r>
              <a:rPr lang="bg-BG" sz="1000" dirty="0">
                <a:solidFill>
                  <a:srgbClr val="134F5C"/>
                </a:solidFill>
              </a:rPr>
              <a:t>, </a:t>
            </a:r>
            <a:r>
              <a:rPr lang="bg-BG" sz="1000" dirty="0" smtClean="0">
                <a:solidFill>
                  <a:srgbClr val="134F5C"/>
                </a:solidFill>
              </a:rPr>
              <a:t>нова</a:t>
            </a:r>
            <a:endParaRPr lang="en" sz="1000" dirty="0">
              <a:solidFill>
                <a:srgbClr val="134F5C"/>
              </a:solidFill>
              <a:hlinkClick r:id="rId6"/>
            </a:endParaRPr>
          </a:p>
        </p:txBody>
      </p:sp>
      <p:sp>
        <p:nvSpPr>
          <p:cNvPr id="154" name="Shape 154">
            <a:hlinkClick r:id="rId5" action="ppaction://hlinksldjump"/>
          </p:cNvPr>
          <p:cNvSpPr txBox="1"/>
          <p:nvPr/>
        </p:nvSpPr>
        <p:spPr>
          <a:xfrm>
            <a:off x="3744498" y="3966979"/>
            <a:ext cx="2030376" cy="43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1000" b="1" dirty="0" smtClean="0">
                <a:solidFill>
                  <a:srgbClr val="134F5C"/>
                </a:solidFill>
              </a:rPr>
              <a:t>Лилаво мече</a:t>
            </a:r>
            <a:r>
              <a:rPr lang="bg-BG" sz="1000" dirty="0" smtClean="0">
                <a:solidFill>
                  <a:srgbClr val="134F5C"/>
                </a:solidFill>
              </a:rPr>
              <a:t>, </a:t>
            </a:r>
            <a:r>
              <a:rPr lang="en" sz="1000" dirty="0">
                <a:solidFill>
                  <a:srgbClr val="134F5C"/>
                </a:solidFill>
              </a:rPr>
              <a:t>плюшена играчка</a:t>
            </a:r>
            <a:r>
              <a:rPr lang="bg-BG" sz="1000" dirty="0">
                <a:solidFill>
                  <a:srgbClr val="134F5C"/>
                </a:solidFill>
              </a:rPr>
              <a:t>, </a:t>
            </a:r>
            <a:r>
              <a:rPr lang="bg-BG" sz="1000" dirty="0" smtClean="0">
                <a:solidFill>
                  <a:srgbClr val="134F5C"/>
                </a:solidFill>
              </a:rPr>
              <a:t>нова</a:t>
            </a:r>
            <a:endParaRPr lang="en" sz="1000" dirty="0">
              <a:solidFill>
                <a:srgbClr val="134F5C"/>
              </a:solidFill>
              <a:hlinkClick r:id="rId6"/>
            </a:endParaRPr>
          </a:p>
        </p:txBody>
      </p:sp>
      <p:sp>
        <p:nvSpPr>
          <p:cNvPr id="155" name="Shape 155">
            <a:hlinkClick r:id="rId5" action="ppaction://hlinksldjump"/>
          </p:cNvPr>
          <p:cNvSpPr txBox="1"/>
          <p:nvPr/>
        </p:nvSpPr>
        <p:spPr>
          <a:xfrm>
            <a:off x="3744498" y="4520863"/>
            <a:ext cx="2030376" cy="3018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bg-BG" sz="1000" b="1" dirty="0" smtClean="0">
                <a:solidFill>
                  <a:srgbClr val="134F5C"/>
                </a:solidFill>
              </a:rPr>
              <a:t>Зайче</a:t>
            </a:r>
            <a:r>
              <a:rPr lang="bg-BG" sz="1000" dirty="0" smtClean="0">
                <a:solidFill>
                  <a:srgbClr val="134F5C"/>
                </a:solidFill>
              </a:rPr>
              <a:t>, </a:t>
            </a:r>
            <a:r>
              <a:rPr lang="en" sz="1000" dirty="0">
                <a:solidFill>
                  <a:srgbClr val="134F5C"/>
                </a:solidFill>
              </a:rPr>
              <a:t>плюшена играчка</a:t>
            </a:r>
            <a:r>
              <a:rPr lang="bg-BG" sz="1000" dirty="0">
                <a:solidFill>
                  <a:srgbClr val="134F5C"/>
                </a:solidFill>
              </a:rPr>
              <a:t>, </a:t>
            </a:r>
            <a:r>
              <a:rPr lang="bg-BG" sz="1000" dirty="0" smtClean="0">
                <a:solidFill>
                  <a:srgbClr val="134F5C"/>
                </a:solidFill>
              </a:rPr>
              <a:t>нова</a:t>
            </a:r>
            <a:endParaRPr lang="en" sz="1000" dirty="0">
              <a:solidFill>
                <a:srgbClr val="134F5C"/>
              </a:solidFill>
              <a:hlinkClick r:id="rId6"/>
            </a:endParaRPr>
          </a:p>
        </p:txBody>
      </p:sp>
      <p:pic>
        <p:nvPicPr>
          <p:cNvPr id="157" name="Shape 157">
            <a:hlinkClick r:id="rId10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677825" y="1296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3925" y="1289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090025" y="112850"/>
            <a:ext cx="268500" cy="2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256"/>
          <p:cNvSpPr/>
          <p:nvPr/>
        </p:nvSpPr>
        <p:spPr>
          <a:xfrm>
            <a:off x="5860124" y="2964417"/>
            <a:ext cx="86126" cy="190908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257"/>
          <p:cNvSpPr/>
          <p:nvPr/>
        </p:nvSpPr>
        <p:spPr>
          <a:xfrm>
            <a:off x="5861950" y="2969899"/>
            <a:ext cx="84300" cy="6548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4" name="Shape 92">
            <a:hlinkClick r:id="rId5" action="ppaction://hlinksldjump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311950" y="2964417"/>
            <a:ext cx="473556" cy="47355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119"/>
          <p:cNvSpPr/>
          <p:nvPr/>
        </p:nvSpPr>
        <p:spPr>
          <a:xfrm>
            <a:off x="4609751" y="2524971"/>
            <a:ext cx="1106999" cy="26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z="1200" dirty="0" smtClean="0">
                <a:solidFill>
                  <a:srgbClr val="134F5C"/>
                </a:solidFill>
              </a:rPr>
              <a:t>Търс</a:t>
            </a:r>
            <a:r>
              <a:rPr lang="en" sz="1200" dirty="0" smtClean="0">
                <a:solidFill>
                  <a:srgbClr val="134F5C"/>
                </a:solidFill>
              </a:rPr>
              <a:t>и</a:t>
            </a:r>
            <a:endParaRPr lang="en" sz="1200" dirty="0">
              <a:solidFill>
                <a:srgbClr val="134F5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3093300" y="42600"/>
            <a:ext cx="2957400" cy="505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3095425" y="8000"/>
            <a:ext cx="29571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1800" dirty="0" smtClean="0">
                <a:latin typeface="Varela Round"/>
                <a:ea typeface="Varela Round"/>
                <a:cs typeface="Varela Round"/>
                <a:sym typeface="Varela Round"/>
              </a:rPr>
              <a:t>           </a:t>
            </a:r>
            <a:r>
              <a:rPr lang="en" sz="2000" b="1" dirty="0" smtClean="0">
                <a:solidFill>
                  <a:srgbClr val="134F5C"/>
                </a:solidFill>
                <a:latin typeface="Varela Round"/>
                <a:ea typeface="Varela Round"/>
                <a:cs typeface="Varela Round"/>
                <a:sym typeface="Varela Round"/>
              </a:rPr>
              <a:t>ShareToy</a:t>
            </a:r>
            <a:endParaRPr lang="en" sz="2000" b="1" dirty="0">
              <a:solidFill>
                <a:srgbClr val="134F5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66" name="Shape 166"/>
          <p:cNvCxnSpPr/>
          <p:nvPr/>
        </p:nvCxnSpPr>
        <p:spPr>
          <a:xfrm rot="10800000" flipH="1">
            <a:off x="3095175" y="480849"/>
            <a:ext cx="2957100" cy="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67" name="Shape 167"/>
          <p:cNvSpPr txBox="1"/>
          <p:nvPr/>
        </p:nvSpPr>
        <p:spPr>
          <a:xfrm>
            <a:off x="3267525" y="1980300"/>
            <a:ext cx="2613600" cy="111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134F5C"/>
                </a:solidFill>
              </a:rPr>
              <a:t>Чисто нова плюшена играчка Мини Маус. Получихме две еднакви на рождения ден на Мими. Височина </a:t>
            </a:r>
            <a:r>
              <a:rPr lang="bg-BG" sz="1000" dirty="0" smtClean="0">
                <a:solidFill>
                  <a:srgbClr val="134F5C"/>
                </a:solidFill>
              </a:rPr>
              <a:t>4</a:t>
            </a:r>
            <a:r>
              <a:rPr lang="en" sz="1000" dirty="0" smtClean="0">
                <a:solidFill>
                  <a:srgbClr val="134F5C"/>
                </a:solidFill>
              </a:rPr>
              <a:t>8 </a:t>
            </a:r>
            <a:r>
              <a:rPr lang="en" sz="1000" dirty="0">
                <a:solidFill>
                  <a:srgbClr val="134F5C"/>
                </a:solidFill>
              </a:rPr>
              <a:t>см. Подходяща за всяка възраст.</a:t>
            </a:r>
          </a:p>
        </p:txBody>
      </p:sp>
      <p:sp>
        <p:nvSpPr>
          <p:cNvPr id="168" name="Shape 168">
            <a:hlinkClick r:id="rId3" action="ppaction://hlinksldjump"/>
          </p:cNvPr>
          <p:cNvSpPr/>
          <p:nvPr/>
        </p:nvSpPr>
        <p:spPr>
          <a:xfrm>
            <a:off x="3381601" y="4262525"/>
            <a:ext cx="2335274" cy="26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z="1200" dirty="0" smtClean="0">
                <a:solidFill>
                  <a:srgbClr val="134F5C"/>
                </a:solidFill>
              </a:rPr>
              <a:t>Изпрати съобщение</a:t>
            </a:r>
            <a:endParaRPr lang="en" sz="1200" dirty="0">
              <a:solidFill>
                <a:srgbClr val="134F5C"/>
              </a:solidFill>
            </a:endParaRPr>
          </a:p>
        </p:txBody>
      </p:sp>
      <p:sp>
        <p:nvSpPr>
          <p:cNvPr id="169" name="Shape 169">
            <a:hlinkClick r:id="" action="ppaction://hlinkshowjump?jump=previousslide"/>
          </p:cNvPr>
          <p:cNvSpPr/>
          <p:nvPr/>
        </p:nvSpPr>
        <p:spPr>
          <a:xfrm>
            <a:off x="3167725" y="112850"/>
            <a:ext cx="254100" cy="268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4571125" y="591600"/>
            <a:ext cx="1310099" cy="115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134F5C"/>
                </a:solidFill>
              </a:rPr>
              <a:t>Мини </a:t>
            </a:r>
            <a:r>
              <a:rPr lang="bg-BG" dirty="0">
                <a:solidFill>
                  <a:srgbClr val="134F5C"/>
                </a:solidFill>
              </a:rPr>
              <a:t>М</a:t>
            </a:r>
            <a:r>
              <a:rPr lang="en" dirty="0" smtClean="0">
                <a:solidFill>
                  <a:srgbClr val="134F5C"/>
                </a:solidFill>
              </a:rPr>
              <a:t>аус</a:t>
            </a:r>
            <a:r>
              <a:rPr lang="en" dirty="0">
                <a:solidFill>
                  <a:srgbClr val="134F5C"/>
                </a:solidFill>
              </a:rPr>
              <a:t>, плюшена играчка,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dirty="0">
                <a:solidFill>
                  <a:srgbClr val="134F5C"/>
                </a:solidFill>
              </a:rPr>
              <a:t>нова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134F5C"/>
              </a:solidFill>
            </a:endParaRPr>
          </a:p>
        </p:txBody>
      </p:sp>
      <p:pic>
        <p:nvPicPr>
          <p:cNvPr id="172" name="Shape 172">
            <a:hlinkClick r:id="" action="ppaction://hlinkshowjump?jump=nextslide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5550" y="655852"/>
            <a:ext cx="1225574" cy="122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77825" y="1296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83925" y="1289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90025" y="112850"/>
            <a:ext cx="268500" cy="2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265200" y="3217650"/>
            <a:ext cx="2613600" cy="9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rgbClr val="134F5C"/>
                </a:solidFill>
              </a:rPr>
              <a:t>Град</a:t>
            </a:r>
            <a:r>
              <a:rPr lang="en" sz="1000" dirty="0">
                <a:solidFill>
                  <a:srgbClr val="134F5C"/>
                </a:solidFill>
              </a:rPr>
              <a:t>: София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rgbClr val="134F5C"/>
                </a:solidFill>
              </a:rPr>
              <a:t>Район</a:t>
            </a:r>
            <a:r>
              <a:rPr lang="en" sz="1000" dirty="0">
                <a:solidFill>
                  <a:srgbClr val="134F5C"/>
                </a:solidFill>
              </a:rPr>
              <a:t>: Изгрев</a:t>
            </a:r>
          </a:p>
          <a:p>
            <a:pPr lvl="0">
              <a:lnSpc>
                <a:spcPct val="115000"/>
              </a:lnSpc>
            </a:pPr>
            <a:r>
              <a:rPr lang="en" sz="1000" b="1" dirty="0">
                <a:solidFill>
                  <a:srgbClr val="134F5C"/>
                </a:solidFill>
              </a:rPr>
              <a:t>Публикувана от</a:t>
            </a:r>
            <a:r>
              <a:rPr lang="en" sz="1000" dirty="0">
                <a:solidFill>
                  <a:srgbClr val="134F5C"/>
                </a:solidFill>
              </a:rPr>
              <a:t>: </a:t>
            </a:r>
            <a:endParaRPr lang="bg-BG" sz="1000" dirty="0" smtClean="0">
              <a:solidFill>
                <a:srgbClr val="134F5C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" sz="1000" b="1" dirty="0" smtClean="0">
                <a:solidFill>
                  <a:srgbClr val="134F5C"/>
                </a:solidFill>
              </a:rPr>
              <a:t>Дата</a:t>
            </a:r>
            <a:r>
              <a:rPr lang="en" sz="1000" dirty="0">
                <a:solidFill>
                  <a:srgbClr val="134F5C"/>
                </a:solidFill>
              </a:rPr>
              <a:t>: 20 януари 2016 г.</a:t>
            </a:r>
          </a:p>
        </p:txBody>
      </p:sp>
      <p:sp>
        <p:nvSpPr>
          <p:cNvPr id="2" name="TextBox 1">
            <a:hlinkClick r:id="rId5" action="ppaction://hlinksldjump"/>
          </p:cNvPr>
          <p:cNvSpPr txBox="1"/>
          <p:nvPr/>
        </p:nvSpPr>
        <p:spPr>
          <a:xfrm>
            <a:off x="4337431" y="3628571"/>
            <a:ext cx="102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bg-BG" sz="1000" dirty="0">
                <a:solidFill>
                  <a:srgbClr val="134F5C"/>
                </a:solidFill>
              </a:rPr>
              <a:t>Рая </a:t>
            </a:r>
            <a:r>
              <a:rPr lang="bg-BG" sz="1000" dirty="0" smtClean="0">
                <a:solidFill>
                  <a:srgbClr val="134F5C"/>
                </a:solidFill>
              </a:rPr>
              <a:t>Христова</a:t>
            </a:r>
            <a:endParaRPr lang="en" sz="1000" dirty="0">
              <a:solidFill>
                <a:srgbClr val="134F5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3093300" y="42600"/>
            <a:ext cx="2957400" cy="505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3095425" y="8000"/>
            <a:ext cx="29571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1800" dirty="0" smtClean="0">
                <a:latin typeface="Varela Round"/>
                <a:ea typeface="Varela Round"/>
                <a:cs typeface="Varela Round"/>
                <a:sym typeface="Varela Round"/>
              </a:rPr>
              <a:t>           </a:t>
            </a:r>
            <a:r>
              <a:rPr lang="en" sz="2000" b="1" dirty="0" smtClean="0">
                <a:solidFill>
                  <a:srgbClr val="134F5C"/>
                </a:solidFill>
                <a:latin typeface="Varela Round"/>
                <a:ea typeface="Varela Round"/>
                <a:cs typeface="Varela Round"/>
                <a:sym typeface="Varela Round"/>
              </a:rPr>
              <a:t>ShareToy</a:t>
            </a:r>
            <a:endParaRPr lang="en" sz="2000" b="1" dirty="0">
              <a:solidFill>
                <a:srgbClr val="134F5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83" name="Shape 183"/>
          <p:cNvCxnSpPr/>
          <p:nvPr/>
        </p:nvCxnSpPr>
        <p:spPr>
          <a:xfrm rot="10800000" flipH="1">
            <a:off x="3095175" y="480849"/>
            <a:ext cx="2957100" cy="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4" name="Shape 184"/>
          <p:cNvSpPr txBox="1"/>
          <p:nvPr/>
        </p:nvSpPr>
        <p:spPr>
          <a:xfrm>
            <a:off x="3267525" y="1980300"/>
            <a:ext cx="2613600" cy="111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134F5C"/>
                </a:solidFill>
              </a:rPr>
              <a:t>Чисто нова плюшена играчка Мини Маус. Получихме две еднакви на рождения ден на Мими. Височина </a:t>
            </a:r>
            <a:r>
              <a:rPr lang="bg-BG" sz="1000" dirty="0" smtClean="0">
                <a:solidFill>
                  <a:srgbClr val="134F5C"/>
                </a:solidFill>
              </a:rPr>
              <a:t>4</a:t>
            </a:r>
            <a:r>
              <a:rPr lang="en" sz="1000" dirty="0" smtClean="0">
                <a:solidFill>
                  <a:srgbClr val="134F5C"/>
                </a:solidFill>
              </a:rPr>
              <a:t>8 </a:t>
            </a:r>
            <a:r>
              <a:rPr lang="en" sz="1000" dirty="0">
                <a:solidFill>
                  <a:srgbClr val="134F5C"/>
                </a:solidFill>
              </a:rPr>
              <a:t>см. Подходяща за всяка възраст.</a:t>
            </a:r>
          </a:p>
        </p:txBody>
      </p:sp>
      <p:sp>
        <p:nvSpPr>
          <p:cNvPr id="186" name="Shape 186">
            <a:hlinkClick r:id="" action="ppaction://hlinkshowjump?jump=previousslide"/>
          </p:cNvPr>
          <p:cNvSpPr/>
          <p:nvPr/>
        </p:nvSpPr>
        <p:spPr>
          <a:xfrm>
            <a:off x="3167725" y="112850"/>
            <a:ext cx="254100" cy="268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4571125" y="591600"/>
            <a:ext cx="1310099" cy="115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134F5C"/>
                </a:solidFill>
              </a:rPr>
              <a:t>Мини маус, плюшена играчка,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134F5C"/>
                </a:solidFill>
              </a:rPr>
              <a:t>нова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rgbClr val="134F5C"/>
              </a:solidFill>
            </a:endParaRPr>
          </a:p>
        </p:txBody>
      </p:sp>
      <p:pic>
        <p:nvPicPr>
          <p:cNvPr id="190" name="Shape 190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7825" y="1296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83925" y="1289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90025" y="112850"/>
            <a:ext cx="268500" cy="2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3265200" y="3217650"/>
            <a:ext cx="2613600" cy="9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rgbClr val="134F5C"/>
                </a:solidFill>
              </a:rPr>
              <a:t>Град</a:t>
            </a:r>
            <a:r>
              <a:rPr lang="en" sz="1000" dirty="0">
                <a:solidFill>
                  <a:srgbClr val="134F5C"/>
                </a:solidFill>
              </a:rPr>
              <a:t>: София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rgbClr val="134F5C"/>
                </a:solidFill>
              </a:rPr>
              <a:t>Район</a:t>
            </a:r>
            <a:r>
              <a:rPr lang="en" sz="1000" dirty="0">
                <a:solidFill>
                  <a:srgbClr val="134F5C"/>
                </a:solidFill>
              </a:rPr>
              <a:t>: Изгрев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 dirty="0">
                <a:solidFill>
                  <a:srgbClr val="134F5C"/>
                </a:solidFill>
              </a:rPr>
              <a:t>Публикувана </a:t>
            </a:r>
            <a:r>
              <a:rPr lang="en" sz="1000" b="1" dirty="0" smtClean="0">
                <a:solidFill>
                  <a:srgbClr val="134F5C"/>
                </a:solidFill>
              </a:rPr>
              <a:t>от</a:t>
            </a:r>
            <a:r>
              <a:rPr lang="en" sz="1000" dirty="0" smtClean="0">
                <a:solidFill>
                  <a:srgbClr val="134F5C"/>
                </a:solidFill>
              </a:rPr>
              <a:t>:</a:t>
            </a:r>
            <a:endParaRPr lang="bg-BG" sz="1000" dirty="0" smtClean="0">
              <a:solidFill>
                <a:srgbClr val="134F5C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b="1" dirty="0" smtClean="0">
                <a:solidFill>
                  <a:srgbClr val="134F5C"/>
                </a:solidFill>
              </a:rPr>
              <a:t>Дата</a:t>
            </a:r>
            <a:r>
              <a:rPr lang="en" sz="1000" dirty="0">
                <a:solidFill>
                  <a:srgbClr val="134F5C"/>
                </a:solidFill>
              </a:rPr>
              <a:t>: 20 януари 2016 г.</a:t>
            </a:r>
          </a:p>
        </p:txBody>
      </p:sp>
      <p:sp>
        <p:nvSpPr>
          <p:cNvPr id="16" name="TextBox 15">
            <a:hlinkClick r:id="rId3" action="ppaction://hlinksldjump"/>
          </p:cNvPr>
          <p:cNvSpPr txBox="1"/>
          <p:nvPr/>
        </p:nvSpPr>
        <p:spPr>
          <a:xfrm>
            <a:off x="4337431" y="3628571"/>
            <a:ext cx="1028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bg-BG" sz="1000" dirty="0">
                <a:solidFill>
                  <a:srgbClr val="134F5C"/>
                </a:solidFill>
              </a:rPr>
              <a:t>Рая </a:t>
            </a:r>
            <a:r>
              <a:rPr lang="bg-BG" sz="1000" dirty="0" smtClean="0">
                <a:solidFill>
                  <a:srgbClr val="134F5C"/>
                </a:solidFill>
              </a:rPr>
              <a:t>Христова</a:t>
            </a:r>
            <a:endParaRPr lang="en" sz="1000" dirty="0">
              <a:solidFill>
                <a:srgbClr val="134F5C"/>
              </a:solidFill>
            </a:endParaRPr>
          </a:p>
        </p:txBody>
      </p:sp>
      <p:pic>
        <p:nvPicPr>
          <p:cNvPr id="17" name="Shape 189">
            <a:hlinkClick r:id="" action="ppaction://hlinkshowjump?jump=previousslide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45550" y="655847"/>
            <a:ext cx="2493449" cy="249344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168">
            <a:hlinkClick r:id="rId9" action="ppaction://hlinksldjump"/>
          </p:cNvPr>
          <p:cNvSpPr/>
          <p:nvPr/>
        </p:nvSpPr>
        <p:spPr>
          <a:xfrm>
            <a:off x="3381601" y="4262525"/>
            <a:ext cx="2335274" cy="26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z="1200" dirty="0" smtClean="0">
                <a:solidFill>
                  <a:srgbClr val="134F5C"/>
                </a:solidFill>
              </a:rPr>
              <a:t>Изпрати съобщение</a:t>
            </a:r>
            <a:endParaRPr lang="en" sz="1200" dirty="0">
              <a:solidFill>
                <a:srgbClr val="134F5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3093300" y="42600"/>
            <a:ext cx="2957400" cy="505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3095425" y="8000"/>
            <a:ext cx="29571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1800" dirty="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bg-BG" sz="1800" dirty="0" smtClean="0">
                <a:latin typeface="Varela Round"/>
                <a:ea typeface="Varela Round"/>
                <a:cs typeface="Varela Round"/>
                <a:sym typeface="Varela Round"/>
              </a:rPr>
              <a:t>          </a:t>
            </a:r>
            <a:r>
              <a:rPr lang="en" sz="2000" b="1" dirty="0" smtClean="0">
                <a:solidFill>
                  <a:srgbClr val="134F5C"/>
                </a:solidFill>
                <a:latin typeface="Varela Round"/>
                <a:ea typeface="Varela Round"/>
                <a:cs typeface="Varela Round"/>
                <a:sym typeface="Varela Round"/>
              </a:rPr>
              <a:t>ShareToy</a:t>
            </a:r>
            <a:endParaRPr lang="en" sz="2000" b="1" dirty="0">
              <a:solidFill>
                <a:srgbClr val="134F5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09" name="Shape 109"/>
          <p:cNvCxnSpPr/>
          <p:nvPr/>
        </p:nvCxnSpPr>
        <p:spPr>
          <a:xfrm rot="10800000" flipH="1">
            <a:off x="3095175" y="480849"/>
            <a:ext cx="2957100" cy="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" name="Shape 110"/>
          <p:cNvSpPr/>
          <p:nvPr/>
        </p:nvSpPr>
        <p:spPr>
          <a:xfrm>
            <a:off x="3345550" y="961575"/>
            <a:ext cx="2371200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1000" dirty="0" smtClean="0">
                <a:solidFill>
                  <a:srgbClr val="45818E"/>
                </a:solidFill>
              </a:rPr>
              <a:t>До: </a:t>
            </a:r>
            <a:r>
              <a:rPr lang="bg-BG" sz="1000" dirty="0" smtClean="0">
                <a:solidFill>
                  <a:schemeClr val="accent5">
                    <a:lumMod val="50000"/>
                  </a:schemeClr>
                </a:solidFill>
              </a:rPr>
              <a:t>Рая Христова</a:t>
            </a:r>
            <a:endParaRPr lang="en" sz="1000" dirty="0">
              <a:solidFill>
                <a:srgbClr val="45818E"/>
              </a:solidFill>
            </a:endParaRPr>
          </a:p>
        </p:txBody>
      </p:sp>
      <p:sp>
        <p:nvSpPr>
          <p:cNvPr id="112" name="Shape 112"/>
          <p:cNvSpPr>
            <a:spLocks/>
          </p:cNvSpPr>
          <p:nvPr/>
        </p:nvSpPr>
        <p:spPr>
          <a:xfrm>
            <a:off x="3345550" y="1710839"/>
            <a:ext cx="2377440" cy="1707275"/>
          </a:xfrm>
          <a:prstGeom prst="roundRect">
            <a:avLst>
              <a:gd name="adj" fmla="val 307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45818E"/>
                </a:solidFill>
              </a:rPr>
              <a:t>Коментар</a:t>
            </a:r>
          </a:p>
        </p:txBody>
      </p:sp>
      <p:sp>
        <p:nvSpPr>
          <p:cNvPr id="117" name="Shape 117"/>
          <p:cNvSpPr/>
          <p:nvPr/>
        </p:nvSpPr>
        <p:spPr>
          <a:xfrm>
            <a:off x="3345551" y="1336225"/>
            <a:ext cx="2371324" cy="26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sz="1000" dirty="0" smtClean="0">
                <a:solidFill>
                  <a:srgbClr val="45818E"/>
                </a:solidFill>
              </a:rPr>
              <a:t>Относно: </a:t>
            </a:r>
            <a:r>
              <a:rPr lang="bg-BG" sz="1000" dirty="0" smtClean="0">
                <a:solidFill>
                  <a:schemeClr val="accent5">
                    <a:lumMod val="50000"/>
                  </a:schemeClr>
                </a:solidFill>
              </a:rPr>
              <a:t>Мини Маус</a:t>
            </a:r>
            <a:endParaRPr lang="en" sz="1000" dirty="0">
              <a:solidFill>
                <a:srgbClr val="45818E"/>
              </a:solidFill>
            </a:endParaRPr>
          </a:p>
        </p:txBody>
      </p:sp>
      <p:sp>
        <p:nvSpPr>
          <p:cNvPr id="119" name="Shape 119">
            <a:hlinkClick r:id="rId3" action="ppaction://hlinksldjump"/>
          </p:cNvPr>
          <p:cNvSpPr/>
          <p:nvPr/>
        </p:nvSpPr>
        <p:spPr>
          <a:xfrm>
            <a:off x="4609875" y="3500525"/>
            <a:ext cx="1106999" cy="268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bg-BG" sz="1200" dirty="0" smtClean="0">
                <a:solidFill>
                  <a:srgbClr val="134F5C"/>
                </a:solidFill>
              </a:rPr>
              <a:t>Изпрати</a:t>
            </a:r>
            <a:endParaRPr lang="en" sz="1200" dirty="0">
              <a:solidFill>
                <a:srgbClr val="134F5C"/>
              </a:solidFill>
            </a:endParaRPr>
          </a:p>
        </p:txBody>
      </p:sp>
      <p:sp>
        <p:nvSpPr>
          <p:cNvPr id="120" name="Shape 120">
            <a:hlinkClick r:id="rId3" action="ppaction://hlinksldjump"/>
          </p:cNvPr>
          <p:cNvSpPr/>
          <p:nvPr/>
        </p:nvSpPr>
        <p:spPr>
          <a:xfrm>
            <a:off x="3167725" y="112850"/>
            <a:ext cx="254100" cy="268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3744498" y="519762"/>
            <a:ext cx="2093699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-BG" dirty="0" smtClean="0">
                <a:solidFill>
                  <a:srgbClr val="134F5C"/>
                </a:solidFill>
              </a:rPr>
              <a:t>Изпрати съобщение</a:t>
            </a:r>
            <a:endParaRPr lang="en" dirty="0">
              <a:solidFill>
                <a:srgbClr val="134F5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5818E"/>
              </a:solidFill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173" y="586962"/>
            <a:ext cx="268500" cy="2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>
            <a:hlinkClick r:id="rId3" action="ppaction://hlinksldjump"/>
          </p:cNvPr>
          <p:cNvSpPr/>
          <p:nvPr/>
        </p:nvSpPr>
        <p:spPr>
          <a:xfrm>
            <a:off x="3343701" y="3500525"/>
            <a:ext cx="1105779" cy="268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>
                <a:solidFill>
                  <a:srgbClr val="134F5C"/>
                </a:solidFill>
              </a:rPr>
              <a:t>Откажи</a:t>
            </a:r>
          </a:p>
        </p:txBody>
      </p:sp>
      <p:pic>
        <p:nvPicPr>
          <p:cNvPr id="124" name="Shape 124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77825" y="1296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83925" y="1289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>
            <a:hlinkClick r:id="rId9" action="ppaction://hlinksldjump"/>
          </p:cNvPr>
          <p:cNvPicPr preferRelativeResize="0"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25" y="112850"/>
            <a:ext cx="268500" cy="26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8296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3093300" y="42600"/>
            <a:ext cx="2957400" cy="505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3095425" y="8000"/>
            <a:ext cx="29571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1800" dirty="0" smtClean="0">
                <a:latin typeface="Varela Round"/>
                <a:ea typeface="Varela Round"/>
                <a:cs typeface="Varela Round"/>
                <a:sym typeface="Varela Round"/>
              </a:rPr>
              <a:t>           </a:t>
            </a:r>
            <a:r>
              <a:rPr lang="en" sz="2000" b="1" dirty="0" smtClean="0">
                <a:solidFill>
                  <a:srgbClr val="134F5C"/>
                </a:solidFill>
                <a:latin typeface="Varela Round"/>
                <a:ea typeface="Varela Round"/>
                <a:cs typeface="Varela Round"/>
                <a:sym typeface="Varela Round"/>
              </a:rPr>
              <a:t>ShareToy</a:t>
            </a:r>
            <a:endParaRPr lang="en" sz="2000" b="1" dirty="0">
              <a:solidFill>
                <a:srgbClr val="134F5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00" name="Shape 200"/>
          <p:cNvCxnSpPr/>
          <p:nvPr/>
        </p:nvCxnSpPr>
        <p:spPr>
          <a:xfrm rot="10800000" flipH="1">
            <a:off x="3095175" y="480849"/>
            <a:ext cx="2957100" cy="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1" name="Shape 201">
            <a:hlinkClick r:id="rId3" action="ppaction://hlinksldjump"/>
          </p:cNvPr>
          <p:cNvSpPr/>
          <p:nvPr/>
        </p:nvSpPr>
        <p:spPr>
          <a:xfrm>
            <a:off x="3167725" y="112850"/>
            <a:ext cx="254100" cy="268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4571125" y="591600"/>
            <a:ext cx="1310099" cy="1289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1" dirty="0">
                <a:solidFill>
                  <a:srgbClr val="134F5C"/>
                </a:solidFill>
              </a:rPr>
              <a:t>Рая Христова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134F5C"/>
                </a:solidFill>
              </a:rPr>
              <a:t>София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134F5C"/>
                </a:solidFill>
              </a:rPr>
              <a:t>Изгрев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solidFill>
                <a:srgbClr val="134F5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134F5C"/>
              </a:solidFill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l="24221" r="7144"/>
          <a:stretch/>
        </p:blipFill>
        <p:spPr>
          <a:xfrm>
            <a:off x="3345550" y="655852"/>
            <a:ext cx="1225575" cy="1225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4685962" y="1565725"/>
            <a:ext cx="177600" cy="168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134F5C"/>
          </a:solidFill>
          <a:ln w="9525" cap="flat" cmpd="sng">
            <a:solidFill>
              <a:srgbClr val="134F5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838362" y="1565725"/>
            <a:ext cx="177600" cy="168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134F5C"/>
          </a:solidFill>
          <a:ln w="9525" cap="flat" cmpd="sng">
            <a:solidFill>
              <a:srgbClr val="134F5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978400" y="1565725"/>
            <a:ext cx="177600" cy="168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134F5C"/>
          </a:solidFill>
          <a:ln w="9525" cap="flat" cmpd="sng">
            <a:solidFill>
              <a:srgbClr val="134F5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5137375" y="1565725"/>
            <a:ext cx="177600" cy="168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CE5C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5283200" y="1565725"/>
            <a:ext cx="177600" cy="16889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CE5CD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4571125" y="1689275"/>
            <a:ext cx="1106999" cy="2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u="sng">
                <a:solidFill>
                  <a:srgbClr val="134F5C"/>
                </a:solidFill>
              </a:rPr>
              <a:t>Редакция профил</a:t>
            </a:r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77825" y="1296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83925" y="1289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90025" y="112850"/>
            <a:ext cx="268500" cy="2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>
            <a:hlinkClick r:id="rId10" action="ppaction://hlinksldjump"/>
          </p:cNvPr>
          <p:cNvSpPr txBox="1"/>
          <p:nvPr/>
        </p:nvSpPr>
        <p:spPr>
          <a:xfrm>
            <a:off x="3249375" y="1850430"/>
            <a:ext cx="2493299" cy="3268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 smtClean="0">
                <a:solidFill>
                  <a:srgbClr val="134F5C"/>
                </a:solidFill>
              </a:rPr>
              <a:t>Публикувани обяви</a:t>
            </a:r>
            <a:endParaRPr dirty="0">
              <a:solidFill>
                <a:srgbClr val="45818E"/>
              </a:solidFill>
            </a:endParaRPr>
          </a:p>
        </p:txBody>
      </p:sp>
      <p:sp>
        <p:nvSpPr>
          <p:cNvPr id="214" name="Shape 214">
            <a:hlinkClick r:id="rId11" action="ppaction://hlinksldjump"/>
          </p:cNvPr>
          <p:cNvSpPr txBox="1"/>
          <p:nvPr/>
        </p:nvSpPr>
        <p:spPr>
          <a:xfrm>
            <a:off x="3249375" y="3613271"/>
            <a:ext cx="2493299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134F5C"/>
                </a:solidFill>
              </a:rPr>
              <a:t>Взети играчки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45818E"/>
              </a:solidFill>
            </a:endParaRPr>
          </a:p>
        </p:txBody>
      </p:sp>
      <p:pic>
        <p:nvPicPr>
          <p:cNvPr id="215" name="Shape 215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335719" y="2184237"/>
            <a:ext cx="468518" cy="46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>
            <a:hlinkClick r:id="rId12" action="ppaction://hlinksldjump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330531" y="2689139"/>
            <a:ext cx="468518" cy="46851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>
            <a:hlinkClick r:id="rId12" action="ppaction://hlinksldjump"/>
          </p:cNvPr>
          <p:cNvSpPr txBox="1"/>
          <p:nvPr/>
        </p:nvSpPr>
        <p:spPr>
          <a:xfrm>
            <a:off x="3761203" y="2223908"/>
            <a:ext cx="2127972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1000" b="1" dirty="0">
                <a:solidFill>
                  <a:srgbClr val="134F5C"/>
                </a:solidFill>
              </a:rPr>
              <a:t>Мини Маус</a:t>
            </a:r>
            <a:r>
              <a:rPr lang="bg-BG" sz="1000" dirty="0">
                <a:solidFill>
                  <a:srgbClr val="134F5C"/>
                </a:solidFill>
              </a:rPr>
              <a:t>, </a:t>
            </a:r>
            <a:r>
              <a:rPr lang="en" sz="1000" dirty="0">
                <a:solidFill>
                  <a:srgbClr val="134F5C"/>
                </a:solidFill>
              </a:rPr>
              <a:t>плюшена играчка</a:t>
            </a:r>
            <a:r>
              <a:rPr lang="bg-BG" sz="1000" dirty="0">
                <a:solidFill>
                  <a:srgbClr val="134F5C"/>
                </a:solidFill>
              </a:rPr>
              <a:t>, нова</a:t>
            </a:r>
            <a:endParaRPr lang="en" sz="1000" dirty="0">
              <a:solidFill>
                <a:srgbClr val="134F5C"/>
              </a:solidFill>
              <a:hlinkClick r:id="rId15"/>
            </a:endParaRPr>
          </a:p>
        </p:txBody>
      </p:sp>
      <p:sp>
        <p:nvSpPr>
          <p:cNvPr id="218" name="Shape 218">
            <a:hlinkClick r:id="rId12" action="ppaction://hlinksldjump"/>
          </p:cNvPr>
          <p:cNvSpPr txBox="1"/>
          <p:nvPr/>
        </p:nvSpPr>
        <p:spPr>
          <a:xfrm>
            <a:off x="3757060" y="2715357"/>
            <a:ext cx="2017814" cy="3945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1000" b="1" dirty="0">
                <a:solidFill>
                  <a:srgbClr val="134F5C"/>
                </a:solidFill>
              </a:rPr>
              <a:t>Лилаво мече</a:t>
            </a:r>
            <a:r>
              <a:rPr lang="bg-BG" sz="1000" dirty="0">
                <a:solidFill>
                  <a:srgbClr val="134F5C"/>
                </a:solidFill>
              </a:rPr>
              <a:t>, </a:t>
            </a:r>
            <a:r>
              <a:rPr lang="en" sz="1000" dirty="0">
                <a:solidFill>
                  <a:srgbClr val="134F5C"/>
                </a:solidFill>
              </a:rPr>
              <a:t>плюшена играчка</a:t>
            </a:r>
            <a:r>
              <a:rPr lang="bg-BG" sz="1000" dirty="0">
                <a:solidFill>
                  <a:srgbClr val="134F5C"/>
                </a:solidFill>
              </a:rPr>
              <a:t>, нова</a:t>
            </a:r>
            <a:endParaRPr lang="en" sz="1000" dirty="0">
              <a:solidFill>
                <a:srgbClr val="134F5C"/>
              </a:solidFill>
              <a:hlinkClick r:id="rId15"/>
            </a:endParaRPr>
          </a:p>
        </p:txBody>
      </p:sp>
      <p:pic>
        <p:nvPicPr>
          <p:cNvPr id="219" name="Shape 219">
            <a:hlinkClick r:id="rId12" action="ppaction://hlinksldjump"/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26388" y="3199105"/>
            <a:ext cx="468518" cy="46851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>
            <a:hlinkClick r:id="rId12" action="ppaction://hlinksldjump"/>
          </p:cNvPr>
          <p:cNvSpPr txBox="1"/>
          <p:nvPr/>
        </p:nvSpPr>
        <p:spPr>
          <a:xfrm>
            <a:off x="3757060" y="3236954"/>
            <a:ext cx="2017814" cy="3216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000" b="1" dirty="0">
                <a:solidFill>
                  <a:srgbClr val="134F5C"/>
                </a:solidFill>
              </a:rPr>
              <a:t>Барби</a:t>
            </a:r>
            <a:r>
              <a:rPr lang="en" sz="1000" dirty="0">
                <a:solidFill>
                  <a:srgbClr val="134F5C"/>
                </a:solidFill>
              </a:rPr>
              <a:t>, кукла, употребявана</a:t>
            </a:r>
          </a:p>
        </p:txBody>
      </p:sp>
      <p:pic>
        <p:nvPicPr>
          <p:cNvPr id="221" name="Shape 221">
            <a:hlinkClick r:id="rId12" action="ppaction://hlinksldjump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311950" y="3959444"/>
            <a:ext cx="467610" cy="467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>
            <a:hlinkClick r:id="rId12" action="ppaction://hlinksldjump"/>
          </p:cNvPr>
          <p:cNvPicPr preferRelativeResize="0"/>
          <p:nvPr/>
        </p:nvPicPr>
        <p:blipFill rotWithShape="1">
          <a:blip r:embed="rId18">
            <a:alphaModFix/>
          </a:blip>
          <a:srcRect l="8346" r="8354"/>
          <a:stretch/>
        </p:blipFill>
        <p:spPr>
          <a:xfrm>
            <a:off x="3311950" y="4459717"/>
            <a:ext cx="467611" cy="46761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>
            <a:hlinkClick r:id="rId12" action="ppaction://hlinksldjump"/>
          </p:cNvPr>
          <p:cNvSpPr txBox="1"/>
          <p:nvPr/>
        </p:nvSpPr>
        <p:spPr>
          <a:xfrm>
            <a:off x="3794905" y="3952628"/>
            <a:ext cx="2094269" cy="438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134F5C"/>
                </a:solidFill>
              </a:rPr>
              <a:t>Дървен конструктор</a:t>
            </a:r>
            <a:r>
              <a:rPr lang="en" sz="1000" dirty="0">
                <a:solidFill>
                  <a:srgbClr val="134F5C"/>
                </a:solidFill>
              </a:rPr>
              <a:t>, конструктор, дърво, нова</a:t>
            </a:r>
          </a:p>
        </p:txBody>
      </p:sp>
      <p:sp>
        <p:nvSpPr>
          <p:cNvPr id="224" name="Shape 224">
            <a:hlinkClick r:id="rId12" action="ppaction://hlinksldjump"/>
          </p:cNvPr>
          <p:cNvSpPr txBox="1"/>
          <p:nvPr/>
        </p:nvSpPr>
        <p:spPr>
          <a:xfrm>
            <a:off x="3789019" y="4437253"/>
            <a:ext cx="1985855" cy="384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bg-BG" sz="1000" b="1" dirty="0" smtClean="0">
                <a:solidFill>
                  <a:srgbClr val="134F5C"/>
                </a:solidFill>
              </a:rPr>
              <a:t>Хеликоптер</a:t>
            </a:r>
            <a:r>
              <a:rPr lang="en" sz="1000" dirty="0" smtClean="0">
                <a:solidFill>
                  <a:srgbClr val="134F5C"/>
                </a:solidFill>
              </a:rPr>
              <a:t>, </a:t>
            </a:r>
            <a:r>
              <a:rPr lang="en" sz="1000" dirty="0">
                <a:solidFill>
                  <a:srgbClr val="134F5C"/>
                </a:solidFill>
              </a:rPr>
              <a:t>конструктор, дърво, употребявана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>
            <a:off x="3093300" y="42600"/>
            <a:ext cx="2957400" cy="505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3095425" y="8000"/>
            <a:ext cx="2957100" cy="4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bg-BG" sz="1800" dirty="0" smtClean="0">
                <a:latin typeface="Varela Round"/>
                <a:ea typeface="Varela Round"/>
                <a:cs typeface="Varela Round"/>
                <a:sym typeface="Varela Round"/>
              </a:rPr>
              <a:t>           </a:t>
            </a:r>
            <a:r>
              <a:rPr lang="en" sz="2000" b="1" dirty="0" smtClean="0">
                <a:solidFill>
                  <a:srgbClr val="134F5C"/>
                </a:solidFill>
                <a:latin typeface="Varela Round"/>
                <a:ea typeface="Varela Round"/>
                <a:cs typeface="Varela Round"/>
                <a:sym typeface="Varela Round"/>
              </a:rPr>
              <a:t>ShareToy</a:t>
            </a:r>
            <a:endParaRPr lang="en" sz="2000" b="1" dirty="0">
              <a:solidFill>
                <a:srgbClr val="134F5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33" name="Shape 233"/>
          <p:cNvCxnSpPr/>
          <p:nvPr/>
        </p:nvCxnSpPr>
        <p:spPr>
          <a:xfrm rot="10800000" flipH="1">
            <a:off x="3095175" y="480849"/>
            <a:ext cx="2957100" cy="9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4" name="Shape 234">
            <a:hlinkClick r:id="" action="ppaction://hlinkshowjump?jump=previousslide"/>
          </p:cNvPr>
          <p:cNvSpPr/>
          <p:nvPr/>
        </p:nvSpPr>
        <p:spPr>
          <a:xfrm>
            <a:off x="3167725" y="112850"/>
            <a:ext cx="254100" cy="268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CE5CD"/>
          </a:soli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3249375" y="591600"/>
            <a:ext cx="2631900" cy="65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lang="en" b="1" dirty="0">
              <a:solidFill>
                <a:srgbClr val="134F5C"/>
              </a:solidFill>
              <a:hlinkClick r:id="rId3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134F5C"/>
                </a:solidFill>
              </a:rPr>
              <a:t>София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dirty="0">
                <a:solidFill>
                  <a:srgbClr val="134F5C"/>
                </a:solidFill>
              </a:rPr>
              <a:t>Изгрев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solidFill>
                <a:srgbClr val="134F5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134F5C"/>
              </a:solidFill>
            </a:endParaRP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7825" y="1296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83925" y="128950"/>
            <a:ext cx="268500" cy="2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90025" y="112850"/>
            <a:ext cx="268500" cy="2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3249375" y="1205575"/>
            <a:ext cx="2493299" cy="33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34F5C"/>
                </a:solidFill>
              </a:rPr>
              <a:t>Публикувани обяви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45818E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861950" y="1609275"/>
            <a:ext cx="84300" cy="32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5861950" y="4211850"/>
            <a:ext cx="84300" cy="6548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TextBox 1">
            <a:hlinkClick r:id="" action="ppaction://hlinkshowjump?jump=previousslide"/>
          </p:cNvPr>
          <p:cNvSpPr txBox="1"/>
          <p:nvPr/>
        </p:nvSpPr>
        <p:spPr>
          <a:xfrm>
            <a:off x="3251202" y="645886"/>
            <a:ext cx="14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" b="1" dirty="0">
                <a:solidFill>
                  <a:srgbClr val="134F5C"/>
                </a:solidFill>
              </a:rPr>
              <a:t>Рая </a:t>
            </a:r>
            <a:r>
              <a:rPr lang="en" b="1" dirty="0" smtClean="0">
                <a:solidFill>
                  <a:srgbClr val="134F5C"/>
                </a:solidFill>
              </a:rPr>
              <a:t>Христова</a:t>
            </a:r>
            <a:endParaRPr lang="en" b="1" dirty="0">
              <a:solidFill>
                <a:srgbClr val="134F5C"/>
              </a:solidFill>
            </a:endParaRPr>
          </a:p>
        </p:txBody>
      </p:sp>
      <p:pic>
        <p:nvPicPr>
          <p:cNvPr id="30" name="Shape 215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35719" y="1529143"/>
            <a:ext cx="468518" cy="46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216">
            <a:hlinkClick r:id="rId7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30531" y="2027221"/>
            <a:ext cx="468518" cy="46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217">
            <a:hlinkClick r:id="rId7" action="ppaction://hlinksldjump"/>
          </p:cNvPr>
          <p:cNvSpPr txBox="1"/>
          <p:nvPr/>
        </p:nvSpPr>
        <p:spPr>
          <a:xfrm>
            <a:off x="3761203" y="1568814"/>
            <a:ext cx="2127972" cy="3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1000" b="1" dirty="0">
                <a:solidFill>
                  <a:srgbClr val="134F5C"/>
                </a:solidFill>
              </a:rPr>
              <a:t>Мини Маус</a:t>
            </a:r>
            <a:r>
              <a:rPr lang="bg-BG" sz="1000" dirty="0">
                <a:solidFill>
                  <a:srgbClr val="134F5C"/>
                </a:solidFill>
              </a:rPr>
              <a:t>, </a:t>
            </a:r>
            <a:r>
              <a:rPr lang="en" sz="1000" dirty="0">
                <a:solidFill>
                  <a:srgbClr val="134F5C"/>
                </a:solidFill>
              </a:rPr>
              <a:t>плюшена играчка</a:t>
            </a:r>
            <a:r>
              <a:rPr lang="bg-BG" sz="1000" dirty="0">
                <a:solidFill>
                  <a:srgbClr val="134F5C"/>
                </a:solidFill>
              </a:rPr>
              <a:t>, нова</a:t>
            </a:r>
            <a:endParaRPr lang="en" sz="1000" dirty="0">
              <a:solidFill>
                <a:srgbClr val="134F5C"/>
              </a:solidFill>
              <a:hlinkClick r:id="rId10"/>
            </a:endParaRPr>
          </a:p>
        </p:txBody>
      </p:sp>
      <p:sp>
        <p:nvSpPr>
          <p:cNvPr id="33" name="Shape 218">
            <a:hlinkClick r:id="rId7" action="ppaction://hlinksldjump"/>
          </p:cNvPr>
          <p:cNvSpPr txBox="1"/>
          <p:nvPr/>
        </p:nvSpPr>
        <p:spPr>
          <a:xfrm>
            <a:off x="3757060" y="2053439"/>
            <a:ext cx="2017814" cy="3945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1000" b="1" dirty="0">
                <a:solidFill>
                  <a:srgbClr val="134F5C"/>
                </a:solidFill>
              </a:rPr>
              <a:t>Лилаво мече</a:t>
            </a:r>
            <a:r>
              <a:rPr lang="bg-BG" sz="1000" dirty="0">
                <a:solidFill>
                  <a:srgbClr val="134F5C"/>
                </a:solidFill>
              </a:rPr>
              <a:t>, </a:t>
            </a:r>
            <a:r>
              <a:rPr lang="en" sz="1000" dirty="0">
                <a:solidFill>
                  <a:srgbClr val="134F5C"/>
                </a:solidFill>
              </a:rPr>
              <a:t>плюшена играчка</a:t>
            </a:r>
            <a:r>
              <a:rPr lang="bg-BG" sz="1000" dirty="0">
                <a:solidFill>
                  <a:srgbClr val="134F5C"/>
                </a:solidFill>
              </a:rPr>
              <a:t>, нова</a:t>
            </a:r>
            <a:endParaRPr lang="en" sz="1000" dirty="0">
              <a:solidFill>
                <a:srgbClr val="134F5C"/>
              </a:solidFill>
              <a:hlinkClick r:id="rId10"/>
            </a:endParaRPr>
          </a:p>
        </p:txBody>
      </p:sp>
      <p:pic>
        <p:nvPicPr>
          <p:cNvPr id="34" name="Shape 219">
            <a:hlinkClick r:id="rId7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326388" y="2523539"/>
            <a:ext cx="468518" cy="46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220">
            <a:hlinkClick r:id="rId7" action="ppaction://hlinksldjump"/>
          </p:cNvPr>
          <p:cNvSpPr txBox="1"/>
          <p:nvPr/>
        </p:nvSpPr>
        <p:spPr>
          <a:xfrm>
            <a:off x="3757060" y="2561388"/>
            <a:ext cx="2017814" cy="3216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sz="1000" b="1" dirty="0">
                <a:solidFill>
                  <a:srgbClr val="134F5C"/>
                </a:solidFill>
              </a:rPr>
              <a:t>Барби</a:t>
            </a:r>
            <a:r>
              <a:rPr lang="en" sz="1000" dirty="0">
                <a:solidFill>
                  <a:srgbClr val="134F5C"/>
                </a:solidFill>
              </a:rPr>
              <a:t>, кукла, употребявана</a:t>
            </a:r>
          </a:p>
        </p:txBody>
      </p:sp>
      <p:pic>
        <p:nvPicPr>
          <p:cNvPr id="36" name="Shape 221">
            <a:hlinkClick r:id="rId7" action="ppaction://hlinksldjump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311950" y="3017750"/>
            <a:ext cx="467610" cy="467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222">
            <a:hlinkClick r:id="rId7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 l="8346" r="8354"/>
          <a:stretch/>
        </p:blipFill>
        <p:spPr>
          <a:xfrm>
            <a:off x="3311950" y="3511199"/>
            <a:ext cx="467611" cy="46761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223">
            <a:hlinkClick r:id="rId7" action="ppaction://hlinksldjump"/>
          </p:cNvPr>
          <p:cNvSpPr txBox="1"/>
          <p:nvPr/>
        </p:nvSpPr>
        <p:spPr>
          <a:xfrm>
            <a:off x="3794905" y="3010934"/>
            <a:ext cx="2094269" cy="438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134F5C"/>
                </a:solidFill>
              </a:rPr>
              <a:t>Дървен конструктор</a:t>
            </a:r>
            <a:r>
              <a:rPr lang="en" sz="1000" dirty="0">
                <a:solidFill>
                  <a:srgbClr val="134F5C"/>
                </a:solidFill>
              </a:rPr>
              <a:t>, конструктор, дърво, нова</a:t>
            </a:r>
          </a:p>
        </p:txBody>
      </p:sp>
      <p:sp>
        <p:nvSpPr>
          <p:cNvPr id="39" name="Shape 224">
            <a:hlinkClick r:id="rId7" action="ppaction://hlinksldjump"/>
          </p:cNvPr>
          <p:cNvSpPr txBox="1"/>
          <p:nvPr/>
        </p:nvSpPr>
        <p:spPr>
          <a:xfrm>
            <a:off x="3789019" y="3488735"/>
            <a:ext cx="1985855" cy="3848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bg-BG" sz="1000" b="1" dirty="0" smtClean="0">
                <a:solidFill>
                  <a:srgbClr val="134F5C"/>
                </a:solidFill>
              </a:rPr>
              <a:t>Хеликоптер</a:t>
            </a:r>
            <a:r>
              <a:rPr lang="en" sz="1000" dirty="0" smtClean="0">
                <a:solidFill>
                  <a:srgbClr val="134F5C"/>
                </a:solidFill>
              </a:rPr>
              <a:t>, </a:t>
            </a:r>
            <a:r>
              <a:rPr lang="en" sz="1000" dirty="0">
                <a:solidFill>
                  <a:srgbClr val="134F5C"/>
                </a:solidFill>
              </a:rPr>
              <a:t>конструктор, дърво, употребявана</a:t>
            </a:r>
          </a:p>
        </p:txBody>
      </p:sp>
      <p:pic>
        <p:nvPicPr>
          <p:cNvPr id="40" name="Shape 95">
            <a:hlinkClick r:id="rId7" action="ppaction://hlinksldjump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303177" y="4012750"/>
            <a:ext cx="480654" cy="48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96">
            <a:hlinkClick r:id="rId7" action="ppaction://hlinksldjump"/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13569" y="4520660"/>
            <a:ext cx="480654" cy="48065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100">
            <a:hlinkClick r:id="rId7" action="ppaction://hlinksldjump"/>
          </p:cNvPr>
          <p:cNvSpPr txBox="1"/>
          <p:nvPr/>
        </p:nvSpPr>
        <p:spPr>
          <a:xfrm>
            <a:off x="3753133" y="4010410"/>
            <a:ext cx="2021742" cy="43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134F5C"/>
                </a:solidFill>
              </a:rPr>
              <a:t>Зайче</a:t>
            </a:r>
            <a:r>
              <a:rPr lang="en" sz="1000" dirty="0">
                <a:solidFill>
                  <a:srgbClr val="134F5C"/>
                </a:solidFill>
              </a:rPr>
              <a:t>, плюшена играчка, употребявана</a:t>
            </a:r>
          </a:p>
        </p:txBody>
      </p:sp>
      <p:sp>
        <p:nvSpPr>
          <p:cNvPr id="43" name="Shape 101">
            <a:hlinkClick r:id="rId7" action="ppaction://hlinksldjump"/>
          </p:cNvPr>
          <p:cNvSpPr txBox="1"/>
          <p:nvPr/>
        </p:nvSpPr>
        <p:spPr>
          <a:xfrm>
            <a:off x="3753133" y="4594850"/>
            <a:ext cx="2021742" cy="2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>
                <a:solidFill>
                  <a:srgbClr val="134F5C"/>
                </a:solidFill>
              </a:rPr>
              <a:t>Барби</a:t>
            </a:r>
            <a:r>
              <a:rPr lang="en" sz="1000" dirty="0">
                <a:solidFill>
                  <a:srgbClr val="134F5C"/>
                </a:solidFill>
              </a:rPr>
              <a:t>, кукла, нова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399</Words>
  <Application>Microsoft Office PowerPoint</Application>
  <PresentationFormat>On-screen Show (16:9)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Varela Round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</dc:creator>
  <cp:lastModifiedBy>Emily</cp:lastModifiedBy>
  <cp:revision>27</cp:revision>
  <dcterms:modified xsi:type="dcterms:W3CDTF">2016-01-28T23:17:35Z</dcterms:modified>
</cp:coreProperties>
</file>