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iới thiệu nhóm" id="{B258C334-9719-994C-A783-01CBB9B7B54F}">
          <p14:sldIdLst>
            <p14:sldId id="256"/>
          </p14:sldIdLst>
        </p14:section>
        <p14:section name="khái niệm" id="{0BA78BF9-77DA-8A42-B0D6-EC542DC07E27}">
          <p14:sldIdLst>
            <p14:sldId id="257"/>
            <p14:sldId id="258"/>
            <p14:sldId id="259"/>
            <p14:sldId id="260"/>
          </p14:sldIdLst>
        </p14:section>
        <p14:section name="sơ đồ khối" id="{E60A0215-A55E-1D4C-944D-AA4CAF11C508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giải thích code" id="{1803EC29-EF29-C747-8E7D-4B5208AE97F1}">
          <p14:sldIdLst>
            <p14:sldId id="269"/>
            <p14:sldId id="270"/>
            <p14:sldId id="271"/>
            <p14:sldId id="272"/>
            <p14:sldId id="273"/>
          </p14:sldIdLst>
        </p14:section>
        <p14:section name="Kết thúc" id="{BD5B4F06-1991-2649-B43C-1220C3FB41B1}">
          <p14:sldIdLst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FF53"/>
    <a:srgbClr val="EA8DF0"/>
    <a:srgbClr val="ED8DF0"/>
    <a:srgbClr val="DC84DB"/>
    <a:srgbClr val="E78DE4"/>
    <a:srgbClr val="C75102"/>
    <a:srgbClr val="FF9D00"/>
    <a:srgbClr val="FF6702"/>
    <a:srgbClr val="FF3305"/>
    <a:srgbClr val="CF3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7" autoAdjust="0"/>
    <p:restoredTop sz="94649" autoAdjust="0"/>
  </p:normalViewPr>
  <p:slideViewPr>
    <p:cSldViewPr>
      <p:cViewPr varScale="1">
        <p:scale>
          <a:sx n="83" d="100"/>
          <a:sy n="83" d="100"/>
        </p:scale>
        <p:origin x="-17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286000"/>
            <a:ext cx="7467600" cy="1371600"/>
          </a:xfrm>
        </p:spPr>
        <p:txBody>
          <a:bodyPr/>
          <a:lstStyle>
            <a:lvl1pPr algn="r">
              <a:lnSpc>
                <a:spcPct val="80000"/>
              </a:lnSpc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4038600"/>
            <a:ext cx="5410200" cy="10668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1722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FF2BC06-8F37-804C-A470-BA05A62848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6C6FE6-309D-2D44-BFE2-387B4F28EC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7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9850" y="304800"/>
            <a:ext cx="18859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04800"/>
            <a:ext cx="55054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55026B-B82F-DF42-A0D8-8C1C148522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7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D1E87B-67FD-9544-B78E-A8A2EBB086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4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63DDDD-2BAB-4A47-A286-E33445C2A2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7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36957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36957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AF65D0-95AA-9D46-B5E7-2D5D99598B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1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7B7A71-3A71-6548-BC09-F39D88F255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2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0CC24B-5E01-7340-B632-AB7B438256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4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95D39-4D38-AA41-8401-B378090079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55AEB-FD78-7044-8404-4CE6B3A7C2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6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964190-AA40-DD47-B3DB-8E664DFA3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1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048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524000"/>
            <a:ext cx="7543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90800" y="6096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62400" y="60960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096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87FE01F1-1ACD-8E4D-8671-9C014DCB150C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ĐỒ ÁN GIỮA KÌ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5105400" cy="2590800"/>
          </a:xfrm>
        </p:spPr>
        <p:txBody>
          <a:bodyPr/>
          <a:lstStyle/>
          <a:p>
            <a:pPr algn="l"/>
            <a:r>
              <a:rPr lang="en-US" sz="2400" u="sng" dirty="0" smtClean="0">
                <a:solidFill>
                  <a:srgbClr val="EA8DF0"/>
                </a:solidFill>
              </a:rPr>
              <a:t>NHÓM 4:</a:t>
            </a:r>
          </a:p>
          <a:p>
            <a:pPr algn="just"/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Nguyên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Trạch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(1911548449)</a:t>
            </a:r>
          </a:p>
          <a:p>
            <a:pPr algn="just"/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Phan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Thành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Đat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(1900008188)</a:t>
            </a:r>
          </a:p>
          <a:p>
            <a:pPr algn="just"/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Trần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Nhật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Duy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(1911547399)</a:t>
            </a:r>
          </a:p>
          <a:p>
            <a:pPr algn="just"/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Trần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Hoàn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Kim Long (1900001774)</a:t>
            </a:r>
          </a:p>
          <a:p>
            <a:pPr algn="just"/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Nguyễn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Hoàng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Trung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(1911549005)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0685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 descr="94078666_247692989764086_5829490064966549504_n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0" b="252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94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 descr="93691573_1483754645139591_2878288482491432960_n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1" r="1904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90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 descr="94128210_3167988863264486_8072219410233819136_n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" b="123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59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 descr="93324765_587916495144643_1557910291822411776_n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7" r="1760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76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95600"/>
            <a:ext cx="7543800" cy="1143000"/>
          </a:xfrm>
        </p:spPr>
        <p:txBody>
          <a:bodyPr/>
          <a:lstStyle/>
          <a:p>
            <a:pPr algn="ctr"/>
            <a:r>
              <a:rPr lang="en-US" dirty="0" smtClean="0"/>
              <a:t>CODE SỐ MẠNH MẼ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896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524000"/>
            <a:ext cx="3581400" cy="4495800"/>
          </a:xfrm>
        </p:spPr>
        <p:txBody>
          <a:bodyPr/>
          <a:lstStyle/>
          <a:p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tuỳ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/>
              <a:t> </a:t>
            </a:r>
            <a:r>
              <a:rPr lang="en-US" dirty="0" err="1" smtClean="0"/>
              <a:t>ở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(</a:t>
            </a:r>
            <a:r>
              <a:rPr lang="en-US" dirty="0" err="1" smtClean="0"/>
              <a:t>ở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n)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24000"/>
            <a:ext cx="38862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public static </a:t>
            </a:r>
            <a:r>
              <a:rPr lang="en-US" sz="1800" dirty="0" err="1"/>
              <a:t>boolean</a:t>
            </a:r>
            <a:r>
              <a:rPr lang="en-US" sz="1800" dirty="0"/>
              <a:t> </a:t>
            </a:r>
            <a:r>
              <a:rPr lang="en-US" sz="1800" dirty="0" err="1"/>
              <a:t>soNguyenTo</a:t>
            </a:r>
            <a:r>
              <a:rPr lang="en-US" sz="1800" dirty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/>
              <a:t>n) {</a:t>
            </a:r>
          </a:p>
          <a:p>
            <a:pPr marL="0" indent="0">
              <a:buNone/>
            </a:pPr>
            <a:r>
              <a:rPr lang="mr-IN" sz="1800" dirty="0"/>
              <a:t>        for (int i = 2; i &lt; n; i++) {</a:t>
            </a:r>
          </a:p>
          <a:p>
            <a:pPr marL="0" indent="0">
              <a:buNone/>
            </a:pPr>
            <a:r>
              <a:rPr lang="mr-IN" sz="1800" dirty="0"/>
              <a:t>            if (n % i == 0) {</a:t>
            </a:r>
          </a:p>
          <a:p>
            <a:pPr marL="0" indent="0">
              <a:buNone/>
            </a:pPr>
            <a:r>
              <a:rPr lang="mr-IN" sz="1800" dirty="0"/>
              <a:t>                return false;</a:t>
            </a:r>
          </a:p>
          <a:p>
            <a:pPr marL="0" indent="0">
              <a:buNone/>
            </a:pPr>
            <a:r>
              <a:rPr lang="mr-IN" sz="1800" dirty="0"/>
              <a:t>            }</a:t>
            </a:r>
          </a:p>
          <a:p>
            <a:pPr marL="0" indent="0">
              <a:buNone/>
            </a:pPr>
            <a:r>
              <a:rPr lang="mr-IN" sz="1800" dirty="0"/>
              <a:t>        }</a:t>
            </a:r>
          </a:p>
          <a:p>
            <a:pPr marL="0" indent="0">
              <a:buNone/>
            </a:pPr>
            <a:r>
              <a:rPr lang="mr-IN" sz="1800" dirty="0"/>
              <a:t>        return true;</a:t>
            </a:r>
          </a:p>
          <a:p>
            <a:pPr marL="0" indent="0">
              <a:buNone/>
            </a:pPr>
            <a:r>
              <a:rPr lang="mr-IN" sz="1800" dirty="0"/>
              <a:t>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26611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quay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public static void main(final String[] </a:t>
            </a:r>
            <a:r>
              <a:rPr lang="en-US" sz="1800" dirty="0" err="1"/>
              <a:t>args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      // TODO Auto-generated method stub</a:t>
            </a:r>
          </a:p>
          <a:p>
            <a:pPr marL="0" indent="0">
              <a:buNone/>
            </a:pPr>
            <a:r>
              <a:rPr lang="mr-IN" sz="1800" dirty="0"/>
              <a:t>        System.out.println("Xac Dinh So Manh Me");</a:t>
            </a:r>
          </a:p>
          <a:p>
            <a:pPr marL="0" indent="0">
              <a:buNone/>
            </a:pPr>
            <a:r>
              <a:rPr lang="pl-PL" sz="1800" dirty="0"/>
              <a:t>        </a:t>
            </a:r>
            <a:r>
              <a:rPr lang="pl-PL" sz="1800" dirty="0" err="1"/>
              <a:t>final</a:t>
            </a:r>
            <a:r>
              <a:rPr lang="pl-PL" sz="1800" dirty="0"/>
              <a:t> </a:t>
            </a:r>
            <a:r>
              <a:rPr lang="pl-PL" sz="1800" dirty="0" err="1"/>
              <a:t>Scanner</a:t>
            </a:r>
            <a:r>
              <a:rPr lang="pl-PL" sz="1800" dirty="0"/>
              <a:t> </a:t>
            </a:r>
            <a:r>
              <a:rPr lang="pl-PL" sz="1800" dirty="0" err="1"/>
              <a:t>scan</a:t>
            </a:r>
            <a:r>
              <a:rPr lang="pl-PL" sz="1800" dirty="0"/>
              <a:t> = </a:t>
            </a:r>
            <a:r>
              <a:rPr lang="pl-PL" sz="1800" dirty="0" err="1"/>
              <a:t>new</a:t>
            </a:r>
            <a:r>
              <a:rPr lang="pl-PL" sz="1800" dirty="0"/>
              <a:t> </a:t>
            </a:r>
            <a:r>
              <a:rPr lang="pl-PL" sz="1800" dirty="0" err="1"/>
              <a:t>Scanner</a:t>
            </a:r>
            <a:r>
              <a:rPr lang="pl-PL" sz="1800" dirty="0"/>
              <a:t>(</a:t>
            </a:r>
            <a:r>
              <a:rPr lang="pl-PL" sz="1800" dirty="0" err="1"/>
              <a:t>System.in</a:t>
            </a:r>
            <a:r>
              <a:rPr lang="pl-PL" sz="1800" dirty="0"/>
              <a:t>);</a:t>
            </a:r>
          </a:p>
          <a:p>
            <a:pPr marL="0" indent="0">
              <a:buNone/>
            </a:pPr>
            <a:r>
              <a:rPr lang="mr-IN" sz="1800" dirty="0"/>
              <a:t>        System.out.print("Vui long nhap so: ");</a:t>
            </a:r>
          </a:p>
          <a:p>
            <a:pPr marL="0" indent="0">
              <a:buNone/>
            </a:pPr>
            <a:r>
              <a:rPr lang="mr-IN" sz="1800" dirty="0"/>
              <a:t>        final int n = scan.nextInt();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73991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 err="1" smtClean="0"/>
              <a:t>sau</a:t>
            </a:r>
            <a:r>
              <a:rPr lang="en-US" sz="1800" dirty="0" smtClean="0"/>
              <a:t> </a:t>
            </a:r>
            <a:r>
              <a:rPr lang="en-US" sz="1800" dirty="0" err="1" smtClean="0"/>
              <a:t>đó</a:t>
            </a:r>
            <a:r>
              <a:rPr lang="en-US" sz="1800" dirty="0" smtClean="0"/>
              <a:t> </a:t>
            </a:r>
            <a:r>
              <a:rPr lang="en-US" sz="1800" dirty="0" err="1" smtClean="0"/>
              <a:t>chúng</a:t>
            </a:r>
            <a:r>
              <a:rPr lang="en-US" sz="1800" dirty="0" smtClean="0"/>
              <a:t> ta </a:t>
            </a:r>
            <a:r>
              <a:rPr lang="en-US" sz="1800" dirty="0" err="1" smtClean="0"/>
              <a:t>tạo</a:t>
            </a:r>
            <a:r>
              <a:rPr lang="en-US" sz="1800" dirty="0" smtClean="0"/>
              <a:t> </a:t>
            </a:r>
            <a:r>
              <a:rPr lang="en-US" sz="1800" dirty="0" err="1" smtClean="0"/>
              <a:t>hàm</a:t>
            </a:r>
            <a:r>
              <a:rPr lang="en-US" sz="1800" dirty="0" smtClean="0"/>
              <a:t>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kiểm</a:t>
            </a:r>
            <a:r>
              <a:rPr lang="en-US" sz="1800" dirty="0" smtClean="0"/>
              <a:t> </a:t>
            </a:r>
            <a:r>
              <a:rPr lang="en-US" sz="1800" dirty="0" err="1" smtClean="0"/>
              <a:t>tra</a:t>
            </a:r>
            <a:r>
              <a:rPr lang="en-US" sz="1800" dirty="0" smtClean="0"/>
              <a:t> </a:t>
            </a:r>
            <a:r>
              <a:rPr lang="en-US" sz="1800" dirty="0" err="1" smtClean="0"/>
              <a:t>số</a:t>
            </a:r>
            <a:r>
              <a:rPr lang="en-US" sz="1800" dirty="0" smtClean="0"/>
              <a:t> </a:t>
            </a:r>
            <a:r>
              <a:rPr lang="en-US" sz="1800" dirty="0" err="1" smtClean="0"/>
              <a:t>mạnh</a:t>
            </a:r>
            <a:r>
              <a:rPr lang="en-US" sz="1800" dirty="0" smtClean="0"/>
              <a:t> </a:t>
            </a:r>
            <a:r>
              <a:rPr lang="en-US" sz="1800" dirty="0" err="1" smtClean="0"/>
              <a:t>mẽ</a:t>
            </a:r>
            <a:r>
              <a:rPr lang="en-US" sz="1800" dirty="0" smtClean="0"/>
              <a:t>. </a:t>
            </a:r>
            <a:r>
              <a:rPr lang="en-US" sz="1800" dirty="0" err="1" smtClean="0"/>
              <a:t>Ở</a:t>
            </a:r>
            <a:r>
              <a:rPr lang="en-US" sz="1800" dirty="0" smtClean="0"/>
              <a:t> </a:t>
            </a:r>
            <a:r>
              <a:rPr lang="en-US" sz="1800" dirty="0" err="1" smtClean="0"/>
              <a:t>đây</a:t>
            </a:r>
            <a:r>
              <a:rPr lang="en-US" sz="1800" dirty="0" smtClean="0"/>
              <a:t> </a:t>
            </a:r>
            <a:r>
              <a:rPr lang="en-US" sz="1800" dirty="0" err="1" smtClean="0"/>
              <a:t>chúng</a:t>
            </a:r>
            <a:r>
              <a:rPr lang="en-US" sz="1800" dirty="0" smtClean="0"/>
              <a:t> ta </a:t>
            </a:r>
            <a:r>
              <a:rPr lang="en-US" sz="1800" dirty="0" err="1" smtClean="0"/>
              <a:t>dùng</a:t>
            </a:r>
            <a:r>
              <a:rPr lang="en-US" sz="1800" dirty="0" smtClean="0"/>
              <a:t> </a:t>
            </a:r>
            <a:r>
              <a:rPr lang="en-US" sz="1800" dirty="0" err="1" smtClean="0"/>
              <a:t>vòng</a:t>
            </a:r>
            <a:r>
              <a:rPr lang="en-US" sz="1800" dirty="0" smtClean="0"/>
              <a:t> </a:t>
            </a:r>
            <a:r>
              <a:rPr lang="en-US" sz="1800" dirty="0" err="1" smtClean="0"/>
              <a:t>lặp</a:t>
            </a:r>
            <a:r>
              <a:rPr lang="en-US" sz="1800" dirty="0" smtClean="0"/>
              <a:t> for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kiểm</a:t>
            </a:r>
            <a:r>
              <a:rPr lang="en-US" sz="1800" dirty="0" smtClean="0"/>
              <a:t> </a:t>
            </a:r>
            <a:r>
              <a:rPr lang="en-US" sz="1800" dirty="0" err="1" smtClean="0"/>
              <a:t>tra</a:t>
            </a:r>
            <a:r>
              <a:rPr lang="en-US" sz="1800" dirty="0" smtClean="0"/>
              <a:t>,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điều</a:t>
            </a:r>
            <a:r>
              <a:rPr lang="en-US" sz="1800" dirty="0" smtClean="0"/>
              <a:t> </a:t>
            </a:r>
            <a:r>
              <a:rPr lang="en-US" sz="1800" dirty="0" err="1" smtClean="0"/>
              <a:t>kiện</a:t>
            </a:r>
            <a:r>
              <a:rPr lang="en-US" sz="1800" dirty="0" smtClean="0"/>
              <a:t>:</a:t>
            </a:r>
          </a:p>
          <a:p>
            <a:pPr>
              <a:buFont typeface="+mj-lt"/>
              <a:buAutoNum type="arabicPeriod"/>
            </a:pP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số</a:t>
            </a:r>
            <a:r>
              <a:rPr lang="en-US" sz="1800" dirty="0" smtClean="0"/>
              <a:t> </a:t>
            </a:r>
            <a:r>
              <a:rPr lang="en-US" sz="1800" dirty="0" err="1" smtClean="0"/>
              <a:t>nguyên</a:t>
            </a:r>
            <a:r>
              <a:rPr lang="en-US" sz="1800" dirty="0" smtClean="0"/>
              <a:t> </a:t>
            </a:r>
            <a:r>
              <a:rPr lang="en-US" sz="1800" dirty="0" err="1" smtClean="0"/>
              <a:t>tố</a:t>
            </a:r>
            <a:endParaRPr lang="en-US" sz="1800" dirty="0" smtClean="0"/>
          </a:p>
          <a:p>
            <a:pPr>
              <a:buFont typeface="+mj-lt"/>
              <a:buAutoNum type="arabicPeriod"/>
            </a:pPr>
            <a:r>
              <a:rPr lang="en-US" sz="1800" dirty="0" smtClean="0"/>
              <a:t>n </a:t>
            </a:r>
            <a:r>
              <a:rPr lang="en-US" sz="1800" dirty="0" err="1" smtClean="0"/>
              <a:t>phải</a:t>
            </a:r>
            <a:r>
              <a:rPr lang="en-US" sz="1800" dirty="0" smtClean="0"/>
              <a:t> chia </a:t>
            </a:r>
            <a:r>
              <a:rPr lang="en-US" sz="1800" dirty="0" err="1" smtClean="0"/>
              <a:t>hết</a:t>
            </a:r>
            <a:r>
              <a:rPr lang="en-US" sz="1800" dirty="0" smtClean="0"/>
              <a:t> </a:t>
            </a:r>
            <a:r>
              <a:rPr lang="en-US" sz="1800" dirty="0" err="1" smtClean="0"/>
              <a:t>cho</a:t>
            </a:r>
            <a:r>
              <a:rPr lang="en-US" sz="1800" dirty="0" smtClean="0"/>
              <a:t> </a:t>
            </a:r>
            <a:r>
              <a:rPr lang="en-US" sz="1800" dirty="0" err="1" smtClean="0"/>
              <a:t>số</a:t>
            </a:r>
            <a:r>
              <a:rPr lang="en-US" sz="1800" dirty="0" smtClean="0"/>
              <a:t> </a:t>
            </a:r>
            <a:r>
              <a:rPr lang="en-US" sz="1800" dirty="0" err="1" smtClean="0"/>
              <a:t>nguyên</a:t>
            </a:r>
            <a:r>
              <a:rPr lang="en-US" sz="1800" dirty="0" smtClean="0"/>
              <a:t> </a:t>
            </a:r>
            <a:r>
              <a:rPr lang="en-US" sz="1800" dirty="0" err="1" smtClean="0"/>
              <a:t>tố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1800" dirty="0" err="1" smtClean="0"/>
              <a:t>đó</a:t>
            </a:r>
            <a:endParaRPr lang="en-US" sz="1800" dirty="0" smtClean="0"/>
          </a:p>
          <a:p>
            <a:pPr>
              <a:buFont typeface="+mj-lt"/>
              <a:buAutoNum type="arabicPeriod"/>
            </a:pPr>
            <a:r>
              <a:rPr lang="en-US" sz="1800" dirty="0" smtClean="0"/>
              <a:t>n </a:t>
            </a:r>
            <a:r>
              <a:rPr lang="en-US" sz="1800" dirty="0" err="1" smtClean="0"/>
              <a:t>cũng</a:t>
            </a:r>
            <a:r>
              <a:rPr lang="en-US" sz="1800" dirty="0" smtClean="0"/>
              <a:t> </a:t>
            </a:r>
            <a:r>
              <a:rPr lang="en-US" sz="1800" dirty="0" err="1" smtClean="0"/>
              <a:t>phải</a:t>
            </a:r>
            <a:r>
              <a:rPr lang="en-US" sz="1800" dirty="0" smtClean="0"/>
              <a:t> chia </a:t>
            </a:r>
            <a:r>
              <a:rPr lang="en-US" sz="1800" dirty="0" err="1" smtClean="0"/>
              <a:t>hết</a:t>
            </a:r>
            <a:r>
              <a:rPr lang="en-US" sz="1800" dirty="0" smtClean="0"/>
              <a:t> </a:t>
            </a:r>
            <a:r>
              <a:rPr lang="en-US" sz="1800" dirty="0" err="1" smtClean="0"/>
              <a:t>cho</a:t>
            </a:r>
            <a:r>
              <a:rPr lang="en-US" sz="1800" dirty="0" smtClean="0"/>
              <a:t> </a:t>
            </a:r>
            <a:r>
              <a:rPr lang="en-US" sz="1800" dirty="0" err="1" smtClean="0"/>
              <a:t>bình</a:t>
            </a:r>
            <a:r>
              <a:rPr lang="en-US" sz="1800" dirty="0" smtClean="0"/>
              <a:t> </a:t>
            </a:r>
            <a:r>
              <a:rPr lang="en-US" sz="1800" dirty="0" err="1" smtClean="0"/>
              <a:t>phương</a:t>
            </a:r>
            <a:r>
              <a:rPr lang="en-US" sz="1800" dirty="0" smtClean="0"/>
              <a:t> </a:t>
            </a:r>
            <a:r>
              <a:rPr lang="en-US" sz="1800" dirty="0" err="1" smtClean="0"/>
              <a:t>số</a:t>
            </a:r>
            <a:r>
              <a:rPr lang="en-US" sz="1800" dirty="0" smtClean="0"/>
              <a:t> </a:t>
            </a:r>
            <a:r>
              <a:rPr lang="en-US" sz="1800" dirty="0" err="1" smtClean="0"/>
              <a:t>nguyên</a:t>
            </a:r>
            <a:r>
              <a:rPr lang="en-US" sz="1800" dirty="0" smtClean="0"/>
              <a:t> </a:t>
            </a:r>
            <a:r>
              <a:rPr lang="en-US" sz="1800" dirty="0" err="1" smtClean="0"/>
              <a:t>tố</a:t>
            </a:r>
            <a:r>
              <a:rPr lang="en-US" sz="1800" dirty="0" smtClean="0"/>
              <a:t> </a:t>
            </a:r>
            <a:r>
              <a:rPr lang="en-US" sz="1800" dirty="0" err="1" smtClean="0"/>
              <a:t>đó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public static </a:t>
            </a:r>
            <a:r>
              <a:rPr lang="en-US" sz="1400" dirty="0" err="1"/>
              <a:t>boolean</a:t>
            </a:r>
            <a:r>
              <a:rPr lang="en-US" sz="1400" dirty="0"/>
              <a:t> </a:t>
            </a:r>
            <a:r>
              <a:rPr lang="en-US" sz="1400" dirty="0" err="1"/>
              <a:t>soManhMe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 n) {</a:t>
            </a:r>
          </a:p>
          <a:p>
            <a:pPr marL="0" indent="0">
              <a:buNone/>
            </a:pPr>
            <a:r>
              <a:rPr lang="mr-IN" sz="1400" dirty="0"/>
              <a:t>        for (int i = 2 ; i &lt;= Math.sqrt(n); i++) {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mr-IN" sz="1400" dirty="0"/>
              <a:t>            if (soNguyenTo(i) == true) {</a:t>
            </a:r>
          </a:p>
          <a:p>
            <a:pPr marL="0" indent="0">
              <a:buNone/>
            </a:pPr>
            <a:r>
              <a:rPr lang="mr-IN" sz="1400" dirty="0"/>
              <a:t>                if (n % i == 0) {</a:t>
            </a:r>
          </a:p>
          <a:p>
            <a:pPr marL="0" indent="0">
              <a:buNone/>
            </a:pPr>
            <a:r>
              <a:rPr lang="mr-IN" sz="1400" dirty="0"/>
              <a:t>                    if (n % Math.pow(i, 2) == 0) {</a:t>
            </a:r>
          </a:p>
          <a:p>
            <a:pPr marL="0" indent="0">
              <a:buNone/>
            </a:pPr>
            <a:r>
              <a:rPr lang="mr-IN" sz="1400" dirty="0"/>
              <a:t>                        return true;</a:t>
            </a:r>
          </a:p>
          <a:p>
            <a:pPr marL="0" indent="0">
              <a:buNone/>
            </a:pPr>
            <a:r>
              <a:rPr lang="mr-IN" sz="1400" dirty="0"/>
              <a:t>                    }</a:t>
            </a:r>
          </a:p>
          <a:p>
            <a:pPr marL="0" indent="0">
              <a:buNone/>
            </a:pPr>
            <a:r>
              <a:rPr lang="mr-IN" sz="1400" dirty="0"/>
              <a:t>                }</a:t>
            </a:r>
          </a:p>
          <a:p>
            <a:pPr marL="0" indent="0">
              <a:buNone/>
            </a:pPr>
            <a:r>
              <a:rPr lang="mr-IN" sz="1400" dirty="0"/>
              <a:t>            }</a:t>
            </a:r>
          </a:p>
          <a:p>
            <a:pPr marL="0" indent="0">
              <a:buNone/>
            </a:pPr>
            <a:r>
              <a:rPr lang="mr-IN" sz="1400" dirty="0"/>
              <a:t>        }</a:t>
            </a:r>
          </a:p>
          <a:p>
            <a:pPr marL="0" indent="0">
              <a:buNone/>
            </a:pPr>
            <a:r>
              <a:rPr lang="mr-IN" sz="1400" dirty="0"/>
              <a:t>        return false;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mr-IN" sz="1400" dirty="0"/>
              <a:t>  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7983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err="1" smtClean="0"/>
              <a:t>tiếp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chúng</a:t>
            </a:r>
            <a:r>
              <a:rPr lang="en-US" sz="2400" dirty="0" smtClean="0"/>
              <a:t> ta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vòng</a:t>
            </a:r>
            <a:r>
              <a:rPr lang="en-US" sz="2400" dirty="0" smtClean="0"/>
              <a:t> </a:t>
            </a:r>
            <a:r>
              <a:rPr lang="en-US" sz="2400" dirty="0" err="1" smtClean="0"/>
              <a:t>lặp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biến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=1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chạy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n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kiểm</a:t>
            </a:r>
            <a:r>
              <a:rPr lang="en-US" sz="2400" dirty="0" smtClean="0"/>
              <a:t> </a:t>
            </a:r>
            <a:r>
              <a:rPr lang="en-US" sz="2400" dirty="0" err="1" smtClean="0"/>
              <a:t>tra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nhỏ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r>
              <a:rPr lang="en-US" sz="2400" dirty="0" smtClean="0"/>
              <a:t>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n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mạnh</a:t>
            </a:r>
            <a:r>
              <a:rPr lang="en-US" sz="2400" dirty="0" smtClean="0"/>
              <a:t> </a:t>
            </a:r>
            <a:r>
              <a:rPr lang="en-US" sz="2400" dirty="0" err="1" smtClean="0"/>
              <a:t>mẽ</a:t>
            </a:r>
            <a:r>
              <a:rPr lang="en-US" sz="2400" dirty="0" smtClean="0"/>
              <a:t> hay </a:t>
            </a:r>
            <a:r>
              <a:rPr lang="en-US" sz="2400" dirty="0" err="1" smtClean="0"/>
              <a:t>không</a:t>
            </a:r>
            <a:endParaRPr lang="en-US" sz="2400" dirty="0" smtClean="0"/>
          </a:p>
          <a:p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cuối</a:t>
            </a:r>
            <a:r>
              <a:rPr lang="en-US" sz="2400" dirty="0" smtClean="0"/>
              <a:t> </a:t>
            </a:r>
            <a:r>
              <a:rPr lang="en-US" sz="2400" dirty="0" err="1" smtClean="0"/>
              <a:t>cùng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câu</a:t>
            </a:r>
            <a:r>
              <a:rPr lang="en-US" sz="2400" dirty="0" smtClean="0"/>
              <a:t> </a:t>
            </a:r>
            <a:r>
              <a:rPr lang="en-US" sz="2400" dirty="0" err="1" smtClean="0"/>
              <a:t>lệnh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tất</a:t>
            </a:r>
            <a:r>
              <a:rPr lang="en-US" sz="2400" dirty="0" smtClean="0"/>
              <a:t> </a:t>
            </a:r>
            <a:r>
              <a:rPr lang="en-US" sz="2400" dirty="0" err="1" smtClean="0"/>
              <a:t>cả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thoả</a:t>
            </a:r>
            <a:r>
              <a:rPr lang="en-US" sz="2400" dirty="0" smtClean="0"/>
              <a:t> </a:t>
            </a:r>
            <a:r>
              <a:rPr lang="en-US" sz="2400" dirty="0" err="1" smtClean="0"/>
              <a:t>yêu</a:t>
            </a:r>
            <a:r>
              <a:rPr lang="en-US" sz="2400" dirty="0" smtClean="0"/>
              <a:t> </a:t>
            </a:r>
            <a:r>
              <a:rPr lang="en-US" sz="2400" dirty="0" err="1" smtClean="0"/>
              <a:t>cầu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 err="1"/>
              <a:t>System.out.println</a:t>
            </a:r>
            <a:r>
              <a:rPr lang="pt-BR" sz="2000" dirty="0"/>
              <a:t>("</a:t>
            </a:r>
            <a:r>
              <a:rPr lang="pt-BR" sz="2000" dirty="0" err="1"/>
              <a:t>Cac</a:t>
            </a:r>
            <a:r>
              <a:rPr lang="pt-BR" sz="2000" dirty="0"/>
              <a:t> </a:t>
            </a:r>
            <a:r>
              <a:rPr lang="pt-BR" sz="2000" dirty="0" err="1"/>
              <a:t>so</a:t>
            </a:r>
            <a:r>
              <a:rPr lang="pt-BR" sz="2000" dirty="0"/>
              <a:t> </a:t>
            </a:r>
            <a:r>
              <a:rPr lang="pt-BR" sz="2000" dirty="0" err="1"/>
              <a:t>manh</a:t>
            </a:r>
            <a:r>
              <a:rPr lang="pt-BR" sz="2000" dirty="0"/>
              <a:t> me </a:t>
            </a:r>
            <a:r>
              <a:rPr lang="pt-BR" sz="2000" dirty="0" err="1"/>
              <a:t>nho</a:t>
            </a:r>
            <a:r>
              <a:rPr lang="pt-BR" sz="2000" dirty="0"/>
              <a:t> </a:t>
            </a:r>
            <a:r>
              <a:rPr lang="pt-BR" sz="2000" dirty="0" err="1"/>
              <a:t>hon</a:t>
            </a:r>
            <a:r>
              <a:rPr lang="pt-BR" sz="2000" dirty="0"/>
              <a:t>: ");</a:t>
            </a:r>
          </a:p>
          <a:p>
            <a:pPr marL="0" indent="0">
              <a:buNone/>
            </a:pPr>
            <a:r>
              <a:rPr lang="mr-IN" sz="2000" dirty="0"/>
              <a:t>        for (int i = 1 ; i &lt;= n; i ++) {</a:t>
            </a:r>
          </a:p>
          <a:p>
            <a:pPr marL="0" indent="0">
              <a:buNone/>
            </a:pPr>
            <a:r>
              <a:rPr lang="mr-IN" sz="2000" dirty="0"/>
              <a:t>            if (KtSoManhMe.soManhMe(i)== true) {</a:t>
            </a:r>
          </a:p>
          <a:p>
            <a:pPr marL="0" indent="0">
              <a:buNone/>
            </a:pPr>
            <a:r>
              <a:rPr lang="mr-IN" sz="2000" dirty="0"/>
              <a:t>                System.out.println(i);</a:t>
            </a:r>
          </a:p>
          <a:p>
            <a:pPr marL="0" indent="0">
              <a:buNone/>
            </a:pPr>
            <a:r>
              <a:rPr lang="mr-IN" sz="2000" dirty="0"/>
              <a:t>            }</a:t>
            </a:r>
          </a:p>
          <a:p>
            <a:pPr marL="0" indent="0">
              <a:buNone/>
            </a:pPr>
            <a:r>
              <a:rPr lang="mr-IN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09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19400"/>
            <a:ext cx="7543800" cy="1143000"/>
          </a:xfrm>
        </p:spPr>
        <p:txBody>
          <a:bodyPr/>
          <a:lstStyle/>
          <a:p>
            <a:pPr algn="ctr"/>
            <a:r>
              <a:rPr lang="en-US" dirty="0" smtClean="0"/>
              <a:t>CẢM ƠN THẦY VÀ CÁC BẠN ĐÃ LẮNG NGHE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11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19400"/>
            <a:ext cx="7543800" cy="1143000"/>
          </a:xfrm>
        </p:spPr>
        <p:txBody>
          <a:bodyPr/>
          <a:lstStyle/>
          <a:p>
            <a:pPr algn="ctr"/>
            <a:r>
              <a:rPr lang="en-US" dirty="0" smtClean="0"/>
              <a:t>SỐ MẠNH MẼ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33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NGUỒN GỐC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5181600"/>
          </a:xfrm>
        </p:spPr>
        <p:txBody>
          <a:bodyPr/>
          <a:lstStyle/>
          <a:p>
            <a:r>
              <a:rPr lang="en-US" dirty="0" err="1" smtClean="0">
                <a:latin typeface="Times New Roman"/>
                <a:cs typeface="Times New Roman"/>
              </a:rPr>
              <a:t>Số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mạnh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mẽ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là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một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trong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ba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thuật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ngữ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toán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học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được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cho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là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lấy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tên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từ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sự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tích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gót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chân</a:t>
            </a:r>
            <a:r>
              <a:rPr lang="en-US" dirty="0" smtClean="0">
                <a:latin typeface="Times New Roman"/>
                <a:cs typeface="Times New Roman"/>
              </a:rPr>
              <a:t> A-sin (Achilles). </a:t>
            </a:r>
            <a:r>
              <a:rPr lang="en-US" dirty="0" err="1">
                <a:latin typeface="Times New Roman"/>
                <a:cs typeface="Times New Roman"/>
              </a:rPr>
              <a:t>N</a:t>
            </a:r>
            <a:r>
              <a:rPr lang="en-US" dirty="0" err="1" smtClean="0">
                <a:latin typeface="Times New Roman"/>
                <a:cs typeface="Times New Roman"/>
              </a:rPr>
              <a:t>goài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ra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còn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có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số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hoàn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hảo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và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số</a:t>
            </a:r>
            <a:r>
              <a:rPr lang="en-US" dirty="0" smtClean="0">
                <a:latin typeface="Times New Roman"/>
                <a:cs typeface="Times New Roman"/>
              </a:rPr>
              <a:t> Achilles.</a:t>
            </a:r>
          </a:p>
          <a:p>
            <a:r>
              <a:rPr lang="en-US" dirty="0" err="1" smtClean="0">
                <a:latin typeface="Times New Roman"/>
                <a:cs typeface="Times New Roman"/>
              </a:rPr>
              <a:t>Số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mạnh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mẽ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được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nghiên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cứu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bởi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Paul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Erdős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George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Szekeres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1058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ĐỊNH NGHĨA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5029200"/>
          </a:xfrm>
        </p:spPr>
        <p:txBody>
          <a:bodyPr/>
          <a:lstStyle/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mẽ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chia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chia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u="sng" dirty="0" smtClean="0"/>
              <a:t>VD</a:t>
            </a:r>
            <a:r>
              <a:rPr lang="en-US" dirty="0" smtClean="0"/>
              <a:t>: 25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mẽ</a:t>
            </a:r>
            <a:r>
              <a:rPr lang="en-US" dirty="0" smtClean="0"/>
              <a:t>, </a:t>
            </a:r>
            <a:r>
              <a:rPr lang="en-US" dirty="0" err="1" smtClean="0"/>
              <a:t>vì</a:t>
            </a:r>
            <a:r>
              <a:rPr lang="en-US" dirty="0" smtClean="0"/>
              <a:t> 25 chia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5 (5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5 (5^2=25).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 smtClean="0">
                <a:solidFill>
                  <a:srgbClr val="FF6600"/>
                </a:solidFill>
              </a:rPr>
              <a:t>Nhưng</a:t>
            </a:r>
            <a:r>
              <a:rPr lang="en-US" dirty="0" smtClean="0"/>
              <a:t> 24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mẽ</a:t>
            </a:r>
            <a:r>
              <a:rPr lang="en-US" dirty="0" smtClean="0"/>
              <a:t> </a:t>
            </a: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thoả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1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mẽ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350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TÍNH CHẤT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5105400"/>
          </a:xfrm>
        </p:spPr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mẽ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hảo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achilles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mẽ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m=a^2*b^3 (</a:t>
            </a:r>
            <a:r>
              <a:rPr lang="en-US" dirty="0" err="1" smtClean="0"/>
              <a:t>a,b</a:t>
            </a:r>
            <a:r>
              <a:rPr lang="en-US" dirty="0" smtClean="0"/>
              <a:t>&gt;=1) =&gt;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chia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mẽ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04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124200"/>
            <a:ext cx="7543800" cy="1143000"/>
          </a:xfrm>
        </p:spPr>
        <p:txBody>
          <a:bodyPr/>
          <a:lstStyle/>
          <a:p>
            <a:pPr algn="ctr"/>
            <a:r>
              <a:rPr lang="en-US" dirty="0" smtClean="0"/>
              <a:t>SƠ ĐỒ KHỐI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29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 descr="94566666_1435052086701591_1583038633642819584_n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6" r="14756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01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 descr="93857460_217066772923336_6778494901840510976_n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6" r="5286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33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 descr="93674977_508806920002618_6114211109240045568_n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6" r="4906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52265"/>
      </p:ext>
    </p:extLst>
  </p:cSld>
  <p:clrMapOvr>
    <a:masterClrMapping/>
  </p:clrMapOvr>
</p:sld>
</file>

<file path=ppt/theme/theme1.xml><?xml version="1.0" encoding="utf-8"?>
<a:theme xmlns:a="http://schemas.openxmlformats.org/drawingml/2006/main" name="TM01072121">
  <a:themeElements>
    <a:clrScheme name="Office Theme 11">
      <a:dk1>
        <a:srgbClr val="005A58"/>
      </a:dk1>
      <a:lt1>
        <a:srgbClr val="FFFFFF"/>
      </a:lt1>
      <a:dk2>
        <a:srgbClr val="33CCCC"/>
      </a:dk2>
      <a:lt2>
        <a:srgbClr val="FFFF99"/>
      </a:lt2>
      <a:accent1>
        <a:srgbClr val="006462"/>
      </a:accent1>
      <a:accent2>
        <a:srgbClr val="6D6FC7"/>
      </a:accent2>
      <a:accent3>
        <a:srgbClr val="ADE2E2"/>
      </a:accent3>
      <a:accent4>
        <a:srgbClr val="DADADA"/>
      </a:accent4>
      <a:accent5>
        <a:srgbClr val="AAB8B7"/>
      </a:accent5>
      <a:accent6>
        <a:srgbClr val="6264B4"/>
      </a:accent6>
      <a:hlink>
        <a:srgbClr val="00FFFF"/>
      </a:hlink>
      <a:folHlink>
        <a:srgbClr val="00FF00"/>
      </a:folHlink>
    </a:clrScheme>
    <a:fontScheme name="Office Theme">
      <a:majorFont>
        <a:latin typeface="Arial Black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DCEBE6"/>
        </a:dk1>
        <a:lt1>
          <a:srgbClr val="FFFFFF"/>
        </a:lt1>
        <a:dk2>
          <a:srgbClr val="000000"/>
        </a:dk2>
        <a:lt2>
          <a:srgbClr val="333333"/>
        </a:lt2>
        <a:accent1>
          <a:srgbClr val="3374A1"/>
        </a:accent1>
        <a:accent2>
          <a:srgbClr val="3B2E8A"/>
        </a:accent2>
        <a:accent3>
          <a:srgbClr val="FFFFFF"/>
        </a:accent3>
        <a:accent4>
          <a:srgbClr val="BCC9C4"/>
        </a:accent4>
        <a:accent5>
          <a:srgbClr val="ADBCCD"/>
        </a:accent5>
        <a:accent6>
          <a:srgbClr val="35297D"/>
        </a:accent6>
        <a:hlink>
          <a:srgbClr val="00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3E3E5C"/>
        </a:dk1>
        <a:lt1>
          <a:srgbClr val="FFFFFF"/>
        </a:lt1>
        <a:dk2>
          <a:srgbClr val="B9B9D7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D9D9E8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CCCC99"/>
        </a:dk1>
        <a:lt1>
          <a:srgbClr val="FFFFCC"/>
        </a:lt1>
        <a:dk2>
          <a:srgbClr val="DFD293"/>
        </a:dk2>
        <a:lt2>
          <a:srgbClr val="5C1F00"/>
        </a:lt2>
        <a:accent1>
          <a:srgbClr val="78783C"/>
        </a:accent1>
        <a:accent2>
          <a:srgbClr val="FFFFCC"/>
        </a:accent2>
        <a:accent3>
          <a:srgbClr val="FFFFE2"/>
        </a:accent3>
        <a:accent4>
          <a:srgbClr val="AEAE82"/>
        </a:accent4>
        <a:accent5>
          <a:srgbClr val="BEBEAF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2D2015"/>
        </a:dk1>
        <a:lt1>
          <a:srgbClr val="D2D2D2"/>
        </a:lt1>
        <a:dk2>
          <a:srgbClr val="CCCCA5"/>
        </a:dk2>
        <a:lt2>
          <a:srgbClr val="DFC08D"/>
        </a:lt2>
        <a:accent1>
          <a:srgbClr val="666666"/>
        </a:accent1>
        <a:accent2>
          <a:srgbClr val="0066FF"/>
        </a:accent2>
        <a:accent3>
          <a:srgbClr val="E2E2CF"/>
        </a:accent3>
        <a:accent4>
          <a:srgbClr val="B3B3B3"/>
        </a:accent4>
        <a:accent5>
          <a:srgbClr val="B8B8B8"/>
        </a:accent5>
        <a:accent6>
          <a:srgbClr val="005CE7"/>
        </a:accent6>
        <a:hlink>
          <a:srgbClr val="66CCFF"/>
        </a:hlink>
        <a:folHlink>
          <a:srgbClr val="FAF0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2D2015"/>
        </a:dk1>
        <a:lt1>
          <a:srgbClr val="D2D2D2"/>
        </a:lt1>
        <a:dk2>
          <a:srgbClr val="73CDFF"/>
        </a:dk2>
        <a:lt2>
          <a:srgbClr val="DFC08D"/>
        </a:lt2>
        <a:accent1>
          <a:srgbClr val="666666"/>
        </a:accent1>
        <a:accent2>
          <a:srgbClr val="0066FF"/>
        </a:accent2>
        <a:accent3>
          <a:srgbClr val="BCE3FF"/>
        </a:accent3>
        <a:accent4>
          <a:srgbClr val="B3B3B3"/>
        </a:accent4>
        <a:accent5>
          <a:srgbClr val="B8B8B8"/>
        </a:accent5>
        <a:accent6>
          <a:srgbClr val="005CE7"/>
        </a:accent6>
        <a:hlink>
          <a:srgbClr val="66CCFF"/>
        </a:hlink>
        <a:folHlink>
          <a:srgbClr val="FAF0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5A58"/>
        </a:dk1>
        <a:lt1>
          <a:srgbClr val="FFFFFF"/>
        </a:lt1>
        <a:dk2>
          <a:srgbClr val="33CCCC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DE2E2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3366"/>
        </a:dk1>
        <a:lt1>
          <a:srgbClr val="FFFFFF"/>
        </a:lt1>
        <a:dk2>
          <a:srgbClr val="0000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B8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TM01072121</Template>
  <TotalTime>637</TotalTime>
  <Words>663</Words>
  <Application>Microsoft Macintosh PowerPoint</Application>
  <PresentationFormat>On-screen Show (4:3)</PresentationFormat>
  <Paragraphs>67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TM01072121</vt:lpstr>
      <vt:lpstr>ĐỒ ÁN GIỮA KÌ</vt:lpstr>
      <vt:lpstr>SỐ MẠNH MẼ</vt:lpstr>
      <vt:lpstr>NGUỒN GỐC</vt:lpstr>
      <vt:lpstr>ĐỊNH NGHĨA</vt:lpstr>
      <vt:lpstr>TÍNH CHẤT</vt:lpstr>
      <vt:lpstr>SƠ ĐỒ KHỐI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SỐ MẠNH MẼ</vt:lpstr>
      <vt:lpstr>PowerPoint Presentation</vt:lpstr>
      <vt:lpstr>PowerPoint Presentation</vt:lpstr>
      <vt:lpstr>PowerPoint Presentation</vt:lpstr>
      <vt:lpstr>PowerPoint Presentation</vt:lpstr>
      <vt:lpstr>CẢM ƠN THẦY VÀ CÁC BẠN ĐÃ LẮNG NGHE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GIỮA KÌ</dc:title>
  <dc:subject/>
  <dc:creator/>
  <cp:keywords/>
  <dc:description/>
  <cp:lastModifiedBy>Sugar Cube</cp:lastModifiedBy>
  <cp:revision>29</cp:revision>
  <cp:lastPrinted>1601-01-01T00:00:00Z</cp:lastPrinted>
  <dcterms:created xsi:type="dcterms:W3CDTF">1601-01-01T00:00:00Z</dcterms:created>
  <dcterms:modified xsi:type="dcterms:W3CDTF">2020-04-22T16:20:50Z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TC010721211033</vt:lpwstr>
  </property>
</Properties>
</file>