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4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8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1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74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0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08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0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2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9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D2442C-F32A-45AD-AF65-C8158A4CA02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8C8A48-9998-4C3C-A36C-A640B8C9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51268" y="412124"/>
            <a:ext cx="9088192" cy="1552374"/>
          </a:xfrm>
        </p:spPr>
        <p:txBody>
          <a:bodyPr>
            <a:noAutofit/>
          </a:bodyPr>
          <a:lstStyle/>
          <a:p>
            <a:r>
              <a:rPr lang="en-US" sz="8800" dirty="0" err="1" smtClean="0">
                <a:solidFill>
                  <a:schemeClr val="bg1"/>
                </a:solidFill>
                <a:latin typeface="Snap ITC" panose="04040A07060A02020202" pitchFamily="82" charset="0"/>
                <a:ea typeface="Adobe Gothic Std B" panose="020B0800000000000000" pitchFamily="34" charset="-128"/>
              </a:rPr>
              <a:t>Nhóm</a:t>
            </a:r>
            <a:r>
              <a:rPr lang="en-US" sz="8800" dirty="0" smtClean="0">
                <a:solidFill>
                  <a:schemeClr val="bg1"/>
                </a:solidFill>
                <a:latin typeface="Snap ITC" panose="04040A07060A02020202" pitchFamily="82" charset="0"/>
                <a:ea typeface="Adobe Gothic Std B" panose="020B0800000000000000" pitchFamily="34" charset="-128"/>
              </a:rPr>
              <a:t> 4: </a:t>
            </a:r>
            <a:endParaRPr lang="en-US" sz="8800" dirty="0">
              <a:solidFill>
                <a:schemeClr val="bg1"/>
              </a:solidFill>
              <a:latin typeface="Snap ITC" panose="04040A07060A020202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65668" y="2408349"/>
            <a:ext cx="9216980" cy="363506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Trạch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1911548449</a:t>
            </a:r>
            <a:b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Thành Đạt – 1900008188</a:t>
            </a:r>
            <a:b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1911547399</a:t>
            </a:r>
            <a:b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Long – 1900001774</a:t>
            </a:r>
            <a:b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- 1911549005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2357907"/>
            <a:ext cx="11513713" cy="2574702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 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6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917" y="269716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9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55" y="224424"/>
            <a:ext cx="10713591" cy="1507067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Phân tích dữ liệu khách hàng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kiểu dữ liệu tương ứng: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69055" y="1332246"/>
            <a:ext cx="11539470" cy="611102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in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cước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“0”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3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7400" y="2380087"/>
            <a:ext cx="8534401" cy="2281600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9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9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sz="9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6633" y="645016"/>
            <a:ext cx="11602235" cy="96484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LƯU ĐỒ KHỐI TỔNG QUÁT SỐ CỔ PHIẾU KHÁCH HÀNG NẮM GIỮ  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2297" y="0"/>
            <a:ext cx="4353059" cy="10818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78826" y="1081825"/>
            <a:ext cx="1" cy="1236372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 Diagonal Corner Rectangle 7"/>
          <p:cNvSpPr/>
          <p:nvPr/>
        </p:nvSpPr>
        <p:spPr>
          <a:xfrm>
            <a:off x="3902297" y="2318197"/>
            <a:ext cx="4353059" cy="123637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6078826" y="3554569"/>
            <a:ext cx="1" cy="1287887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amond 10"/>
              <p:cNvSpPr/>
              <p:nvPr/>
            </p:nvSpPr>
            <p:spPr>
              <a:xfrm>
                <a:off x="4758741" y="4842456"/>
                <a:ext cx="2640169" cy="1519707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 xmlns="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Diamond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741" y="4842456"/>
                <a:ext cx="2640169" cy="1519707"/>
              </a:xfrm>
              <a:prstGeom prst="diamond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7398910" y="5628065"/>
            <a:ext cx="2466307" cy="1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865217" y="2962139"/>
            <a:ext cx="38637" cy="2665926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255356" y="2949262"/>
            <a:ext cx="1609861" cy="0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9936864" y="3567447"/>
            <a:ext cx="990042" cy="126213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>
            <a:stCxn id="11" idx="2"/>
          </p:cNvCxnSpPr>
          <p:nvPr/>
        </p:nvCxnSpPr>
        <p:spPr>
          <a:xfrm>
            <a:off x="6078826" y="6362163"/>
            <a:ext cx="0" cy="495837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9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0180" y="643943"/>
            <a:ext cx="2730321" cy="12106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79583" y="0"/>
            <a:ext cx="25758" cy="643944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245483"/>
            <a:ext cx="1854558" cy="2021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 /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(2000)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7590" y="3245483"/>
            <a:ext cx="1854557" cy="2021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 /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(4200)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179" y="3271241"/>
            <a:ext cx="1906072" cy="199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 /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(3000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24283" y="3245483"/>
            <a:ext cx="1906072" cy="2021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 /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(5300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6266" y="3245483"/>
            <a:ext cx="1906072" cy="2021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 /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(3600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45710" y="3245483"/>
            <a:ext cx="1906072" cy="2021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 /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(5000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62885" y="2498501"/>
            <a:ext cx="10129234" cy="25758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5705341" y="1854558"/>
            <a:ext cx="0" cy="643943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862885" y="2498501"/>
            <a:ext cx="64394" cy="746982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0"/>
          </p:cNvCxnSpPr>
          <p:nvPr/>
        </p:nvCxnSpPr>
        <p:spPr>
          <a:xfrm>
            <a:off x="2859110" y="2511380"/>
            <a:ext cx="25759" cy="734103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4778062" y="2511380"/>
            <a:ext cx="90153" cy="75986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0"/>
          </p:cNvCxnSpPr>
          <p:nvPr/>
        </p:nvCxnSpPr>
        <p:spPr>
          <a:xfrm>
            <a:off x="6877319" y="2511380"/>
            <a:ext cx="0" cy="734103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0"/>
          </p:cNvCxnSpPr>
          <p:nvPr/>
        </p:nvCxnSpPr>
        <p:spPr>
          <a:xfrm>
            <a:off x="8899302" y="2524259"/>
            <a:ext cx="0" cy="721224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0"/>
          </p:cNvCxnSpPr>
          <p:nvPr/>
        </p:nvCxnSpPr>
        <p:spPr>
          <a:xfrm flipH="1">
            <a:off x="10898746" y="2524259"/>
            <a:ext cx="70834" cy="721224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27279" y="6014434"/>
            <a:ext cx="10064840" cy="25758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</p:cNvCxnSpPr>
          <p:nvPr/>
        </p:nvCxnSpPr>
        <p:spPr>
          <a:xfrm>
            <a:off x="927279" y="5267459"/>
            <a:ext cx="0" cy="746975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</p:cNvCxnSpPr>
          <p:nvPr/>
        </p:nvCxnSpPr>
        <p:spPr>
          <a:xfrm flipH="1">
            <a:off x="2859110" y="5267459"/>
            <a:ext cx="25759" cy="746975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</p:cNvCxnSpPr>
          <p:nvPr/>
        </p:nvCxnSpPr>
        <p:spPr>
          <a:xfrm>
            <a:off x="4868215" y="5267459"/>
            <a:ext cx="0" cy="746975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</p:cNvCxnSpPr>
          <p:nvPr/>
        </p:nvCxnSpPr>
        <p:spPr>
          <a:xfrm>
            <a:off x="6877319" y="5267459"/>
            <a:ext cx="0" cy="746975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</p:cNvCxnSpPr>
          <p:nvPr/>
        </p:nvCxnSpPr>
        <p:spPr>
          <a:xfrm>
            <a:off x="8899302" y="5267459"/>
            <a:ext cx="0" cy="746975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2"/>
          </p:cNvCxnSpPr>
          <p:nvPr/>
        </p:nvCxnSpPr>
        <p:spPr>
          <a:xfrm>
            <a:off x="10898746" y="5267459"/>
            <a:ext cx="70834" cy="772733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1251" y="6014434"/>
            <a:ext cx="0" cy="817808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37149" y="2640170"/>
            <a:ext cx="3528811" cy="2627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= X/2 – X/2/5300*5300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9751" y="2653047"/>
            <a:ext cx="3528811" cy="26144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= X/2 – X/2/5000*5000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547" y="2640169"/>
            <a:ext cx="3528811" cy="2575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=X/2 - X/2/4200*4200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171977" y="1468193"/>
            <a:ext cx="9362941" cy="77273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71977" y="1558344"/>
            <a:ext cx="0" cy="1081825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534918" y="1481071"/>
            <a:ext cx="0" cy="1159098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01931" y="0"/>
            <a:ext cx="12879" cy="264016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37149" y="2653047"/>
            <a:ext cx="3528811" cy="2627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= X/2 – X/2/5300*5300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19751" y="2665924"/>
            <a:ext cx="3528811" cy="26144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= X/2 – X/2/5000*5000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/>
          <p:cNvCxnSpPr>
            <a:stCxn id="15" idx="2"/>
          </p:cNvCxnSpPr>
          <p:nvPr/>
        </p:nvCxnSpPr>
        <p:spPr>
          <a:xfrm flipH="1">
            <a:off x="1918952" y="5215945"/>
            <a:ext cx="1" cy="1642055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</p:cNvCxnSpPr>
          <p:nvPr/>
        </p:nvCxnSpPr>
        <p:spPr>
          <a:xfrm flipH="1">
            <a:off x="5927501" y="5280339"/>
            <a:ext cx="74054" cy="1577661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2"/>
          </p:cNvCxnSpPr>
          <p:nvPr/>
        </p:nvCxnSpPr>
        <p:spPr>
          <a:xfrm flipH="1">
            <a:off x="10084156" y="5267460"/>
            <a:ext cx="1" cy="1590540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96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957587" y="57947"/>
            <a:ext cx="12879" cy="57954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02712" y="27746"/>
            <a:ext cx="12879" cy="57954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25817" y="57947"/>
            <a:ext cx="12879" cy="57954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367046" y="637496"/>
            <a:ext cx="3181081" cy="105606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 &lt;=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4200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5005549" y="600888"/>
            <a:ext cx="3181081" cy="105606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5300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8635276" y="637496"/>
            <a:ext cx="3181081" cy="105606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3600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1957587" y="1693563"/>
            <a:ext cx="12879" cy="90796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3" idx="0"/>
          </p:cNvCxnSpPr>
          <p:nvPr/>
        </p:nvCxnSpPr>
        <p:spPr>
          <a:xfrm>
            <a:off x="3548129" y="1165529"/>
            <a:ext cx="302646" cy="1107583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</p:cNvCxnSpPr>
          <p:nvPr/>
        </p:nvCxnSpPr>
        <p:spPr>
          <a:xfrm flipH="1">
            <a:off x="6596089" y="1656955"/>
            <a:ext cx="1" cy="90796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>
            <a:off x="10225817" y="1693563"/>
            <a:ext cx="12879" cy="90796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91294" y="2601532"/>
            <a:ext cx="1558344" cy="7856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X/2/4200+2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9008" y="2551525"/>
            <a:ext cx="1558345" cy="7856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X/2/5300+1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6643" y="2601532"/>
            <a:ext cx="1558345" cy="7856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X/2/5000+1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2665919" y="2273112"/>
            <a:ext cx="2369712" cy="146819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 &lt;=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3000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754661" y="1676517"/>
            <a:ext cx="1233956" cy="63347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idx="1"/>
          </p:nvPr>
        </p:nvSpPr>
        <p:spPr>
          <a:xfrm>
            <a:off x="2979053" y="1440028"/>
            <a:ext cx="745342" cy="63347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itle 43"/>
          <p:cNvSpPr txBox="1">
            <a:spLocks/>
          </p:cNvSpPr>
          <p:nvPr/>
        </p:nvSpPr>
        <p:spPr>
          <a:xfrm>
            <a:off x="5321113" y="908199"/>
            <a:ext cx="1571237" cy="21701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itle 43"/>
          <p:cNvSpPr txBox="1">
            <a:spLocks/>
          </p:cNvSpPr>
          <p:nvPr/>
        </p:nvSpPr>
        <p:spPr>
          <a:xfrm>
            <a:off x="8822020" y="936928"/>
            <a:ext cx="1571237" cy="21701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964026" y="3387144"/>
            <a:ext cx="6440" cy="149394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850775" y="3747742"/>
            <a:ext cx="6440" cy="405684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3"/>
          </p:cNvCxnSpPr>
          <p:nvPr/>
        </p:nvCxnSpPr>
        <p:spPr>
          <a:xfrm>
            <a:off x="5035631" y="3007208"/>
            <a:ext cx="41857" cy="1873885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57587" y="4881093"/>
            <a:ext cx="3119901" cy="0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846225" y="4134118"/>
            <a:ext cx="2021979" cy="431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X/2/4200+1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Placeholder 67"/>
          <p:cNvSpPr txBox="1">
            <a:spLocks/>
          </p:cNvSpPr>
          <p:nvPr/>
        </p:nvSpPr>
        <p:spPr>
          <a:xfrm>
            <a:off x="7525868" y="1913361"/>
            <a:ext cx="745342" cy="633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Placeholder 67"/>
          <p:cNvSpPr txBox="1">
            <a:spLocks/>
          </p:cNvSpPr>
          <p:nvPr/>
        </p:nvSpPr>
        <p:spPr>
          <a:xfrm>
            <a:off x="4489094" y="3582334"/>
            <a:ext cx="745342" cy="633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Placeholder 67"/>
          <p:cNvSpPr txBox="1">
            <a:spLocks/>
          </p:cNvSpPr>
          <p:nvPr/>
        </p:nvSpPr>
        <p:spPr>
          <a:xfrm>
            <a:off x="11123164" y="1904861"/>
            <a:ext cx="745342" cy="633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66" idx="2"/>
          </p:cNvCxnSpPr>
          <p:nvPr/>
        </p:nvCxnSpPr>
        <p:spPr>
          <a:xfrm flipH="1">
            <a:off x="3825024" y="4565560"/>
            <a:ext cx="32191" cy="689020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958968" y="364028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186630" y="1146225"/>
            <a:ext cx="0" cy="3973140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7652162" y="5119365"/>
            <a:ext cx="534468" cy="0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 Diagonal Corner Rectangle 80"/>
          <p:cNvSpPr/>
          <p:nvPr/>
        </p:nvSpPr>
        <p:spPr>
          <a:xfrm>
            <a:off x="5107186" y="4881093"/>
            <a:ext cx="2544975" cy="1105566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X/2</a:t>
            </a:r>
          </a:p>
        </p:txBody>
      </p:sp>
      <p:sp>
        <p:nvSpPr>
          <p:cNvPr id="82" name="Round Diagonal Corner Rectangle 81"/>
          <p:cNvSpPr/>
          <p:nvPr/>
        </p:nvSpPr>
        <p:spPr>
          <a:xfrm>
            <a:off x="1957588" y="5230848"/>
            <a:ext cx="2488836" cy="1105566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X/2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ound Diagonal Corner Rectangle 83"/>
          <p:cNvSpPr/>
          <p:nvPr/>
        </p:nvSpPr>
        <p:spPr>
          <a:xfrm>
            <a:off x="8695336" y="4731791"/>
            <a:ext cx="2599431" cy="1105566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X/2</a:t>
            </a:r>
          </a:p>
        </p:txBody>
      </p:sp>
      <p:cxnSp>
        <p:nvCxnSpPr>
          <p:cNvPr id="86" name="Straight Connector 85"/>
          <p:cNvCxnSpPr>
            <a:stCxn id="10" idx="3"/>
          </p:cNvCxnSpPr>
          <p:nvPr/>
        </p:nvCxnSpPr>
        <p:spPr>
          <a:xfrm>
            <a:off x="11816357" y="1165530"/>
            <a:ext cx="0" cy="4089050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1307651" y="5254580"/>
            <a:ext cx="508706" cy="0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615592" y="3337137"/>
            <a:ext cx="10579" cy="154395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7" idx="2"/>
          </p:cNvCxnSpPr>
          <p:nvPr/>
        </p:nvCxnSpPr>
        <p:spPr>
          <a:xfrm>
            <a:off x="10225816" y="3387144"/>
            <a:ext cx="1" cy="1344647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2" idx="1"/>
          </p:cNvCxnSpPr>
          <p:nvPr/>
        </p:nvCxnSpPr>
        <p:spPr>
          <a:xfrm>
            <a:off x="3202006" y="6336414"/>
            <a:ext cx="0" cy="349754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387717" y="5911901"/>
            <a:ext cx="3" cy="74004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0238491" y="5721451"/>
            <a:ext cx="205" cy="99893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02006" y="6686168"/>
            <a:ext cx="7036690" cy="0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0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5" grpId="0" animBg="1"/>
      <p:bldP spid="26" grpId="0" animBg="1"/>
      <p:bldP spid="27" grpId="0" animBg="1"/>
      <p:bldP spid="33" grpId="0" animBg="1"/>
      <p:bldP spid="44" grpId="0"/>
      <p:bldP spid="68" grpId="0" build="p"/>
      <p:bldP spid="45" grpId="0"/>
      <p:bldP spid="46" grpId="0"/>
      <p:bldP spid="66" grpId="0" animBg="1"/>
      <p:bldP spid="69" grpId="0"/>
      <p:bldP spid="70" grpId="0"/>
      <p:bldP spid="71" grpId="0"/>
      <p:bldP spid="76" grpId="0"/>
      <p:bldP spid="81" grpId="0" animBg="1"/>
      <p:bldP spid="82" grpId="0" animBg="1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6104587" y="0"/>
            <a:ext cx="38636" cy="991673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83359" y="991673"/>
            <a:ext cx="4842456" cy="51129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5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391</TotalTime>
  <Words>449</Words>
  <Application>Microsoft Macintosh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Slice</vt:lpstr>
      <vt:lpstr>Nhóm 4: </vt:lpstr>
      <vt:lpstr>Giới thiệu về đồ án</vt:lpstr>
      <vt:lpstr>1. Phân tích dữ liệu khách hàng và xác định kiểu dữ liệu tương ứng:</vt:lpstr>
      <vt:lpstr>Sơ Đồ khối</vt:lpstr>
      <vt:lpstr>Sai</vt:lpstr>
      <vt:lpstr>PowerPoint Presentation</vt:lpstr>
      <vt:lpstr>PowerPoint Presentation</vt:lpstr>
      <vt:lpstr>đúng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4:  Hàng Nguyên Trạch – 1911548449 Phan Thành Đạt – 1900008188 Trần Nhật Duy – 1911547399 Trần Hoàn Kim Long –</dc:title>
  <dc:creator>Phan Thành Đạt</dc:creator>
  <cp:lastModifiedBy>Sugar Cube</cp:lastModifiedBy>
  <cp:revision>33</cp:revision>
  <dcterms:created xsi:type="dcterms:W3CDTF">2020-05-07T07:21:44Z</dcterms:created>
  <dcterms:modified xsi:type="dcterms:W3CDTF">2020-05-10T11:49:07Z</dcterms:modified>
</cp:coreProperties>
</file>