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6EF6-BF30-429C-A441-C377F1C3A04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EC2-0DEC-426D-8023-CAE739E4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6EF6-BF30-429C-A441-C377F1C3A04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EC2-0DEC-426D-8023-CAE739E4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2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6EF6-BF30-429C-A441-C377F1C3A04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EC2-0DEC-426D-8023-CAE739E4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2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6EF6-BF30-429C-A441-C377F1C3A04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EC2-0DEC-426D-8023-CAE739E4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3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6EF6-BF30-429C-A441-C377F1C3A04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EC2-0DEC-426D-8023-CAE739E4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6EF6-BF30-429C-A441-C377F1C3A04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EC2-0DEC-426D-8023-CAE739E4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2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6EF6-BF30-429C-A441-C377F1C3A04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EC2-0DEC-426D-8023-CAE739E4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49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6EF6-BF30-429C-A441-C377F1C3A04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EC2-0DEC-426D-8023-CAE739E4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7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6EF6-BF30-429C-A441-C377F1C3A04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EC2-0DEC-426D-8023-CAE739E4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1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6EF6-BF30-429C-A441-C377F1C3A04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EC2-0DEC-426D-8023-CAE739E4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1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6EF6-BF30-429C-A441-C377F1C3A04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EC2-0DEC-426D-8023-CAE739E4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9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36EF6-BF30-429C-A441-C377F1C3A04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12EC2-0DEC-426D-8023-CAE739E4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2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Лятна почивка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Курсов проект по СЕМ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29589" y="5257800"/>
            <a:ext cx="3822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Изготвили: Емилиан Станков – 61740</a:t>
            </a:r>
          </a:p>
          <a:p>
            <a:r>
              <a:rPr lang="bg-BG" dirty="0"/>
              <a:t> </a:t>
            </a:r>
            <a:r>
              <a:rPr lang="bg-BG" dirty="0" smtClean="0"/>
              <a:t>                    Калоян Дърмонев - 61664</a:t>
            </a:r>
          </a:p>
          <a:p>
            <a:r>
              <a:rPr lang="bg-BG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3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109595" y="674687"/>
            <a:ext cx="5972810" cy="550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40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109595" y="674687"/>
            <a:ext cx="5972810" cy="550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20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109595" y="674687"/>
            <a:ext cx="5972810" cy="550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51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Изводи от хи-тестване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Доходите нямат отношение към възрастта (</a:t>
            </a:r>
            <a:r>
              <a:rPr lang="bg-BG" dirty="0"/>
              <a:t>p-value = 0.6376</a:t>
            </a:r>
            <a:r>
              <a:rPr lang="bg-BG" dirty="0" smtClean="0"/>
              <a:t>) или предпочитана компания (</a:t>
            </a:r>
            <a:r>
              <a:rPr lang="bg-BG" dirty="0"/>
              <a:t>p-value = 0.3603</a:t>
            </a:r>
            <a:r>
              <a:rPr lang="bg-BG" dirty="0" smtClean="0"/>
              <a:t>)</a:t>
            </a:r>
          </a:p>
          <a:p>
            <a:r>
              <a:rPr lang="bg-BG" dirty="0" smtClean="0"/>
              <a:t>Тези, които предпочитат дълга почивка, носят повече багаж </a:t>
            </a:r>
            <a:br>
              <a:rPr lang="bg-BG" dirty="0" smtClean="0"/>
            </a:br>
            <a:r>
              <a:rPr lang="bg-BG" dirty="0" smtClean="0"/>
              <a:t>(</a:t>
            </a:r>
            <a:r>
              <a:rPr lang="bg-BG" dirty="0"/>
              <a:t>p-value = 0.05162</a:t>
            </a:r>
            <a:r>
              <a:rPr lang="bg-BG" dirty="0" smtClean="0"/>
              <a:t>).</a:t>
            </a:r>
          </a:p>
          <a:p>
            <a:r>
              <a:rPr lang="bg-BG" dirty="0"/>
              <a:t>Жените предпочитат да носят повече багаж от </a:t>
            </a:r>
            <a:r>
              <a:rPr lang="bg-BG" dirty="0" smtClean="0"/>
              <a:t>мъжете </a:t>
            </a:r>
            <a:br>
              <a:rPr lang="bg-BG" dirty="0" smtClean="0"/>
            </a:br>
            <a:r>
              <a:rPr lang="bg-BG" dirty="0" smtClean="0"/>
              <a:t>(</a:t>
            </a:r>
            <a:r>
              <a:rPr lang="bg-BG" dirty="0"/>
              <a:t>p-value </a:t>
            </a:r>
            <a:r>
              <a:rPr lang="bg-BG" dirty="0" smtClean="0"/>
              <a:t>= 0.002257)</a:t>
            </a:r>
          </a:p>
          <a:p>
            <a:r>
              <a:rPr lang="bg-BG" dirty="0" smtClean="0"/>
              <a:t>Полът няма отношение към предпочитания транспорт </a:t>
            </a:r>
            <a:br>
              <a:rPr lang="bg-BG" dirty="0" smtClean="0"/>
            </a:br>
            <a:r>
              <a:rPr lang="bg-BG" dirty="0" smtClean="0"/>
              <a:t>(</a:t>
            </a:r>
            <a:r>
              <a:rPr lang="en-US" dirty="0"/>
              <a:t>p-value = 0. 1655</a:t>
            </a:r>
            <a:r>
              <a:rPr lang="bg-BG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5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09595" y="674687"/>
            <a:ext cx="5972810" cy="5508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52304" y="10303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48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00174" y="10733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47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1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09595" y="674687"/>
            <a:ext cx="5972810" cy="550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5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69627" y="914400"/>
            <a:ext cx="545274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6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518535" y="1051560"/>
            <a:ext cx="515493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9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109595" y="674687"/>
            <a:ext cx="5972810" cy="550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09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109595" y="674687"/>
            <a:ext cx="5972810" cy="550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0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109595" y="674687"/>
            <a:ext cx="5972810" cy="550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5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109595" y="674687"/>
            <a:ext cx="5972810" cy="550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9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50</Words>
  <Application>Microsoft Office PowerPoint</Application>
  <PresentationFormat>Widescreen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Лятна почивка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Изводи от хи-тестване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Лятна почивка</dc:title>
  <dc:creator>Emilian</dc:creator>
  <cp:lastModifiedBy>kalodsun</cp:lastModifiedBy>
  <cp:revision>3</cp:revision>
  <dcterms:created xsi:type="dcterms:W3CDTF">2016-01-21T22:33:52Z</dcterms:created>
  <dcterms:modified xsi:type="dcterms:W3CDTF">2016-01-22T05:09:40Z</dcterms:modified>
</cp:coreProperties>
</file>