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6EF6-BF30-429C-A441-C377F1C3A04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Лятна почивка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Курсов проект по СЕМ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9589" y="5257800"/>
            <a:ext cx="3822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Изготвили: Емилиан Станков – 61740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Калоян Дърмонев - 61664</a:t>
            </a:r>
          </a:p>
          <a:p>
            <a:r>
              <a:rPr lang="bg-BG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4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2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Изводи от хи-тестване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Доходите нямат отношение към възрастта (</a:t>
            </a:r>
            <a:r>
              <a:rPr lang="bg-BG" dirty="0"/>
              <a:t>p-value = </a:t>
            </a:r>
            <a:r>
              <a:rPr lang="bg-BG" dirty="0" smtClean="0"/>
              <a:t>0.</a:t>
            </a:r>
            <a:r>
              <a:rPr lang="en-US" dirty="0" smtClean="0"/>
              <a:t>5963</a:t>
            </a:r>
            <a:r>
              <a:rPr lang="bg-BG" dirty="0" smtClean="0"/>
              <a:t>) </a:t>
            </a:r>
            <a:r>
              <a:rPr lang="bg-BG" dirty="0" smtClean="0"/>
              <a:t>или предпочитана компания (</a:t>
            </a:r>
            <a:r>
              <a:rPr lang="bg-BG" dirty="0"/>
              <a:t>p-value = 0.3603</a:t>
            </a:r>
            <a:r>
              <a:rPr lang="bg-BG" dirty="0" smtClean="0"/>
              <a:t>)</a:t>
            </a:r>
          </a:p>
          <a:p>
            <a:r>
              <a:rPr lang="bg-BG" dirty="0"/>
              <a:t>Изненадващо, тези които желаят по-дълга почивка, нямат предпочитание да носят със себе си повече багаж (p-value = 0.4627)</a:t>
            </a:r>
            <a:endParaRPr lang="en-US"/>
          </a:p>
          <a:p>
            <a:r>
              <a:rPr lang="bg-BG" dirty="0" smtClean="0"/>
              <a:t>Жените </a:t>
            </a:r>
            <a:r>
              <a:rPr lang="bg-BG" dirty="0"/>
              <a:t>предпочитат да носят повече багаж от </a:t>
            </a:r>
            <a:r>
              <a:rPr lang="bg-BG" dirty="0" smtClean="0"/>
              <a:t>мъжете 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bg-BG" dirty="0"/>
              <a:t>p-value </a:t>
            </a:r>
            <a:r>
              <a:rPr lang="bg-BG" dirty="0" smtClean="0"/>
              <a:t>= 0.002257)</a:t>
            </a:r>
          </a:p>
          <a:p>
            <a:r>
              <a:rPr lang="bg-BG" dirty="0" smtClean="0"/>
              <a:t>Полът няма отношение към предпочитания транспорт 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en-US" dirty="0"/>
              <a:t>p-value = 0. 1655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5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2304" y="10303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0174" y="1073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69627" y="914400"/>
            <a:ext cx="54527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18535" y="1051560"/>
            <a:ext cx="515493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66" y="262333"/>
            <a:ext cx="6866667" cy="6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0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71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Лятна почивка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Изводи от хи-тестване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Лятна почивка</dc:title>
  <dc:creator>Emilian</dc:creator>
  <cp:lastModifiedBy>Emilian</cp:lastModifiedBy>
  <cp:revision>6</cp:revision>
  <dcterms:created xsi:type="dcterms:W3CDTF">2016-01-21T22:33:52Z</dcterms:created>
  <dcterms:modified xsi:type="dcterms:W3CDTF">2016-01-27T18:01:32Z</dcterms:modified>
</cp:coreProperties>
</file>