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6EF6-BF30-429C-A441-C377F1C3A04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Лятна почивка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СЕМ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9589" y="5257800"/>
            <a:ext cx="3822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Изготвили: Емилиан Станков – 61740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Калоян Дърмонев - 61664</a:t>
            </a:r>
          </a:p>
          <a:p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Изводи от хи-тестване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Доходите нямат отношение към възрастта (</a:t>
            </a:r>
            <a:r>
              <a:rPr lang="bg-BG" dirty="0"/>
              <a:t>p-value = 0.6376</a:t>
            </a:r>
            <a:r>
              <a:rPr lang="bg-BG" dirty="0" smtClean="0"/>
              <a:t>) или предпочитана компания (</a:t>
            </a:r>
            <a:r>
              <a:rPr lang="bg-BG" dirty="0"/>
              <a:t>p-value = 0.3603</a:t>
            </a:r>
            <a:r>
              <a:rPr lang="bg-BG" dirty="0" smtClean="0"/>
              <a:t>)</a:t>
            </a:r>
          </a:p>
          <a:p>
            <a:r>
              <a:rPr lang="bg-BG" dirty="0" smtClean="0"/>
              <a:t>Тези, които предпочитат дълга почивка, носят повече багаж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bg-BG" dirty="0"/>
              <a:t>p-value = 0.05162</a:t>
            </a:r>
            <a:r>
              <a:rPr lang="bg-BG" dirty="0" smtClean="0"/>
              <a:t>).</a:t>
            </a:r>
          </a:p>
          <a:p>
            <a:r>
              <a:rPr lang="bg-BG" dirty="0"/>
              <a:t>Жените предпочитат да носят повече багаж от </a:t>
            </a:r>
            <a:r>
              <a:rPr lang="bg-BG" dirty="0" smtClean="0"/>
              <a:t>мъжете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bg-BG" dirty="0"/>
              <a:t>p-value </a:t>
            </a:r>
            <a:r>
              <a:rPr lang="bg-BG" dirty="0" smtClean="0"/>
              <a:t>= 0.002257)</a:t>
            </a:r>
          </a:p>
          <a:p>
            <a:r>
              <a:rPr lang="bg-BG" dirty="0" smtClean="0"/>
              <a:t>Полът няма отношение към предпочитания транспорт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/>
              <a:t>p-value = 0. 1655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2304" y="1030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0174" y="1073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627" y="914400"/>
            <a:ext cx="5452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8535" y="1051560"/>
            <a:ext cx="515493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6" y="262333"/>
            <a:ext cx="6866667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Лятна почивка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Изводи от хи-тестване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Лятна почивка</dc:title>
  <dc:creator>Emilian</dc:creator>
  <cp:lastModifiedBy>Emilian</cp:lastModifiedBy>
  <cp:revision>5</cp:revision>
  <dcterms:created xsi:type="dcterms:W3CDTF">2016-01-21T22:33:52Z</dcterms:created>
  <dcterms:modified xsi:type="dcterms:W3CDTF">2016-01-24T19:54:23Z</dcterms:modified>
</cp:coreProperties>
</file>