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5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115D9-B423-4A07-A511-A50BDDE95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" descr="Luces de láser de neón alineadas para formar un triángulo">
            <a:extLst>
              <a:ext uri="{FF2B5EF4-FFF2-40B4-BE49-F238E27FC236}">
                <a16:creationId xmlns:a16="http://schemas.microsoft.com/office/drawing/2014/main" id="{0E1058D4-8250-0D78-B9A4-A42B545D4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15" b="108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1590DA-ADAD-2C0C-7FCA-37A5C9479E68}"/>
              </a:ext>
            </a:extLst>
          </p:cNvPr>
          <p:cNvSpPr txBox="1"/>
          <p:nvPr/>
        </p:nvSpPr>
        <p:spPr>
          <a:xfrm>
            <a:off x="384561" y="539420"/>
            <a:ext cx="114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654F08-C0C1-7930-9835-705C67CBC60F}"/>
              </a:ext>
            </a:extLst>
          </p:cNvPr>
          <p:cNvSpPr txBox="1"/>
          <p:nvPr/>
        </p:nvSpPr>
        <p:spPr>
          <a:xfrm>
            <a:off x="70899" y="139310"/>
            <a:ext cx="130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Entidades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C33B93-4C69-E493-5CE9-F26E37BC1472}"/>
              </a:ext>
            </a:extLst>
          </p:cNvPr>
          <p:cNvSpPr txBox="1"/>
          <p:nvPr/>
        </p:nvSpPr>
        <p:spPr>
          <a:xfrm>
            <a:off x="384561" y="969704"/>
            <a:ext cx="114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Pagos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B73401-9D1E-134B-9A33-9D2CAB5221EC}"/>
              </a:ext>
            </a:extLst>
          </p:cNvPr>
          <p:cNvSpPr txBox="1"/>
          <p:nvPr/>
        </p:nvSpPr>
        <p:spPr>
          <a:xfrm>
            <a:off x="384560" y="1402047"/>
            <a:ext cx="137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Ingresos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403AD0-435B-84F3-0B57-5648D72740E3}"/>
              </a:ext>
            </a:extLst>
          </p:cNvPr>
          <p:cNvSpPr txBox="1"/>
          <p:nvPr/>
        </p:nvSpPr>
        <p:spPr>
          <a:xfrm>
            <a:off x="384557" y="1834750"/>
            <a:ext cx="137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Persona</a:t>
            </a: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F7537781-30C3-F4F6-93F6-366513219069}"/>
              </a:ext>
            </a:extLst>
          </p:cNvPr>
          <p:cNvSpPr/>
          <p:nvPr/>
        </p:nvSpPr>
        <p:spPr>
          <a:xfrm>
            <a:off x="3939611" y="3965946"/>
            <a:ext cx="1051132" cy="5212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4CEB6904-9B1D-2602-A515-A69D3DC9510A}"/>
              </a:ext>
            </a:extLst>
          </p:cNvPr>
          <p:cNvSpPr/>
          <p:nvPr/>
        </p:nvSpPr>
        <p:spPr>
          <a:xfrm>
            <a:off x="507760" y="3965945"/>
            <a:ext cx="1129469" cy="5212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Persona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7041BB-17E8-2696-04C2-3590DC775F11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1637229" y="4226592"/>
            <a:ext cx="2302382" cy="1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Diagrama de flujo: decisión 23">
            <a:extLst>
              <a:ext uri="{FF2B5EF4-FFF2-40B4-BE49-F238E27FC236}">
                <a16:creationId xmlns:a16="http://schemas.microsoft.com/office/drawing/2014/main" id="{B10BBCD1-3B99-C1CF-EC82-7DFB826D52B0}"/>
              </a:ext>
            </a:extLst>
          </p:cNvPr>
          <p:cNvSpPr/>
          <p:nvPr/>
        </p:nvSpPr>
        <p:spPr>
          <a:xfrm>
            <a:off x="2273181" y="3913286"/>
            <a:ext cx="1051132" cy="6266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Tiene</a:t>
            </a:r>
          </a:p>
        </p:txBody>
      </p:sp>
      <p:sp>
        <p:nvSpPr>
          <p:cNvPr id="25" name="Diagrama de flujo: proceso alternativo 24">
            <a:extLst>
              <a:ext uri="{FF2B5EF4-FFF2-40B4-BE49-F238E27FC236}">
                <a16:creationId xmlns:a16="http://schemas.microsoft.com/office/drawing/2014/main" id="{DF137446-6C63-CB65-8A6C-1566F8F054BB}"/>
              </a:ext>
            </a:extLst>
          </p:cNvPr>
          <p:cNvSpPr/>
          <p:nvPr/>
        </p:nvSpPr>
        <p:spPr>
          <a:xfrm>
            <a:off x="2580829" y="3663323"/>
            <a:ext cx="435836" cy="239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1:1</a:t>
            </a:r>
          </a:p>
        </p:txBody>
      </p:sp>
      <p:sp>
        <p:nvSpPr>
          <p:cNvPr id="26" name="Diagrama de flujo: proceso alternativo 25">
            <a:extLst>
              <a:ext uri="{FF2B5EF4-FFF2-40B4-BE49-F238E27FC236}">
                <a16:creationId xmlns:a16="http://schemas.microsoft.com/office/drawing/2014/main" id="{9CE9DB9B-22B7-B2CF-4193-5CE601ABCE3A}"/>
              </a:ext>
            </a:extLst>
          </p:cNvPr>
          <p:cNvSpPr/>
          <p:nvPr/>
        </p:nvSpPr>
        <p:spPr>
          <a:xfrm>
            <a:off x="3939611" y="5657987"/>
            <a:ext cx="1051132" cy="5212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Pagos</a:t>
            </a:r>
          </a:p>
        </p:txBody>
      </p:sp>
      <p:sp>
        <p:nvSpPr>
          <p:cNvPr id="27" name="Diagrama de flujo: proceso alternativo 26">
            <a:extLst>
              <a:ext uri="{FF2B5EF4-FFF2-40B4-BE49-F238E27FC236}">
                <a16:creationId xmlns:a16="http://schemas.microsoft.com/office/drawing/2014/main" id="{975984BC-3DE6-D8CD-863F-07427D14971B}"/>
              </a:ext>
            </a:extLst>
          </p:cNvPr>
          <p:cNvSpPr/>
          <p:nvPr/>
        </p:nvSpPr>
        <p:spPr>
          <a:xfrm>
            <a:off x="7369328" y="3965946"/>
            <a:ext cx="1210654" cy="5212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Ingresos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21D32FD-7815-A4AE-DEC4-51D9D5DC2528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4465177" y="4487240"/>
            <a:ext cx="0" cy="117074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87A2ED6-8782-BB67-4213-589AA5A74620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4990743" y="4226593"/>
            <a:ext cx="2378585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37E2D6E0-B8D0-E182-BF49-BCD70DD36FA5}"/>
              </a:ext>
            </a:extLst>
          </p:cNvPr>
          <p:cNvSpPr/>
          <p:nvPr/>
        </p:nvSpPr>
        <p:spPr>
          <a:xfrm>
            <a:off x="3939611" y="4759307"/>
            <a:ext cx="1051132" cy="6266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Tiene</a:t>
            </a:r>
          </a:p>
        </p:txBody>
      </p:sp>
      <p:sp>
        <p:nvSpPr>
          <p:cNvPr id="35" name="Diagrama de flujo: decisión 34">
            <a:extLst>
              <a:ext uri="{FF2B5EF4-FFF2-40B4-BE49-F238E27FC236}">
                <a16:creationId xmlns:a16="http://schemas.microsoft.com/office/drawing/2014/main" id="{F63D1752-64D2-B1B6-8AD1-75B9D4595B7F}"/>
              </a:ext>
            </a:extLst>
          </p:cNvPr>
          <p:cNvSpPr/>
          <p:nvPr/>
        </p:nvSpPr>
        <p:spPr>
          <a:xfrm>
            <a:off x="5346108" y="3902603"/>
            <a:ext cx="1266197" cy="6266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Genera</a:t>
            </a:r>
          </a:p>
        </p:txBody>
      </p:sp>
      <p:sp>
        <p:nvSpPr>
          <p:cNvPr id="37" name="Diagrama de flujo: proceso alternativo 36">
            <a:extLst>
              <a:ext uri="{FF2B5EF4-FFF2-40B4-BE49-F238E27FC236}">
                <a16:creationId xmlns:a16="http://schemas.microsoft.com/office/drawing/2014/main" id="{6BDCED8B-3D04-0946-8390-C30F49A2F84D}"/>
              </a:ext>
            </a:extLst>
          </p:cNvPr>
          <p:cNvSpPr/>
          <p:nvPr/>
        </p:nvSpPr>
        <p:spPr>
          <a:xfrm rot="16200000">
            <a:off x="3455698" y="4952971"/>
            <a:ext cx="570431" cy="239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N:1</a:t>
            </a:r>
          </a:p>
        </p:txBody>
      </p:sp>
      <p:sp>
        <p:nvSpPr>
          <p:cNvPr id="38" name="Diagrama de flujo: proceso alternativo 37">
            <a:extLst>
              <a:ext uri="{FF2B5EF4-FFF2-40B4-BE49-F238E27FC236}">
                <a16:creationId xmlns:a16="http://schemas.microsoft.com/office/drawing/2014/main" id="{6953725B-B4C6-CC8A-BC05-417136AB6162}"/>
              </a:ext>
            </a:extLst>
          </p:cNvPr>
          <p:cNvSpPr/>
          <p:nvPr/>
        </p:nvSpPr>
        <p:spPr>
          <a:xfrm>
            <a:off x="5693990" y="3644159"/>
            <a:ext cx="570431" cy="239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1:N</a:t>
            </a:r>
          </a:p>
        </p:txBody>
      </p:sp>
      <p:graphicFrame>
        <p:nvGraphicFramePr>
          <p:cNvPr id="72" name="Tabla 72">
            <a:extLst>
              <a:ext uri="{FF2B5EF4-FFF2-40B4-BE49-F238E27FC236}">
                <a16:creationId xmlns:a16="http://schemas.microsoft.com/office/drawing/2014/main" id="{4AFB70BC-23D6-C29D-581C-0B0727F3E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018"/>
              </p:ext>
            </p:extLst>
          </p:nvPr>
        </p:nvGraphicFramePr>
        <p:xfrm>
          <a:off x="3215347" y="318797"/>
          <a:ext cx="1051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32">
                  <a:extLst>
                    <a:ext uri="{9D8B030D-6E8A-4147-A177-3AD203B41FA5}">
                      <a16:colId xmlns:a16="http://schemas.microsoft.com/office/drawing/2014/main" val="23436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9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id_usuario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3890"/>
                  </a:ext>
                </a:extLst>
              </a:tr>
            </a:tbl>
          </a:graphicData>
        </a:graphic>
      </p:graphicFrame>
      <p:graphicFrame>
        <p:nvGraphicFramePr>
          <p:cNvPr id="73" name="Tabla 72">
            <a:extLst>
              <a:ext uri="{FF2B5EF4-FFF2-40B4-BE49-F238E27FC236}">
                <a16:creationId xmlns:a16="http://schemas.microsoft.com/office/drawing/2014/main" id="{B53DFDAB-B9F7-73DD-8093-1D9C0BE41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54477"/>
              </p:ext>
            </p:extLst>
          </p:nvPr>
        </p:nvGraphicFramePr>
        <p:xfrm>
          <a:off x="4350328" y="318797"/>
          <a:ext cx="12293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9">
                  <a:extLst>
                    <a:ext uri="{9D8B030D-6E8A-4147-A177-3AD203B41FA5}">
                      <a16:colId xmlns:a16="http://schemas.microsoft.com/office/drawing/2014/main" val="23436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Pagos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9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err="1"/>
                        <a:t>id_pagos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monto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id_usuario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77623"/>
                  </a:ext>
                </a:extLst>
              </a:tr>
            </a:tbl>
          </a:graphicData>
        </a:graphic>
      </p:graphicFrame>
      <p:graphicFrame>
        <p:nvGraphicFramePr>
          <p:cNvPr id="74" name="Tabla 73">
            <a:extLst>
              <a:ext uri="{FF2B5EF4-FFF2-40B4-BE49-F238E27FC236}">
                <a16:creationId xmlns:a16="http://schemas.microsoft.com/office/drawing/2014/main" id="{DDB3647F-172F-4109-F876-9741D9B6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14026"/>
              </p:ext>
            </p:extLst>
          </p:nvPr>
        </p:nvGraphicFramePr>
        <p:xfrm>
          <a:off x="5663546" y="318797"/>
          <a:ext cx="12661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6">
                  <a:extLst>
                    <a:ext uri="{9D8B030D-6E8A-4147-A177-3AD203B41FA5}">
                      <a16:colId xmlns:a16="http://schemas.microsoft.com/office/drawing/2014/main" val="23436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Ingresos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9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err="1"/>
                        <a:t>id_ingresos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monto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id_usuario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4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3200"/>
                  </a:ext>
                </a:extLst>
              </a:tr>
            </a:tbl>
          </a:graphicData>
        </a:graphic>
      </p:graphicFrame>
      <p:graphicFrame>
        <p:nvGraphicFramePr>
          <p:cNvPr id="79" name="Tabla 72">
            <a:extLst>
              <a:ext uri="{FF2B5EF4-FFF2-40B4-BE49-F238E27FC236}">
                <a16:creationId xmlns:a16="http://schemas.microsoft.com/office/drawing/2014/main" id="{3E3097B7-F0A7-2C7A-3568-CBE90EBE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0494"/>
              </p:ext>
            </p:extLst>
          </p:nvPr>
        </p:nvGraphicFramePr>
        <p:xfrm>
          <a:off x="7013591" y="302660"/>
          <a:ext cx="13049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73">
                  <a:extLst>
                    <a:ext uri="{9D8B030D-6E8A-4147-A177-3AD203B41FA5}">
                      <a16:colId xmlns:a16="http://schemas.microsoft.com/office/drawing/2014/main" val="23436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9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id_persona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apellidom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apellidop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0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codigopostal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Id_usuario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4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27949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Wilberth Armando Ayala Canul</dc:creator>
  <cp:lastModifiedBy>Wilberth Armando Ayala Canul</cp:lastModifiedBy>
  <cp:revision>7</cp:revision>
  <dcterms:created xsi:type="dcterms:W3CDTF">2023-05-07T16:43:00Z</dcterms:created>
  <dcterms:modified xsi:type="dcterms:W3CDTF">2023-05-07T18:13:24Z</dcterms:modified>
</cp:coreProperties>
</file>