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7171907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045421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28513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195628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12573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263405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5607936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7566197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20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451698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438459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556606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720496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132792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5470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942071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747684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9674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egamex.com/superalloys.ht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phase-trans.msm.cam.ac.uk/2003/Superalloys/coatings/materials.html" TargetMode="External"/><Relationship Id="rId5" Type="http://schemas.openxmlformats.org/officeDocument/2006/relationships/hyperlink" Target="https://www.nickelinstitute.org/NickelUseInSociety/MaterialsSelectionAndUse/Ni-ContainingMaterialsProperties/HighNickelAlloysAndSuperalloys.aspx" TargetMode="External"/><Relationship Id="rId4" Type="http://schemas.openxmlformats.org/officeDocument/2006/relationships/hyperlink" Target="https://www.azom.com/article.aspx?ArticleID=1412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1113800" y="1455675"/>
            <a:ext cx="64290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Super Alloys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1151750" y="3154950"/>
            <a:ext cx="6353100" cy="14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Ciencia de los materiales</a:t>
            </a:r>
            <a:endParaRPr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</a:rPr>
              <a:t>Manolo Zerrweck Vazquez 1889146</a:t>
            </a:r>
            <a:endParaRPr sz="180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</a:rPr>
              <a:t>07/05/2018</a:t>
            </a:r>
            <a:endParaRPr sz="180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l="-11010" t="-273700" r="11010" b="273700"/>
          <a:stretch/>
        </p:blipFill>
        <p:spPr>
          <a:xfrm>
            <a:off x="6152600" y="512825"/>
            <a:ext cx="2348067" cy="11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225" y="301263"/>
            <a:ext cx="314325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4150" y="320325"/>
            <a:ext cx="322622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240400" y="124150"/>
            <a:ext cx="8520600" cy="6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Engine materials:</a:t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25" y="998200"/>
            <a:ext cx="8119100" cy="38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Conclusion:</a:t>
            </a: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Super alloys are crucial in engineering applications.</a:t>
            </a:r>
            <a:endParaRPr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They h</a:t>
            </a: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</a:rPr>
              <a:t>ave excellent mechanical strength, resistance at high temperatures and oxidation resistance.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High temperature resistance up to 980°C.</a:t>
            </a:r>
            <a:endParaRPr>
              <a:solidFill>
                <a:srgbClr val="000000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They are used in aerospace engines, nuclear reactors and petrochemical equipment.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Bibliography:</a:t>
            </a:r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http://megamex.com/superalloys.htm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https://www.azom.com/article.aspx?ArticleID=1412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5"/>
              </a:rPr>
              <a:t>https://www.nickelinstitute.org/NickelUseInSociety/MaterialsSelectionAndUse/Ni-ContainingMaterialsProperties/HighNickelAlloysAndSuperalloys.aspx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6"/>
              </a:rPr>
              <a:t>https://www.phase-trans.msm.cam.ac.uk/2003/Superalloys/coatings/materials.html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074725" y="2285400"/>
            <a:ext cx="2736000" cy="13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THANKS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Super alloys definition:</a:t>
            </a: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 </a:t>
            </a: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</a:rPr>
              <a:t>Superalloys, or high performance alloys, are alloys that have excellent mechanical strength, resistance at high temperatures and oxidation resistance.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</a:rPr>
              <a:t> They typically have a face-centered cubic crystal structure with a base alloying element of nickel, cobalt, or nickel-iron.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</a:rPr>
              <a:t>The development of superalloys has been driven by the aerospace and power industries.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</a:rPr>
              <a:t>Alloying increases the strength and temperature capability but reduces the processability.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Origins: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</a:rPr>
              <a:t>The term "superalloy" was first used after World War II to describe a group of alloys developed for use in aircraft turbine engines that required high performance at elevated temperatures.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675" y="2296350"/>
            <a:ext cx="561975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Difference between alloys and superalloys:</a:t>
            </a: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An alloy is a metal that is a combination of two or more elements, at least one of which is a metal. A super alloy is basically a high performance alloy with much better properties like resistance to high temperatures.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Properties:</a:t>
            </a: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Heat resistant and high strength at high temperatures (760-980°C)</a:t>
            </a: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Good corrosion resistance</a:t>
            </a: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Good oxidation resistance</a:t>
            </a: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High ductility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What makes superalloys special?</a:t>
            </a: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Generates 2-phase equilibrium microstructure, (y) and (y’)</a:t>
            </a:r>
            <a:endParaRPr>
              <a:solidFill>
                <a:srgbClr val="000000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s-419" sz="1800">
                <a:solidFill>
                  <a:srgbClr val="000000"/>
                </a:solidFill>
              </a:rPr>
              <a:t>(y’) Contributes to:</a:t>
            </a:r>
            <a:endParaRPr sz="1800">
              <a:solidFill>
                <a:srgbClr val="000000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</a:pPr>
            <a:r>
              <a:rPr lang="es-419">
                <a:solidFill>
                  <a:srgbClr val="000000"/>
                </a:solidFill>
              </a:rPr>
              <a:t>Elevated temperature strength of alloy. </a:t>
            </a:r>
            <a:endParaRPr>
              <a:solidFill>
                <a:srgbClr val="000000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</a:pPr>
            <a:r>
              <a:rPr lang="es-419">
                <a:solidFill>
                  <a:srgbClr val="000000"/>
                </a:solidFill>
              </a:rPr>
              <a:t>Resistance to creep deformation.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650" y="2361750"/>
            <a:ext cx="4589800" cy="255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Classification: 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There are three types of nickel-base superalloys:	</a:t>
            </a:r>
            <a:endParaRPr>
              <a:solidFill>
                <a:srgbClr val="000000"/>
              </a:solidFill>
            </a:endParaRPr>
          </a:p>
          <a:p>
            <a:pPr marL="914400" lvl="1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s-419" sz="1800">
                <a:solidFill>
                  <a:srgbClr val="000000"/>
                </a:solidFill>
              </a:rPr>
              <a:t>Nickel base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s-419" sz="1800">
                <a:solidFill>
                  <a:srgbClr val="000000"/>
                </a:solidFill>
              </a:rPr>
              <a:t>Nickel-iron base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s-419" sz="1800">
                <a:solidFill>
                  <a:srgbClr val="000000"/>
                </a:solidFill>
              </a:rPr>
              <a:t>Cobalt base</a:t>
            </a:r>
            <a:endParaRPr sz="180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	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Chemical composition</a:t>
            </a: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Most nickel-based super alloys contain 10-20% Chromium, up to 8% Aluminium and Titanium and 5-10% cobalt.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Chromium and aluminium are necessary for oxidation resistance.</a:t>
            </a:r>
            <a:endParaRPr>
              <a:solidFill>
                <a:srgbClr val="000000"/>
              </a:solidFill>
            </a:endParaRPr>
          </a:p>
          <a:p>
            <a:pPr marL="0" lvl="0" indent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Applications:</a:t>
            </a: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Aerospace gas turbine engines.</a:t>
            </a: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Space vehicles - Rocket engines.</a:t>
            </a: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Nuclear reactors.</a:t>
            </a: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Power generation turbines.</a:t>
            </a: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Submarines.</a:t>
            </a: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Petrochemical equipment.</a:t>
            </a:r>
            <a:endParaRPr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575" y="595325"/>
            <a:ext cx="453634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355</Words>
  <Application>Microsoft Office PowerPoint</Application>
  <PresentationFormat>On-screen Show (16:9)</PresentationFormat>
  <Paragraphs>54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Super Alloys</vt:lpstr>
      <vt:lpstr>Super alloys definition:</vt:lpstr>
      <vt:lpstr>Origins:</vt:lpstr>
      <vt:lpstr>Difference between alloys and superalloys:</vt:lpstr>
      <vt:lpstr>Properties:</vt:lpstr>
      <vt:lpstr>What makes superalloys special?</vt:lpstr>
      <vt:lpstr>Classification: </vt:lpstr>
      <vt:lpstr>Chemical composition</vt:lpstr>
      <vt:lpstr>Applications:</vt:lpstr>
      <vt:lpstr>Engine materials:</vt:lpstr>
      <vt:lpstr>Conclusion:</vt:lpstr>
      <vt:lpstr>Bibliography: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Alloys</dc:title>
  <dc:creator>Eduardo Mejia</dc:creator>
  <cp:lastModifiedBy>Eduardo Mejia</cp:lastModifiedBy>
  <cp:revision>2</cp:revision>
  <dcterms:modified xsi:type="dcterms:W3CDTF">2018-05-23T03:30:49Z</dcterms:modified>
</cp:coreProperties>
</file>