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25"/>
  </p:notesMasterIdLst>
  <p:sldIdLst>
    <p:sldId id="256" r:id="rId2"/>
    <p:sldId id="258" r:id="rId3"/>
    <p:sldId id="260" r:id="rId4"/>
    <p:sldId id="259" r:id="rId5"/>
    <p:sldId id="296" r:id="rId6"/>
    <p:sldId id="262" r:id="rId7"/>
    <p:sldId id="301" r:id="rId8"/>
    <p:sldId id="297" r:id="rId9"/>
    <p:sldId id="266" r:id="rId10"/>
    <p:sldId id="298" r:id="rId11"/>
    <p:sldId id="261" r:id="rId12"/>
    <p:sldId id="299" r:id="rId13"/>
    <p:sldId id="263" r:id="rId14"/>
    <p:sldId id="300" r:id="rId15"/>
    <p:sldId id="267" r:id="rId16"/>
    <p:sldId id="305" r:id="rId17"/>
    <p:sldId id="306" r:id="rId18"/>
    <p:sldId id="302" r:id="rId19"/>
    <p:sldId id="303" r:id="rId20"/>
    <p:sldId id="264" r:id="rId21"/>
    <p:sldId id="304" r:id="rId22"/>
    <p:sldId id="265" r:id="rId23"/>
    <p:sldId id="275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B8A27A-F8CC-40F5-99F4-5C2D8D7DAC80}">
  <a:tblStyle styleId="{B8B8A27A-F8CC-40F5-99F4-5C2D8D7DAC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FE2A67-7D2E-4698-8E43-C657F9B7965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15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072105b5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2072105b5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>
          <a:extLst>
            <a:ext uri="{FF2B5EF4-FFF2-40B4-BE49-F238E27FC236}">
              <a16:creationId xmlns:a16="http://schemas.microsoft.com/office/drawing/2014/main" id="{A6E008B0-833C-880A-8F46-7CA779E57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54dda1946d_6_308:notes">
            <a:extLst>
              <a:ext uri="{FF2B5EF4-FFF2-40B4-BE49-F238E27FC236}">
                <a16:creationId xmlns:a16="http://schemas.microsoft.com/office/drawing/2014/main" id="{93B90E37-6846-3BA7-4DCC-6B3D2658AF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54dda1946d_6_308:notes">
            <a:extLst>
              <a:ext uri="{FF2B5EF4-FFF2-40B4-BE49-F238E27FC236}">
                <a16:creationId xmlns:a16="http://schemas.microsoft.com/office/drawing/2014/main" id="{BB52074E-09BA-736B-2F2D-A58709F3F6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364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>
          <a:extLst>
            <a:ext uri="{FF2B5EF4-FFF2-40B4-BE49-F238E27FC236}">
              <a16:creationId xmlns:a16="http://schemas.microsoft.com/office/drawing/2014/main" id="{890DC2EA-820A-4EB3-45A5-28536C41F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54dda1946d_6_308:notes">
            <a:extLst>
              <a:ext uri="{FF2B5EF4-FFF2-40B4-BE49-F238E27FC236}">
                <a16:creationId xmlns:a16="http://schemas.microsoft.com/office/drawing/2014/main" id="{33EE15B2-B941-FB10-2CF4-714B5325E8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54dda1946d_6_308:notes">
            <a:extLst>
              <a:ext uri="{FF2B5EF4-FFF2-40B4-BE49-F238E27FC236}">
                <a16:creationId xmlns:a16="http://schemas.microsoft.com/office/drawing/2014/main" id="{D6777294-E1AE-9A65-8E4C-9A58ACDA3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098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>
          <a:extLst>
            <a:ext uri="{FF2B5EF4-FFF2-40B4-BE49-F238E27FC236}">
              <a16:creationId xmlns:a16="http://schemas.microsoft.com/office/drawing/2014/main" id="{679CC95C-BF12-7784-5559-1FFC9B0D3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54dda1946d_6_308:notes">
            <a:extLst>
              <a:ext uri="{FF2B5EF4-FFF2-40B4-BE49-F238E27FC236}">
                <a16:creationId xmlns:a16="http://schemas.microsoft.com/office/drawing/2014/main" id="{09256D5E-6420-5657-1DDC-9378F2B54C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54dda1946d_6_308:notes">
            <a:extLst>
              <a:ext uri="{FF2B5EF4-FFF2-40B4-BE49-F238E27FC236}">
                <a16:creationId xmlns:a16="http://schemas.microsoft.com/office/drawing/2014/main" id="{B95F9583-20D6-20D6-7D88-CB6177F8A9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541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>
          <a:extLst>
            <a:ext uri="{FF2B5EF4-FFF2-40B4-BE49-F238E27FC236}">
              <a16:creationId xmlns:a16="http://schemas.microsoft.com/office/drawing/2014/main" id="{EA10A53C-731F-AB01-A4DD-EC492A8A8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54dda1946d_4_2726:notes">
            <a:extLst>
              <a:ext uri="{FF2B5EF4-FFF2-40B4-BE49-F238E27FC236}">
                <a16:creationId xmlns:a16="http://schemas.microsoft.com/office/drawing/2014/main" id="{7CB08D26-E10A-5B43-86F7-76E156A426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54dda1946d_4_2726:notes">
            <a:extLst>
              <a:ext uri="{FF2B5EF4-FFF2-40B4-BE49-F238E27FC236}">
                <a16:creationId xmlns:a16="http://schemas.microsoft.com/office/drawing/2014/main" id="{748B204E-330F-E89C-6C32-21F63E49C6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136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>
          <a:extLst>
            <a:ext uri="{FF2B5EF4-FFF2-40B4-BE49-F238E27FC236}">
              <a16:creationId xmlns:a16="http://schemas.microsoft.com/office/drawing/2014/main" id="{33C5FD6B-B829-B1F4-0032-3ED15DC05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54dda1946d_4_2726:notes">
            <a:extLst>
              <a:ext uri="{FF2B5EF4-FFF2-40B4-BE49-F238E27FC236}">
                <a16:creationId xmlns:a16="http://schemas.microsoft.com/office/drawing/2014/main" id="{A0AA83D3-F98B-39D7-F704-70A5BC60AC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54dda1946d_4_2726:notes">
            <a:extLst>
              <a:ext uri="{FF2B5EF4-FFF2-40B4-BE49-F238E27FC236}">
                <a16:creationId xmlns:a16="http://schemas.microsoft.com/office/drawing/2014/main" id="{8E28B53A-3BA6-87FC-F377-B1DB6B424C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751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>
          <a:extLst>
            <a:ext uri="{FF2B5EF4-FFF2-40B4-BE49-F238E27FC236}">
              <a16:creationId xmlns:a16="http://schemas.microsoft.com/office/drawing/2014/main" id="{272032FE-6171-F5FD-8CDC-D529E2989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54dda1946d_4_2726:notes">
            <a:extLst>
              <a:ext uri="{FF2B5EF4-FFF2-40B4-BE49-F238E27FC236}">
                <a16:creationId xmlns:a16="http://schemas.microsoft.com/office/drawing/2014/main" id="{3347A063-E680-9DEF-38B1-C0C32FB51E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54dda1946d_4_2726:notes">
            <a:extLst>
              <a:ext uri="{FF2B5EF4-FFF2-40B4-BE49-F238E27FC236}">
                <a16:creationId xmlns:a16="http://schemas.microsoft.com/office/drawing/2014/main" id="{AADC02F8-E8EA-ABE3-33DE-EA1B0A2554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50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>
          <a:extLst>
            <a:ext uri="{FF2B5EF4-FFF2-40B4-BE49-F238E27FC236}">
              <a16:creationId xmlns:a16="http://schemas.microsoft.com/office/drawing/2014/main" id="{B2295F1F-44DF-8891-CBB8-5EB9510BB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54dda1946d_6_308:notes">
            <a:extLst>
              <a:ext uri="{FF2B5EF4-FFF2-40B4-BE49-F238E27FC236}">
                <a16:creationId xmlns:a16="http://schemas.microsoft.com/office/drawing/2014/main" id="{A5736EA8-D259-3ACD-27F0-A1EA5B03DB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54dda1946d_6_308:notes">
            <a:extLst>
              <a:ext uri="{FF2B5EF4-FFF2-40B4-BE49-F238E27FC236}">
                <a16:creationId xmlns:a16="http://schemas.microsoft.com/office/drawing/2014/main" id="{3E06324D-D86F-4B5C-43A6-B08F31962C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349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>
          <a:extLst>
            <a:ext uri="{FF2B5EF4-FFF2-40B4-BE49-F238E27FC236}">
              <a16:creationId xmlns:a16="http://schemas.microsoft.com/office/drawing/2014/main" id="{858B0400-C4EA-4576-322A-BE9A043FC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54dda1946d_6_308:notes">
            <a:extLst>
              <a:ext uri="{FF2B5EF4-FFF2-40B4-BE49-F238E27FC236}">
                <a16:creationId xmlns:a16="http://schemas.microsoft.com/office/drawing/2014/main" id="{F751D99D-35A6-AE4A-E045-6AC0A14224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54dda1946d_6_308:notes">
            <a:extLst>
              <a:ext uri="{FF2B5EF4-FFF2-40B4-BE49-F238E27FC236}">
                <a16:creationId xmlns:a16="http://schemas.microsoft.com/office/drawing/2014/main" id="{3F0DCDBC-6356-570D-4D0E-76476C65C9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569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8680c384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18680c384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>
          <a:extLst>
            <a:ext uri="{FF2B5EF4-FFF2-40B4-BE49-F238E27FC236}">
              <a16:creationId xmlns:a16="http://schemas.microsoft.com/office/drawing/2014/main" id="{A22677A8-AB81-FDB3-E8E6-0422E0FB6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54dda1946d_6_308:notes">
            <a:extLst>
              <a:ext uri="{FF2B5EF4-FFF2-40B4-BE49-F238E27FC236}">
                <a16:creationId xmlns:a16="http://schemas.microsoft.com/office/drawing/2014/main" id="{062E9BCD-F5D8-7F92-226F-BE8C11B33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54dda1946d_6_308:notes">
            <a:extLst>
              <a:ext uri="{FF2B5EF4-FFF2-40B4-BE49-F238E27FC236}">
                <a16:creationId xmlns:a16="http://schemas.microsoft.com/office/drawing/2014/main" id="{60D1A0F7-0CF9-1E09-D91E-5012D1AFEC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585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>
          <a:extLst>
            <a:ext uri="{FF2B5EF4-FFF2-40B4-BE49-F238E27FC236}">
              <a16:creationId xmlns:a16="http://schemas.microsoft.com/office/drawing/2014/main" id="{5AE5F2A5-87EA-1FA4-816C-C29066642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84d99d1a72_0_15:notes">
            <a:extLst>
              <a:ext uri="{FF2B5EF4-FFF2-40B4-BE49-F238E27FC236}">
                <a16:creationId xmlns:a16="http://schemas.microsoft.com/office/drawing/2014/main" id="{2B355BF0-E296-2C92-CA73-9EEC2F9699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84d99d1a72_0_15:notes">
            <a:extLst>
              <a:ext uri="{FF2B5EF4-FFF2-40B4-BE49-F238E27FC236}">
                <a16:creationId xmlns:a16="http://schemas.microsoft.com/office/drawing/2014/main" id="{5475A84D-DD89-D670-AE4E-DCD3ED02F5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05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>
          <a:extLst>
            <a:ext uri="{FF2B5EF4-FFF2-40B4-BE49-F238E27FC236}">
              <a16:creationId xmlns:a16="http://schemas.microsoft.com/office/drawing/2014/main" id="{56170A0D-8AEE-6937-AADA-792997039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54dda1946d_6_308:notes">
            <a:extLst>
              <a:ext uri="{FF2B5EF4-FFF2-40B4-BE49-F238E27FC236}">
                <a16:creationId xmlns:a16="http://schemas.microsoft.com/office/drawing/2014/main" id="{A8272000-53CD-0113-7380-9FCDBC228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54dda1946d_6_308:notes">
            <a:extLst>
              <a:ext uri="{FF2B5EF4-FFF2-40B4-BE49-F238E27FC236}">
                <a16:creationId xmlns:a16="http://schemas.microsoft.com/office/drawing/2014/main" id="{D9DC7DB7-1EDC-06C0-9E7C-DCBCB11F5A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040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7275" y="1618475"/>
            <a:ext cx="7089600" cy="14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185075"/>
            <a:ext cx="4528800" cy="389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13950" y="43325"/>
            <a:ext cx="5023300" cy="2893700"/>
            <a:chOff x="-313950" y="43325"/>
            <a:chExt cx="5023300" cy="2893700"/>
          </a:xfrm>
        </p:grpSpPr>
        <p:sp>
          <p:nvSpPr>
            <p:cNvPr id="12" name="Google Shape;12;p2"/>
            <p:cNvSpPr/>
            <p:nvPr/>
          </p:nvSpPr>
          <p:spPr>
            <a:xfrm>
              <a:off x="217150" y="455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45550" y="1400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9525" y="27567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" name="Google Shape;15;p2"/>
            <p:cNvCxnSpPr>
              <a:stCxn id="14" idx="7"/>
            </p:cNvCxnSpPr>
            <p:nvPr/>
          </p:nvCxnSpPr>
          <p:spPr>
            <a:xfrm rot="-5400000">
              <a:off x="-17879" y="2103629"/>
              <a:ext cx="1180800" cy="178200"/>
            </a:xfrm>
            <a:prstGeom prst="curvedConnector3">
              <a:avLst>
                <a:gd name="adj1" fmla="val 5111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>
              <a:endCxn id="12" idx="4"/>
            </p:cNvCxnSpPr>
            <p:nvPr/>
          </p:nvCxnSpPr>
          <p:spPr>
            <a:xfrm rot="5400000" flipH="1">
              <a:off x="129250" y="814100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>
              <a:stCxn id="12" idx="6"/>
              <a:endCxn id="13" idx="2"/>
            </p:cNvCxnSpPr>
            <p:nvPr/>
          </p:nvCxnSpPr>
          <p:spPr>
            <a:xfrm rot="10800000" flipH="1">
              <a:off x="397450" y="23030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>
              <a:stCxn id="13" idx="6"/>
              <a:endCxn id="19" idx="0"/>
            </p:cNvCxnSpPr>
            <p:nvPr/>
          </p:nvCxnSpPr>
          <p:spPr>
            <a:xfrm>
              <a:off x="1825850" y="230225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3217075" y="2216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07450" y="656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" name="Google Shape;22;p2"/>
            <p:cNvCxnSpPr>
              <a:endCxn id="23" idx="2"/>
            </p:cNvCxnSpPr>
            <p:nvPr/>
          </p:nvCxnSpPr>
          <p:spPr>
            <a:xfrm rot="-5400000">
              <a:off x="-842250" y="6677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4" name="Google Shape;24;p2"/>
            <p:cNvCxnSpPr>
              <a:stCxn id="13" idx="2"/>
              <a:endCxn id="23" idx="6"/>
            </p:cNvCxnSpPr>
            <p:nvPr/>
          </p:nvCxnSpPr>
          <p:spPr>
            <a:xfrm rot="10800000">
              <a:off x="663650" y="139625"/>
              <a:ext cx="981900" cy="906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5" name="Google Shape;25;p2"/>
            <p:cNvCxnSpPr>
              <a:endCxn id="19" idx="3"/>
            </p:cNvCxnSpPr>
            <p:nvPr/>
          </p:nvCxnSpPr>
          <p:spPr>
            <a:xfrm>
              <a:off x="674696" y="7421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6" name="Google Shape;26;p2"/>
            <p:cNvCxnSpPr>
              <a:stCxn id="19" idx="7"/>
              <a:endCxn id="20" idx="2"/>
            </p:cNvCxnSpPr>
            <p:nvPr/>
          </p:nvCxnSpPr>
          <p:spPr>
            <a:xfrm rot="-5400000">
              <a:off x="2602204" y="122946"/>
              <a:ext cx="458400" cy="771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7" name="Google Shape;27;p2"/>
            <p:cNvCxnSpPr>
              <a:stCxn id="20" idx="6"/>
              <a:endCxn id="28" idx="1"/>
            </p:cNvCxnSpPr>
            <p:nvPr/>
          </p:nvCxnSpPr>
          <p:spPr>
            <a:xfrm rot="10800000" flipH="1">
              <a:off x="3332875" y="162200"/>
              <a:ext cx="1212300" cy="117300"/>
            </a:xfrm>
            <a:prstGeom prst="curvedConnector4">
              <a:avLst>
                <a:gd name="adj1" fmla="val 48840"/>
                <a:gd name="adj2" fmla="val 32698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9" name="Google Shape;29;p2"/>
            <p:cNvCxnSpPr>
              <a:stCxn id="28" idx="4"/>
              <a:endCxn id="21" idx="6"/>
            </p:cNvCxnSpPr>
            <p:nvPr/>
          </p:nvCxnSpPr>
          <p:spPr>
            <a:xfrm rot="5400000">
              <a:off x="4040350" y="1738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0" name="Google Shape;30;p2"/>
            <p:cNvCxnSpPr>
              <a:stCxn id="21" idx="2"/>
              <a:endCxn id="13" idx="6"/>
            </p:cNvCxnSpPr>
            <p:nvPr/>
          </p:nvCxnSpPr>
          <p:spPr>
            <a:xfrm rot="10800000">
              <a:off x="1825850" y="23030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1" name="Google Shape;31;p2"/>
            <p:cNvCxnSpPr>
              <a:stCxn id="20" idx="5"/>
            </p:cNvCxnSpPr>
            <p:nvPr/>
          </p:nvCxnSpPr>
          <p:spPr>
            <a:xfrm rot="5400000">
              <a:off x="2496466" y="465791"/>
              <a:ext cx="964800" cy="674100"/>
            </a:xfrm>
            <a:prstGeom prst="curvedConnector3">
              <a:avLst>
                <a:gd name="adj1" fmla="val 5087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2" name="Google Shape;32;p2"/>
            <p:cNvCxnSpPr/>
            <p:nvPr/>
          </p:nvCxnSpPr>
          <p:spPr>
            <a:xfrm rot="5400000">
              <a:off x="-9912" y="1359499"/>
              <a:ext cx="375600" cy="786300"/>
            </a:xfrm>
            <a:prstGeom prst="curvedConnector3">
              <a:avLst>
                <a:gd name="adj1" fmla="val 5274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>
              <a:endCxn id="14" idx="2"/>
            </p:cNvCxnSpPr>
            <p:nvPr/>
          </p:nvCxnSpPr>
          <p:spPr>
            <a:xfrm rot="-5400000" flipH="1">
              <a:off x="-367075" y="2150275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>
              <a:stCxn id="13" idx="4"/>
            </p:cNvCxnSpPr>
            <p:nvPr/>
          </p:nvCxnSpPr>
          <p:spPr>
            <a:xfrm rot="5400000">
              <a:off x="765950" y="7078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35" name="Google Shape;35;p2"/>
            <p:cNvGrpSpPr/>
            <p:nvPr/>
          </p:nvGrpSpPr>
          <p:grpSpPr>
            <a:xfrm>
              <a:off x="2206950" y="697000"/>
              <a:ext cx="279600" cy="279600"/>
              <a:chOff x="2206950" y="697000"/>
              <a:chExt cx="279600" cy="2796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>
              <a:off x="471450" y="43325"/>
              <a:ext cx="192300" cy="192300"/>
              <a:chOff x="471450" y="43325"/>
              <a:chExt cx="192300" cy="192300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4517050" y="134075"/>
              <a:ext cx="192300" cy="192300"/>
              <a:chOff x="4587025" y="-72475"/>
              <a:chExt cx="192300" cy="1923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" name="Google Shape;41;p2"/>
          <p:cNvGrpSpPr/>
          <p:nvPr/>
        </p:nvGrpSpPr>
        <p:grpSpPr>
          <a:xfrm>
            <a:off x="2901550" y="3411475"/>
            <a:ext cx="6182575" cy="2052725"/>
            <a:chOff x="2901550" y="3411475"/>
            <a:chExt cx="6182575" cy="2052725"/>
          </a:xfrm>
        </p:grpSpPr>
        <p:sp>
          <p:nvSpPr>
            <p:cNvPr id="42" name="Google Shape;42;p2"/>
            <p:cNvSpPr/>
            <p:nvPr/>
          </p:nvSpPr>
          <p:spPr>
            <a:xfrm>
              <a:off x="8293625" y="4299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398450" y="50404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" name="Google Shape;44;p2"/>
            <p:cNvCxnSpPr>
              <a:stCxn id="45" idx="7"/>
              <a:endCxn id="46" idx="2"/>
            </p:cNvCxnSpPr>
            <p:nvPr/>
          </p:nvCxnSpPr>
          <p:spPr>
            <a:xfrm rot="-5400000" flipH="1">
              <a:off x="4864879" y="4180621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>
              <a:stCxn id="46" idx="6"/>
              <a:endCxn id="48" idx="2"/>
            </p:cNvCxnSpPr>
            <p:nvPr/>
          </p:nvCxnSpPr>
          <p:spPr>
            <a:xfrm rot="10800000" flipH="1">
              <a:off x="5631700" y="4400525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>
              <a:stCxn id="48" idx="6"/>
              <a:endCxn id="43" idx="2"/>
            </p:cNvCxnSpPr>
            <p:nvPr/>
          </p:nvCxnSpPr>
          <p:spPr>
            <a:xfrm>
              <a:off x="6518500" y="4400388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>
              <a:stCxn id="43" idx="6"/>
              <a:endCxn id="42" idx="2"/>
            </p:cNvCxnSpPr>
            <p:nvPr/>
          </p:nvCxnSpPr>
          <p:spPr>
            <a:xfrm rot="10800000" flipH="1">
              <a:off x="7578750" y="4389913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6" name="Google Shape;46;p2"/>
            <p:cNvSpPr/>
            <p:nvPr/>
          </p:nvSpPr>
          <p:spPr>
            <a:xfrm>
              <a:off x="5515900" y="477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709825" y="49216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62950" y="42416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" name="Google Shape;53;p2"/>
            <p:cNvCxnSpPr>
              <a:stCxn id="54" idx="6"/>
              <a:endCxn id="55" idx="6"/>
            </p:cNvCxnSpPr>
            <p:nvPr/>
          </p:nvCxnSpPr>
          <p:spPr>
            <a:xfrm flipH="1">
              <a:off x="8863925" y="3551275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2"/>
            <p:cNvCxnSpPr>
              <a:stCxn id="55" idx="0"/>
              <a:endCxn id="42" idx="6"/>
            </p:cNvCxnSpPr>
            <p:nvPr/>
          </p:nvCxnSpPr>
          <p:spPr>
            <a:xfrm rot="5400000" flipH="1">
              <a:off x="8374125" y="4489800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>
              <a:stCxn id="42" idx="0"/>
              <a:endCxn id="52" idx="0"/>
            </p:cNvCxnSpPr>
            <p:nvPr/>
          </p:nvCxnSpPr>
          <p:spPr>
            <a:xfrm rot="5400000" flipH="1">
              <a:off x="7923275" y="3839350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2"/>
            <p:cNvCxnSpPr>
              <a:stCxn id="42" idx="0"/>
              <a:endCxn id="54" idx="2"/>
            </p:cNvCxnSpPr>
            <p:nvPr/>
          </p:nvCxnSpPr>
          <p:spPr>
            <a:xfrm rot="-5400000">
              <a:off x="8219975" y="3715150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>
              <a:stCxn id="45" idx="4"/>
              <a:endCxn id="43" idx="4"/>
            </p:cNvCxnSpPr>
            <p:nvPr/>
          </p:nvCxnSpPr>
          <p:spPr>
            <a:xfrm rot="-5400000" flipH="1">
              <a:off x="5726625" y="3458675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2"/>
            <p:cNvCxnSpPr>
              <a:stCxn id="43" idx="5"/>
              <a:endCxn id="55" idx="4"/>
            </p:cNvCxnSpPr>
            <p:nvPr/>
          </p:nvCxnSpPr>
          <p:spPr>
            <a:xfrm rot="-5400000">
              <a:off x="8100596" y="4527308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61" name="Google Shape;61;p2"/>
            <p:cNvGrpSpPr/>
            <p:nvPr/>
          </p:nvGrpSpPr>
          <p:grpSpPr>
            <a:xfrm>
              <a:off x="6238900" y="4260588"/>
              <a:ext cx="279600" cy="279600"/>
              <a:chOff x="6238800" y="4370675"/>
              <a:chExt cx="279600" cy="279600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2"/>
            <p:cNvGrpSpPr/>
            <p:nvPr/>
          </p:nvGrpSpPr>
          <p:grpSpPr>
            <a:xfrm>
              <a:off x="8804525" y="3411475"/>
              <a:ext cx="279600" cy="279600"/>
              <a:chOff x="8804525" y="3411475"/>
              <a:chExt cx="279600" cy="279600"/>
            </a:xfrm>
          </p:grpSpPr>
          <p:sp>
            <p:nvSpPr>
              <p:cNvPr id="64" name="Google Shape;64;p2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4074075" y="4691825"/>
              <a:ext cx="279600" cy="279600"/>
              <a:chOff x="4074075" y="4691825"/>
              <a:chExt cx="279600" cy="279600"/>
            </a:xfrm>
          </p:grpSpPr>
          <p:sp>
            <p:nvSpPr>
              <p:cNvPr id="66" name="Google Shape;66;p2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55;p2"/>
            <p:cNvSpPr/>
            <p:nvPr/>
          </p:nvSpPr>
          <p:spPr>
            <a:xfrm>
              <a:off x="8671575" y="4883400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192013" y="3804375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68" name="Google Shape;68;p2"/>
            <p:cNvCxnSpPr/>
            <p:nvPr/>
          </p:nvCxnSpPr>
          <p:spPr>
            <a:xfrm rot="-5400000" flipH="1">
              <a:off x="5578625" y="490320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2"/>
            <p:cNvCxnSpPr/>
            <p:nvPr/>
          </p:nvCxnSpPr>
          <p:spPr>
            <a:xfrm rot="10800000">
              <a:off x="2901550" y="4524625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70" name="Google Shape;70;p2"/>
          <p:cNvSpPr/>
          <p:nvPr/>
        </p:nvSpPr>
        <p:spPr>
          <a:xfrm>
            <a:off x="8326525" y="1061975"/>
            <a:ext cx="1010100" cy="10101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552350" y="-183100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896150" y="4429475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-266825" y="3540025"/>
            <a:ext cx="1027200" cy="1027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2" hasCustomPrompt="1"/>
          </p:nvPr>
        </p:nvSpPr>
        <p:spPr>
          <a:xfrm>
            <a:off x="796199" y="1480875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3" hasCustomPrompt="1"/>
          </p:nvPr>
        </p:nvSpPr>
        <p:spPr>
          <a:xfrm>
            <a:off x="796199" y="3177946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4" hasCustomPrompt="1"/>
          </p:nvPr>
        </p:nvSpPr>
        <p:spPr>
          <a:xfrm>
            <a:off x="3468474" y="1480875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5" hasCustomPrompt="1"/>
          </p:nvPr>
        </p:nvSpPr>
        <p:spPr>
          <a:xfrm>
            <a:off x="3468474" y="3177946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6140749" y="1480875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7" hasCustomPrompt="1"/>
          </p:nvPr>
        </p:nvSpPr>
        <p:spPr>
          <a:xfrm>
            <a:off x="6140749" y="3177946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1"/>
          </p:nvPr>
        </p:nvSpPr>
        <p:spPr>
          <a:xfrm>
            <a:off x="796200" y="2144675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8"/>
          </p:nvPr>
        </p:nvSpPr>
        <p:spPr>
          <a:xfrm>
            <a:off x="3457375" y="2144675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9"/>
          </p:nvPr>
        </p:nvSpPr>
        <p:spPr>
          <a:xfrm>
            <a:off x="6118550" y="2144675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3"/>
          </p:nvPr>
        </p:nvSpPr>
        <p:spPr>
          <a:xfrm>
            <a:off x="796200" y="3841800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14"/>
          </p:nvPr>
        </p:nvSpPr>
        <p:spPr>
          <a:xfrm>
            <a:off x="3457375" y="3841800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subTitle" idx="15"/>
          </p:nvPr>
        </p:nvSpPr>
        <p:spPr>
          <a:xfrm>
            <a:off x="6118550" y="3841800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title"/>
          </p:nvPr>
        </p:nvSpPr>
        <p:spPr>
          <a:xfrm>
            <a:off x="2408600" y="3100300"/>
            <a:ext cx="54918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6" name="Google Shape;266;p17"/>
          <p:cNvSpPr txBox="1">
            <a:spLocks noGrp="1"/>
          </p:cNvSpPr>
          <p:nvPr>
            <p:ph type="subTitle" idx="1"/>
          </p:nvPr>
        </p:nvSpPr>
        <p:spPr>
          <a:xfrm>
            <a:off x="2408625" y="1511325"/>
            <a:ext cx="54918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7" name="Google Shape;267;p17"/>
          <p:cNvSpPr/>
          <p:nvPr/>
        </p:nvSpPr>
        <p:spPr>
          <a:xfrm>
            <a:off x="7847925" y="219400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7"/>
          <p:cNvSpPr/>
          <p:nvPr/>
        </p:nvSpPr>
        <p:spPr>
          <a:xfrm>
            <a:off x="8649163" y="852425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7"/>
          <p:cNvSpPr/>
          <p:nvPr/>
        </p:nvSpPr>
        <p:spPr>
          <a:xfrm>
            <a:off x="7372325" y="4118078"/>
            <a:ext cx="1169100" cy="11691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7"/>
          <p:cNvSpPr/>
          <p:nvPr/>
        </p:nvSpPr>
        <p:spPr>
          <a:xfrm>
            <a:off x="5095554" y="-34850"/>
            <a:ext cx="862800" cy="862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7"/>
          <p:cNvSpPr/>
          <p:nvPr/>
        </p:nvSpPr>
        <p:spPr>
          <a:xfrm>
            <a:off x="1507538" y="-278575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9"/>
          <p:cNvSpPr txBox="1">
            <a:spLocks noGrp="1"/>
          </p:cNvSpPr>
          <p:nvPr>
            <p:ph type="subTitle" idx="1"/>
          </p:nvPr>
        </p:nvSpPr>
        <p:spPr>
          <a:xfrm>
            <a:off x="897800" y="2414500"/>
            <a:ext cx="21753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9"/>
          <p:cNvSpPr txBox="1">
            <a:spLocks noGrp="1"/>
          </p:cNvSpPr>
          <p:nvPr>
            <p:ph type="subTitle" idx="2"/>
          </p:nvPr>
        </p:nvSpPr>
        <p:spPr>
          <a:xfrm>
            <a:off x="3553334" y="2414500"/>
            <a:ext cx="21753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9"/>
          <p:cNvSpPr txBox="1">
            <a:spLocks noGrp="1"/>
          </p:cNvSpPr>
          <p:nvPr>
            <p:ph type="subTitle" idx="3"/>
          </p:nvPr>
        </p:nvSpPr>
        <p:spPr>
          <a:xfrm>
            <a:off x="6208875" y="2414500"/>
            <a:ext cx="21753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9"/>
          <p:cNvSpPr txBox="1">
            <a:spLocks noGrp="1"/>
          </p:cNvSpPr>
          <p:nvPr>
            <p:ph type="subTitle" idx="4"/>
          </p:nvPr>
        </p:nvSpPr>
        <p:spPr>
          <a:xfrm>
            <a:off x="897800" y="1886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0" name="Google Shape;330;p19"/>
          <p:cNvSpPr txBox="1">
            <a:spLocks noGrp="1"/>
          </p:cNvSpPr>
          <p:nvPr>
            <p:ph type="subTitle" idx="5"/>
          </p:nvPr>
        </p:nvSpPr>
        <p:spPr>
          <a:xfrm>
            <a:off x="3553338" y="1886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1" name="Google Shape;331;p19"/>
          <p:cNvSpPr txBox="1">
            <a:spLocks noGrp="1"/>
          </p:cNvSpPr>
          <p:nvPr>
            <p:ph type="subTitle" idx="6"/>
          </p:nvPr>
        </p:nvSpPr>
        <p:spPr>
          <a:xfrm>
            <a:off x="6208875" y="1886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32" name="Google Shape;332;p19"/>
          <p:cNvGrpSpPr/>
          <p:nvPr/>
        </p:nvGrpSpPr>
        <p:grpSpPr>
          <a:xfrm>
            <a:off x="2901550" y="3677875"/>
            <a:ext cx="6109525" cy="1786325"/>
            <a:chOff x="2901550" y="3677875"/>
            <a:chExt cx="6109525" cy="1786325"/>
          </a:xfrm>
        </p:grpSpPr>
        <p:sp>
          <p:nvSpPr>
            <p:cNvPr id="333" name="Google Shape;333;p19"/>
            <p:cNvSpPr/>
            <p:nvPr/>
          </p:nvSpPr>
          <p:spPr>
            <a:xfrm>
              <a:off x="8293625" y="4299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7398450" y="50404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5" name="Google Shape;335;p19"/>
            <p:cNvCxnSpPr>
              <a:stCxn id="336" idx="7"/>
              <a:endCxn id="337" idx="2"/>
            </p:cNvCxnSpPr>
            <p:nvPr/>
          </p:nvCxnSpPr>
          <p:spPr>
            <a:xfrm rot="-5400000" flipH="1">
              <a:off x="4864879" y="4180621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19"/>
            <p:cNvCxnSpPr>
              <a:stCxn id="337" idx="6"/>
              <a:endCxn id="339" idx="2"/>
            </p:cNvCxnSpPr>
            <p:nvPr/>
          </p:nvCxnSpPr>
          <p:spPr>
            <a:xfrm rot="10800000" flipH="1">
              <a:off x="5631700" y="4400525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9"/>
            <p:cNvCxnSpPr>
              <a:stCxn id="339" idx="6"/>
              <a:endCxn id="334" idx="2"/>
            </p:cNvCxnSpPr>
            <p:nvPr/>
          </p:nvCxnSpPr>
          <p:spPr>
            <a:xfrm>
              <a:off x="6518500" y="4400388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9"/>
            <p:cNvCxnSpPr>
              <a:stCxn id="334" idx="6"/>
              <a:endCxn id="333" idx="2"/>
            </p:cNvCxnSpPr>
            <p:nvPr/>
          </p:nvCxnSpPr>
          <p:spPr>
            <a:xfrm rot="10800000" flipH="1">
              <a:off x="7578750" y="4389913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337" name="Google Shape;337;p19"/>
            <p:cNvSpPr/>
            <p:nvPr/>
          </p:nvSpPr>
          <p:spPr>
            <a:xfrm>
              <a:off x="5515900" y="477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8709825" y="49216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3" name="Google Shape;343;p19"/>
            <p:cNvCxnSpPr>
              <a:stCxn id="344" idx="6"/>
              <a:endCxn id="345" idx="6"/>
            </p:cNvCxnSpPr>
            <p:nvPr/>
          </p:nvCxnSpPr>
          <p:spPr>
            <a:xfrm flipH="1">
              <a:off x="8863775" y="3817675"/>
              <a:ext cx="147300" cy="1161900"/>
            </a:xfrm>
            <a:prstGeom prst="curvedConnector3">
              <a:avLst>
                <a:gd name="adj1" fmla="val -16166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19"/>
            <p:cNvCxnSpPr>
              <a:stCxn id="345" idx="0"/>
              <a:endCxn id="333" idx="6"/>
            </p:cNvCxnSpPr>
            <p:nvPr/>
          </p:nvCxnSpPr>
          <p:spPr>
            <a:xfrm rot="5400000" flipH="1">
              <a:off x="8374125" y="4489800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347" name="Google Shape;347;p19"/>
            <p:cNvGrpSpPr/>
            <p:nvPr/>
          </p:nvGrpSpPr>
          <p:grpSpPr>
            <a:xfrm>
              <a:off x="6238900" y="4260588"/>
              <a:ext cx="279600" cy="279600"/>
              <a:chOff x="6238800" y="4370675"/>
              <a:chExt cx="279600" cy="279600"/>
            </a:xfrm>
          </p:grpSpPr>
          <p:sp>
            <p:nvSpPr>
              <p:cNvPr id="348" name="Google Shape;348;p19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" name="Google Shape;349;p19"/>
            <p:cNvGrpSpPr/>
            <p:nvPr/>
          </p:nvGrpSpPr>
          <p:grpSpPr>
            <a:xfrm>
              <a:off x="8731475" y="3677875"/>
              <a:ext cx="279600" cy="279600"/>
              <a:chOff x="8804525" y="3411475"/>
              <a:chExt cx="279600" cy="279600"/>
            </a:xfrm>
          </p:grpSpPr>
          <p:sp>
            <p:nvSpPr>
              <p:cNvPr id="350" name="Google Shape;350;p19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1" name="Google Shape;351;p19"/>
            <p:cNvGrpSpPr/>
            <p:nvPr/>
          </p:nvGrpSpPr>
          <p:grpSpPr>
            <a:xfrm>
              <a:off x="4074075" y="4691825"/>
              <a:ext cx="279600" cy="279600"/>
              <a:chOff x="4074075" y="4691825"/>
              <a:chExt cx="279600" cy="279600"/>
            </a:xfrm>
          </p:grpSpPr>
          <p:sp>
            <p:nvSpPr>
              <p:cNvPr id="352" name="Google Shape;352;p19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5" name="Google Shape;345;p19"/>
            <p:cNvSpPr/>
            <p:nvPr/>
          </p:nvSpPr>
          <p:spPr>
            <a:xfrm>
              <a:off x="8671575" y="4883400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3" name="Google Shape;353;p19"/>
            <p:cNvCxnSpPr/>
            <p:nvPr/>
          </p:nvCxnSpPr>
          <p:spPr>
            <a:xfrm rot="-5400000" flipH="1">
              <a:off x="5578625" y="490320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9"/>
            <p:cNvCxnSpPr/>
            <p:nvPr/>
          </p:nvCxnSpPr>
          <p:spPr>
            <a:xfrm rot="10800000">
              <a:off x="2901550" y="4524625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55" name="Google Shape;355;p19"/>
          <p:cNvSpPr/>
          <p:nvPr/>
        </p:nvSpPr>
        <p:spPr>
          <a:xfrm>
            <a:off x="-363075" y="13182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9"/>
          <p:cNvSpPr/>
          <p:nvPr/>
        </p:nvSpPr>
        <p:spPr>
          <a:xfrm>
            <a:off x="-169875" y="4371700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9"/>
          <p:cNvSpPr/>
          <p:nvPr/>
        </p:nvSpPr>
        <p:spPr>
          <a:xfrm>
            <a:off x="1363725" y="43303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19"/>
          <p:cNvGrpSpPr/>
          <p:nvPr/>
        </p:nvGrpSpPr>
        <p:grpSpPr>
          <a:xfrm>
            <a:off x="5423959" y="-248900"/>
            <a:ext cx="4266951" cy="2135710"/>
            <a:chOff x="5423959" y="-248900"/>
            <a:chExt cx="4266951" cy="2135710"/>
          </a:xfrm>
        </p:grpSpPr>
        <p:sp>
          <p:nvSpPr>
            <p:cNvPr id="359" name="Google Shape;359;p19"/>
            <p:cNvSpPr/>
            <p:nvPr/>
          </p:nvSpPr>
          <p:spPr>
            <a:xfrm flipH="1">
              <a:off x="5731276" y="81899"/>
              <a:ext cx="158100" cy="158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19"/>
            <p:cNvGrpSpPr/>
            <p:nvPr/>
          </p:nvGrpSpPr>
          <p:grpSpPr>
            <a:xfrm>
              <a:off x="5423959" y="-248900"/>
              <a:ext cx="4266951" cy="2135710"/>
              <a:chOff x="4216579" y="43325"/>
              <a:chExt cx="5231671" cy="2618575"/>
            </a:xfrm>
          </p:grpSpPr>
          <p:sp>
            <p:nvSpPr>
              <p:cNvPr id="361" name="Google Shape;361;p19"/>
              <p:cNvSpPr/>
              <p:nvPr/>
            </p:nvSpPr>
            <p:spPr>
              <a:xfrm flipH="1">
                <a:off x="8479700" y="45575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 flipH="1">
                <a:off x="7632406" y="785827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 flipH="1">
                <a:off x="8750150" y="2481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64" name="Google Shape;364;p19"/>
              <p:cNvCxnSpPr>
                <a:stCxn id="363" idx="7"/>
                <a:endCxn id="362" idx="4"/>
              </p:cNvCxnSpPr>
              <p:nvPr/>
            </p:nvCxnSpPr>
            <p:spPr>
              <a:xfrm rot="5400000" flipH="1">
                <a:off x="7478604" y="1210054"/>
                <a:ext cx="1542000" cy="1053900"/>
              </a:xfrm>
              <a:prstGeom prst="curvedConnector3">
                <a:avLst>
                  <a:gd name="adj1" fmla="val 50852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19"/>
              <p:cNvCxnSpPr>
                <a:endCxn id="361" idx="4"/>
              </p:cNvCxnSpPr>
              <p:nvPr/>
            </p:nvCxnSpPr>
            <p:spPr>
              <a:xfrm rot="5400000" flipH="1">
                <a:off x="8436200" y="769700"/>
                <a:ext cx="1145700" cy="878400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19"/>
              <p:cNvCxnSpPr>
                <a:stCxn id="361" idx="6"/>
                <a:endCxn id="362" idx="2"/>
              </p:cNvCxnSpPr>
              <p:nvPr/>
            </p:nvCxnSpPr>
            <p:spPr>
              <a:xfrm flipH="1">
                <a:off x="7812800" y="545900"/>
                <a:ext cx="666900" cy="330000"/>
              </a:xfrm>
              <a:prstGeom prst="curvedConnector3">
                <a:avLst>
                  <a:gd name="adj1" fmla="val 50007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7" name="Google Shape;367;p19"/>
              <p:cNvSpPr/>
              <p:nvPr/>
            </p:nvSpPr>
            <p:spPr>
              <a:xfrm flipH="1">
                <a:off x="4632295" y="488009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68" name="Google Shape;368;p19"/>
              <p:cNvCxnSpPr>
                <a:endCxn id="369" idx="2"/>
              </p:cNvCxnSpPr>
              <p:nvPr/>
            </p:nvCxnSpPr>
            <p:spPr>
              <a:xfrm rot="-5400000">
                <a:off x="7217100" y="1008875"/>
                <a:ext cx="2058000" cy="319200"/>
              </a:xfrm>
              <a:prstGeom prst="curvedConnector4">
                <a:avLst>
                  <a:gd name="adj1" fmla="val 47664"/>
                  <a:gd name="adj2" fmla="val 191467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0" name="Google Shape;370;p19"/>
              <p:cNvCxnSpPr>
                <a:stCxn id="362" idx="2"/>
                <a:endCxn id="369" idx="6"/>
              </p:cNvCxnSpPr>
              <p:nvPr/>
            </p:nvCxnSpPr>
            <p:spPr>
              <a:xfrm rot="10800000" flipH="1">
                <a:off x="7812706" y="139477"/>
                <a:ext cx="400800" cy="736500"/>
              </a:xfrm>
              <a:prstGeom prst="curvedConnector3">
                <a:avLst>
                  <a:gd name="adj1" fmla="val 49987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1" name="Google Shape;371;p19"/>
              <p:cNvCxnSpPr>
                <a:stCxn id="361" idx="7"/>
                <a:endCxn id="372" idx="2"/>
              </p:cNvCxnSpPr>
              <p:nvPr/>
            </p:nvCxnSpPr>
            <p:spPr>
              <a:xfrm rot="5400000">
                <a:off x="7119054" y="-510996"/>
                <a:ext cx="393900" cy="2380200"/>
              </a:xfrm>
              <a:prstGeom prst="curvedConnector4">
                <a:avLst>
                  <a:gd name="adj1" fmla="val -80824"/>
                  <a:gd name="adj2" fmla="val 50554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3" name="Google Shape;373;p19"/>
              <p:cNvCxnSpPr>
                <a:stCxn id="372" idx="7"/>
              </p:cNvCxnSpPr>
              <p:nvPr/>
            </p:nvCxnSpPr>
            <p:spPr>
              <a:xfrm rot="5400000">
                <a:off x="5022529" y="-28833"/>
                <a:ext cx="58800" cy="1670700"/>
              </a:xfrm>
              <a:prstGeom prst="curvedConnector4">
                <a:avLst>
                  <a:gd name="adj1" fmla="val -566173"/>
                  <a:gd name="adj2" fmla="val 51225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4" name="Google Shape;374;p19"/>
              <p:cNvCxnSpPr>
                <a:endCxn id="363" idx="6"/>
              </p:cNvCxnSpPr>
              <p:nvPr/>
            </p:nvCxnSpPr>
            <p:spPr>
              <a:xfrm rot="5400000">
                <a:off x="7928900" y="1567800"/>
                <a:ext cx="1825200" cy="182700"/>
              </a:xfrm>
              <a:prstGeom prst="curvedConnector4">
                <a:avLst>
                  <a:gd name="adj1" fmla="val 47530"/>
                  <a:gd name="adj2" fmla="val 259805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5" name="Google Shape;375;p19"/>
              <p:cNvCxnSpPr>
                <a:stCxn id="362" idx="6"/>
                <a:endCxn id="372" idx="0"/>
              </p:cNvCxnSpPr>
              <p:nvPr/>
            </p:nvCxnSpPr>
            <p:spPr>
              <a:xfrm rot="10800000">
                <a:off x="5986006" y="736177"/>
                <a:ext cx="1646400" cy="139800"/>
              </a:xfrm>
              <a:prstGeom prst="curvedConnector4">
                <a:avLst>
                  <a:gd name="adj1" fmla="val 45751"/>
                  <a:gd name="adj2" fmla="val 308847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76" name="Google Shape;376;p19"/>
              <p:cNvGrpSpPr/>
              <p:nvPr/>
            </p:nvGrpSpPr>
            <p:grpSpPr>
              <a:xfrm flipH="1">
                <a:off x="5846332" y="736171"/>
                <a:ext cx="279600" cy="279600"/>
                <a:chOff x="2909255" y="770121"/>
                <a:chExt cx="279600" cy="279600"/>
              </a:xfrm>
            </p:grpSpPr>
            <p:sp>
              <p:nvSpPr>
                <p:cNvPr id="377" name="Google Shape;377;p19"/>
                <p:cNvSpPr/>
                <p:nvPr/>
              </p:nvSpPr>
              <p:spPr>
                <a:xfrm>
                  <a:off x="2958916" y="819767"/>
                  <a:ext cx="180300" cy="18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200025" dist="19050" dir="5400000" algn="bl" rotWithShape="0">
                    <a:schemeClr val="accent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19"/>
                <p:cNvSpPr/>
                <p:nvPr/>
              </p:nvSpPr>
              <p:spPr>
                <a:xfrm>
                  <a:off x="2909255" y="770121"/>
                  <a:ext cx="279600" cy="279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accent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8" name="Google Shape;378;p19"/>
              <p:cNvGrpSpPr/>
              <p:nvPr/>
            </p:nvGrpSpPr>
            <p:grpSpPr>
              <a:xfrm flipH="1">
                <a:off x="8213400" y="43325"/>
                <a:ext cx="192300" cy="192300"/>
                <a:chOff x="471450" y="43325"/>
                <a:chExt cx="192300" cy="192300"/>
              </a:xfrm>
            </p:grpSpPr>
            <p:sp>
              <p:nvSpPr>
                <p:cNvPr id="379" name="Google Shape;379;p19"/>
                <p:cNvSpPr/>
                <p:nvPr/>
              </p:nvSpPr>
              <p:spPr>
                <a:xfrm>
                  <a:off x="509700" y="81575"/>
                  <a:ext cx="115800" cy="115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200025" dist="19050" dir="5400000" algn="bl" rotWithShape="0">
                    <a:schemeClr val="accent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19"/>
                <p:cNvSpPr/>
                <p:nvPr/>
              </p:nvSpPr>
              <p:spPr>
                <a:xfrm>
                  <a:off x="471450" y="43325"/>
                  <a:ext cx="192300" cy="192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accent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0"/>
          <p:cNvSpPr txBox="1">
            <a:spLocks noGrp="1"/>
          </p:cNvSpPr>
          <p:nvPr>
            <p:ph type="subTitle" idx="1"/>
          </p:nvPr>
        </p:nvSpPr>
        <p:spPr>
          <a:xfrm>
            <a:off x="1325324" y="1825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0"/>
          <p:cNvSpPr txBox="1">
            <a:spLocks noGrp="1"/>
          </p:cNvSpPr>
          <p:nvPr>
            <p:ph type="subTitle" idx="2"/>
          </p:nvPr>
        </p:nvSpPr>
        <p:spPr>
          <a:xfrm>
            <a:off x="5151876" y="1825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0"/>
          <p:cNvSpPr txBox="1">
            <a:spLocks noGrp="1"/>
          </p:cNvSpPr>
          <p:nvPr>
            <p:ph type="subTitle" idx="3"/>
          </p:nvPr>
        </p:nvSpPr>
        <p:spPr>
          <a:xfrm>
            <a:off x="1325324" y="34856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0"/>
          <p:cNvSpPr txBox="1">
            <a:spLocks noGrp="1"/>
          </p:cNvSpPr>
          <p:nvPr>
            <p:ph type="subTitle" idx="4"/>
          </p:nvPr>
        </p:nvSpPr>
        <p:spPr>
          <a:xfrm>
            <a:off x="5151876" y="34856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0"/>
          <p:cNvSpPr txBox="1">
            <a:spLocks noGrp="1"/>
          </p:cNvSpPr>
          <p:nvPr>
            <p:ph type="subTitle" idx="5"/>
          </p:nvPr>
        </p:nvSpPr>
        <p:spPr>
          <a:xfrm>
            <a:off x="1325324" y="144792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7" name="Google Shape;387;p20"/>
          <p:cNvSpPr txBox="1">
            <a:spLocks noGrp="1"/>
          </p:cNvSpPr>
          <p:nvPr>
            <p:ph type="subTitle" idx="6"/>
          </p:nvPr>
        </p:nvSpPr>
        <p:spPr>
          <a:xfrm>
            <a:off x="1325324" y="310857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8" name="Google Shape;388;p20"/>
          <p:cNvSpPr txBox="1">
            <a:spLocks noGrp="1"/>
          </p:cNvSpPr>
          <p:nvPr>
            <p:ph type="subTitle" idx="7"/>
          </p:nvPr>
        </p:nvSpPr>
        <p:spPr>
          <a:xfrm>
            <a:off x="5151849" y="144792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9" name="Google Shape;389;p20"/>
          <p:cNvSpPr txBox="1">
            <a:spLocks noGrp="1"/>
          </p:cNvSpPr>
          <p:nvPr>
            <p:ph type="subTitle" idx="8"/>
          </p:nvPr>
        </p:nvSpPr>
        <p:spPr>
          <a:xfrm>
            <a:off x="5151849" y="310857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90" name="Google Shape;390;p20"/>
          <p:cNvGrpSpPr/>
          <p:nvPr/>
        </p:nvGrpSpPr>
        <p:grpSpPr>
          <a:xfrm>
            <a:off x="8188538" y="1766625"/>
            <a:ext cx="1100213" cy="3195663"/>
            <a:chOff x="8188538" y="1766625"/>
            <a:chExt cx="1100213" cy="3195663"/>
          </a:xfrm>
        </p:grpSpPr>
        <p:sp>
          <p:nvSpPr>
            <p:cNvPr id="391" name="Google Shape;391;p20"/>
            <p:cNvSpPr/>
            <p:nvPr/>
          </p:nvSpPr>
          <p:spPr>
            <a:xfrm>
              <a:off x="8623063" y="26083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8647575" y="35411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3" name="Google Shape;393;p20"/>
            <p:cNvCxnSpPr>
              <a:stCxn id="392" idx="0"/>
              <a:endCxn id="394" idx="2"/>
            </p:cNvCxnSpPr>
            <p:nvPr/>
          </p:nvCxnSpPr>
          <p:spPr>
            <a:xfrm rot="-5400000">
              <a:off x="8696025" y="3064150"/>
              <a:ext cx="518700" cy="4353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395" name="Google Shape;395;p20"/>
            <p:cNvSpPr/>
            <p:nvPr/>
          </p:nvSpPr>
          <p:spPr>
            <a:xfrm>
              <a:off x="8188538" y="22647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9172950" y="29646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8948225" y="17666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7" name="Google Shape;397;p20"/>
            <p:cNvCxnSpPr>
              <a:stCxn id="395" idx="4"/>
              <a:endCxn id="392" idx="0"/>
            </p:cNvCxnSpPr>
            <p:nvPr/>
          </p:nvCxnSpPr>
          <p:spPr>
            <a:xfrm rot="-5400000" flipH="1">
              <a:off x="7911788" y="2715225"/>
              <a:ext cx="1160700" cy="4914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98" name="Google Shape;398;p20"/>
            <p:cNvCxnSpPr>
              <a:stCxn id="394" idx="0"/>
              <a:endCxn id="396" idx="4"/>
            </p:cNvCxnSpPr>
            <p:nvPr/>
          </p:nvCxnSpPr>
          <p:spPr>
            <a:xfrm rot="5400000" flipH="1">
              <a:off x="8625750" y="2359525"/>
              <a:ext cx="1017600" cy="192600"/>
            </a:xfrm>
            <a:prstGeom prst="curvedConnector3">
              <a:avLst>
                <a:gd name="adj1" fmla="val 5000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99" name="Google Shape;399;p20"/>
            <p:cNvCxnSpPr>
              <a:stCxn id="394" idx="4"/>
              <a:endCxn id="392" idx="6"/>
            </p:cNvCxnSpPr>
            <p:nvPr/>
          </p:nvCxnSpPr>
          <p:spPr>
            <a:xfrm rot="5400000">
              <a:off x="8754000" y="3154375"/>
              <a:ext cx="550800" cy="402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00" name="Google Shape;400;p20"/>
            <p:cNvCxnSpPr>
              <a:stCxn id="396" idx="4"/>
              <a:endCxn id="391" idx="6"/>
            </p:cNvCxnSpPr>
            <p:nvPr/>
          </p:nvCxnSpPr>
          <p:spPr>
            <a:xfrm rot="5400000">
              <a:off x="8545175" y="2205225"/>
              <a:ext cx="751500" cy="234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sp>
          <p:nvSpPr>
            <p:cNvPr id="401" name="Google Shape;401;p20"/>
            <p:cNvSpPr/>
            <p:nvPr/>
          </p:nvSpPr>
          <p:spPr>
            <a:xfrm>
              <a:off x="9076650" y="44426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2" name="Google Shape;402;p20"/>
            <p:cNvCxnSpPr>
              <a:stCxn id="392" idx="2"/>
              <a:endCxn id="401" idx="2"/>
            </p:cNvCxnSpPr>
            <p:nvPr/>
          </p:nvCxnSpPr>
          <p:spPr>
            <a:xfrm>
              <a:off x="8647575" y="3631300"/>
              <a:ext cx="429000" cy="869100"/>
            </a:xfrm>
            <a:prstGeom prst="curvedConnector3">
              <a:avLst>
                <a:gd name="adj1" fmla="val -555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03" name="Google Shape;403;p20"/>
            <p:cNvSpPr/>
            <p:nvPr/>
          </p:nvSpPr>
          <p:spPr>
            <a:xfrm>
              <a:off x="8341013" y="4846488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4" name="Google Shape;404;p20"/>
            <p:cNvCxnSpPr>
              <a:stCxn id="403" idx="6"/>
              <a:endCxn id="401" idx="4"/>
            </p:cNvCxnSpPr>
            <p:nvPr/>
          </p:nvCxnSpPr>
          <p:spPr>
            <a:xfrm rot="10800000" flipH="1">
              <a:off x="8456813" y="4558488"/>
              <a:ext cx="677700" cy="345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20"/>
            <p:cNvCxnSpPr>
              <a:stCxn id="401" idx="0"/>
              <a:endCxn id="392" idx="4"/>
            </p:cNvCxnSpPr>
            <p:nvPr/>
          </p:nvCxnSpPr>
          <p:spPr>
            <a:xfrm rot="5400000" flipH="1">
              <a:off x="8575500" y="3883550"/>
              <a:ext cx="721200" cy="3969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06" name="Google Shape;406;p20"/>
            <p:cNvSpPr/>
            <p:nvPr/>
          </p:nvSpPr>
          <p:spPr>
            <a:xfrm>
              <a:off x="8276325" y="4095175"/>
              <a:ext cx="488700" cy="4887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E2E8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1"/>
          <p:cNvSpPr txBox="1">
            <a:spLocks noGrp="1"/>
          </p:cNvSpPr>
          <p:nvPr>
            <p:ph type="subTitle" idx="1"/>
          </p:nvPr>
        </p:nvSpPr>
        <p:spPr>
          <a:xfrm>
            <a:off x="811313" y="16457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1"/>
          <p:cNvSpPr txBox="1">
            <a:spLocks noGrp="1"/>
          </p:cNvSpPr>
          <p:nvPr>
            <p:ph type="subTitle" idx="2"/>
          </p:nvPr>
        </p:nvSpPr>
        <p:spPr>
          <a:xfrm>
            <a:off x="3620150" y="16457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21"/>
          <p:cNvSpPr txBox="1">
            <a:spLocks noGrp="1"/>
          </p:cNvSpPr>
          <p:nvPr>
            <p:ph type="subTitle" idx="3"/>
          </p:nvPr>
        </p:nvSpPr>
        <p:spPr>
          <a:xfrm>
            <a:off x="811313" y="337605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21"/>
          <p:cNvSpPr txBox="1">
            <a:spLocks noGrp="1"/>
          </p:cNvSpPr>
          <p:nvPr>
            <p:ph type="subTitle" idx="4"/>
          </p:nvPr>
        </p:nvSpPr>
        <p:spPr>
          <a:xfrm>
            <a:off x="3620150" y="337605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21"/>
          <p:cNvSpPr txBox="1">
            <a:spLocks noGrp="1"/>
          </p:cNvSpPr>
          <p:nvPr>
            <p:ph type="subTitle" idx="5"/>
          </p:nvPr>
        </p:nvSpPr>
        <p:spPr>
          <a:xfrm>
            <a:off x="6431659" y="16457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1"/>
          <p:cNvSpPr txBox="1">
            <a:spLocks noGrp="1"/>
          </p:cNvSpPr>
          <p:nvPr>
            <p:ph type="subTitle" idx="6"/>
          </p:nvPr>
        </p:nvSpPr>
        <p:spPr>
          <a:xfrm>
            <a:off x="6431659" y="337605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21"/>
          <p:cNvSpPr txBox="1">
            <a:spLocks noGrp="1"/>
          </p:cNvSpPr>
          <p:nvPr>
            <p:ph type="subTitle" idx="7"/>
          </p:nvPr>
        </p:nvSpPr>
        <p:spPr>
          <a:xfrm>
            <a:off x="815213" y="1135505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6" name="Google Shape;416;p21"/>
          <p:cNvSpPr txBox="1">
            <a:spLocks noGrp="1"/>
          </p:cNvSpPr>
          <p:nvPr>
            <p:ph type="subTitle" idx="8"/>
          </p:nvPr>
        </p:nvSpPr>
        <p:spPr>
          <a:xfrm>
            <a:off x="3624050" y="1135505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7" name="Google Shape;417;p21"/>
          <p:cNvSpPr txBox="1">
            <a:spLocks noGrp="1"/>
          </p:cNvSpPr>
          <p:nvPr>
            <p:ph type="subTitle" idx="9"/>
          </p:nvPr>
        </p:nvSpPr>
        <p:spPr>
          <a:xfrm>
            <a:off x="6435560" y="1135505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8" name="Google Shape;418;p21"/>
          <p:cNvSpPr txBox="1">
            <a:spLocks noGrp="1"/>
          </p:cNvSpPr>
          <p:nvPr>
            <p:ph type="subTitle" idx="13"/>
          </p:nvPr>
        </p:nvSpPr>
        <p:spPr>
          <a:xfrm>
            <a:off x="815213" y="2862450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9" name="Google Shape;419;p21"/>
          <p:cNvSpPr txBox="1">
            <a:spLocks noGrp="1"/>
          </p:cNvSpPr>
          <p:nvPr>
            <p:ph type="subTitle" idx="14"/>
          </p:nvPr>
        </p:nvSpPr>
        <p:spPr>
          <a:xfrm>
            <a:off x="3624050" y="2862450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subTitle" idx="15"/>
          </p:nvPr>
        </p:nvSpPr>
        <p:spPr>
          <a:xfrm>
            <a:off x="6435560" y="2862450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21" name="Google Shape;421;p21"/>
          <p:cNvGrpSpPr/>
          <p:nvPr/>
        </p:nvGrpSpPr>
        <p:grpSpPr>
          <a:xfrm rot="10800000">
            <a:off x="-163875" y="4144220"/>
            <a:ext cx="6089425" cy="1198400"/>
            <a:chOff x="1577925" y="17750"/>
            <a:chExt cx="6089425" cy="1198400"/>
          </a:xfrm>
        </p:grpSpPr>
        <p:sp>
          <p:nvSpPr>
            <p:cNvPr id="422" name="Google Shape;422;p21"/>
            <p:cNvSpPr/>
            <p:nvPr/>
          </p:nvSpPr>
          <p:spPr>
            <a:xfrm flipH="1">
              <a:off x="7487050" y="1035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 flipH="1">
              <a:off x="6303575" y="17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 flipH="1">
              <a:off x="3091500" y="4679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5" name="Google Shape;425;p21"/>
            <p:cNvCxnSpPr>
              <a:stCxn id="422" idx="6"/>
              <a:endCxn id="423" idx="2"/>
            </p:cNvCxnSpPr>
            <p:nvPr/>
          </p:nvCxnSpPr>
          <p:spPr>
            <a:xfrm rot="10800000">
              <a:off x="6483850" y="107800"/>
              <a:ext cx="1003200" cy="10182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26" name="Google Shape;426;p21"/>
            <p:cNvSpPr/>
            <p:nvPr/>
          </p:nvSpPr>
          <p:spPr>
            <a:xfrm flipH="1">
              <a:off x="4819925" y="3044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 flipH="1">
              <a:off x="4787675" y="526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8" name="Google Shape;428;p21"/>
            <p:cNvCxnSpPr>
              <a:stCxn id="423" idx="2"/>
              <a:endCxn id="429" idx="6"/>
            </p:cNvCxnSpPr>
            <p:nvPr/>
          </p:nvCxnSpPr>
          <p:spPr>
            <a:xfrm>
              <a:off x="6483875" y="107900"/>
              <a:ext cx="951300" cy="3195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30" name="Google Shape;430;p21"/>
            <p:cNvCxnSpPr>
              <a:stCxn id="426" idx="6"/>
              <a:endCxn id="431" idx="1"/>
            </p:cNvCxnSpPr>
            <p:nvPr/>
          </p:nvCxnSpPr>
          <p:spPr>
            <a:xfrm flipH="1">
              <a:off x="4335725" y="362350"/>
              <a:ext cx="484200" cy="229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32" name="Google Shape;432;p21"/>
            <p:cNvCxnSpPr>
              <a:stCxn id="431" idx="2"/>
              <a:endCxn id="427" idx="6"/>
            </p:cNvCxnSpPr>
            <p:nvPr/>
          </p:nvCxnSpPr>
          <p:spPr>
            <a:xfrm rot="10800000" flipH="1">
              <a:off x="4363938" y="617025"/>
              <a:ext cx="423600" cy="43200"/>
            </a:xfrm>
            <a:prstGeom prst="curvedConnector3">
              <a:avLst>
                <a:gd name="adj1" fmla="val 5001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33" name="Google Shape;433;p21"/>
            <p:cNvCxnSpPr>
              <a:stCxn id="427" idx="2"/>
              <a:endCxn id="423" idx="6"/>
            </p:cNvCxnSpPr>
            <p:nvPr/>
          </p:nvCxnSpPr>
          <p:spPr>
            <a:xfrm rot="10800000" flipH="1">
              <a:off x="4967975" y="107800"/>
              <a:ext cx="1335600" cy="509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34" name="Google Shape;434;p21"/>
            <p:cNvCxnSpPr>
              <a:stCxn id="426" idx="2"/>
              <a:endCxn id="435" idx="5"/>
            </p:cNvCxnSpPr>
            <p:nvPr/>
          </p:nvCxnSpPr>
          <p:spPr>
            <a:xfrm>
              <a:off x="4935725" y="362350"/>
              <a:ext cx="1500000" cy="171000"/>
            </a:xfrm>
            <a:prstGeom prst="curvedConnector4">
              <a:avLst>
                <a:gd name="adj1" fmla="val 49065"/>
                <a:gd name="adj2" fmla="val 255651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436" name="Google Shape;436;p21"/>
            <p:cNvGrpSpPr/>
            <p:nvPr/>
          </p:nvGrpSpPr>
          <p:grpSpPr>
            <a:xfrm flipH="1">
              <a:off x="7435125" y="331100"/>
              <a:ext cx="192300" cy="192300"/>
              <a:chOff x="471450" y="43325"/>
              <a:chExt cx="192300" cy="192300"/>
            </a:xfrm>
          </p:grpSpPr>
          <p:sp>
            <p:nvSpPr>
              <p:cNvPr id="437" name="Google Shape;437;p21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1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21"/>
            <p:cNvGrpSpPr/>
            <p:nvPr/>
          </p:nvGrpSpPr>
          <p:grpSpPr>
            <a:xfrm flipH="1">
              <a:off x="4171638" y="564075"/>
              <a:ext cx="192300" cy="192300"/>
              <a:chOff x="3777988" y="402825"/>
              <a:chExt cx="192300" cy="192300"/>
            </a:xfrm>
          </p:grpSpPr>
          <p:sp>
            <p:nvSpPr>
              <p:cNvPr id="439" name="Google Shape;439;p21"/>
              <p:cNvSpPr/>
              <p:nvPr/>
            </p:nvSpPr>
            <p:spPr>
              <a:xfrm>
                <a:off x="3816238" y="4410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1"/>
              <p:cNvSpPr/>
              <p:nvPr/>
            </p:nvSpPr>
            <p:spPr>
              <a:xfrm>
                <a:off x="3777988" y="4028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" name="Google Shape;440;p21"/>
            <p:cNvGrpSpPr/>
            <p:nvPr/>
          </p:nvGrpSpPr>
          <p:grpSpPr>
            <a:xfrm flipH="1">
              <a:off x="1577925" y="287450"/>
              <a:ext cx="279600" cy="279600"/>
              <a:chOff x="2206950" y="697000"/>
              <a:chExt cx="279600" cy="279600"/>
            </a:xfrm>
          </p:grpSpPr>
          <p:sp>
            <p:nvSpPr>
              <p:cNvPr id="441" name="Google Shape;441;p21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3" name="Google Shape;443;p21"/>
            <p:cNvCxnSpPr>
              <a:stCxn id="424" idx="6"/>
              <a:endCxn id="442" idx="2"/>
            </p:cNvCxnSpPr>
            <p:nvPr/>
          </p:nvCxnSpPr>
          <p:spPr>
            <a:xfrm rot="10800000">
              <a:off x="1857600" y="427275"/>
              <a:ext cx="1233900" cy="1308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44" name="Google Shape;444;p21"/>
            <p:cNvCxnSpPr>
              <a:stCxn id="423" idx="6"/>
              <a:endCxn id="424" idx="2"/>
            </p:cNvCxnSpPr>
            <p:nvPr/>
          </p:nvCxnSpPr>
          <p:spPr>
            <a:xfrm flipH="1">
              <a:off x="3271775" y="107900"/>
              <a:ext cx="3031800" cy="450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445" name="Google Shape;445;p21"/>
            <p:cNvGrpSpPr/>
            <p:nvPr/>
          </p:nvGrpSpPr>
          <p:grpSpPr>
            <a:xfrm flipH="1">
              <a:off x="6407675" y="369088"/>
              <a:ext cx="192300" cy="192300"/>
              <a:chOff x="4663000" y="-397562"/>
              <a:chExt cx="192300" cy="192300"/>
            </a:xfrm>
          </p:grpSpPr>
          <p:sp>
            <p:nvSpPr>
              <p:cNvPr id="446" name="Google Shape;446;p21"/>
              <p:cNvSpPr/>
              <p:nvPr/>
            </p:nvSpPr>
            <p:spPr>
              <a:xfrm>
                <a:off x="4701250" y="-359300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1"/>
              <p:cNvSpPr/>
              <p:nvPr/>
            </p:nvSpPr>
            <p:spPr>
              <a:xfrm>
                <a:off x="4663000" y="-397562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2"/>
          <p:cNvSpPr txBox="1">
            <a:spLocks noGrp="1"/>
          </p:cNvSpPr>
          <p:nvPr>
            <p:ph type="title" hasCustomPrompt="1"/>
          </p:nvPr>
        </p:nvSpPr>
        <p:spPr>
          <a:xfrm>
            <a:off x="868650" y="3009388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9" name="Google Shape;449;p22"/>
          <p:cNvSpPr txBox="1">
            <a:spLocks noGrp="1"/>
          </p:cNvSpPr>
          <p:nvPr>
            <p:ph type="subTitle" idx="1"/>
          </p:nvPr>
        </p:nvSpPr>
        <p:spPr>
          <a:xfrm>
            <a:off x="868663" y="3778287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50" name="Google Shape;450;p22"/>
          <p:cNvSpPr txBox="1">
            <a:spLocks noGrp="1"/>
          </p:cNvSpPr>
          <p:nvPr>
            <p:ph type="title" idx="2" hasCustomPrompt="1"/>
          </p:nvPr>
        </p:nvSpPr>
        <p:spPr>
          <a:xfrm>
            <a:off x="2895963" y="1436602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1" name="Google Shape;451;p22"/>
          <p:cNvSpPr txBox="1">
            <a:spLocks noGrp="1"/>
          </p:cNvSpPr>
          <p:nvPr>
            <p:ph type="subTitle" idx="3"/>
          </p:nvPr>
        </p:nvSpPr>
        <p:spPr>
          <a:xfrm>
            <a:off x="2895963" y="2205513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52" name="Google Shape;452;p22"/>
          <p:cNvSpPr txBox="1">
            <a:spLocks noGrp="1"/>
          </p:cNvSpPr>
          <p:nvPr>
            <p:ph type="title" idx="4" hasCustomPrompt="1"/>
          </p:nvPr>
        </p:nvSpPr>
        <p:spPr>
          <a:xfrm>
            <a:off x="4923275" y="3009388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22"/>
          <p:cNvSpPr txBox="1">
            <a:spLocks noGrp="1"/>
          </p:cNvSpPr>
          <p:nvPr>
            <p:ph type="subTitle" idx="5"/>
          </p:nvPr>
        </p:nvSpPr>
        <p:spPr>
          <a:xfrm>
            <a:off x="4923288" y="3778287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54" name="Google Shape;454;p22"/>
          <p:cNvSpPr/>
          <p:nvPr/>
        </p:nvSpPr>
        <p:spPr>
          <a:xfrm>
            <a:off x="3147925" y="4529975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2"/>
          <p:cNvSpPr/>
          <p:nvPr/>
        </p:nvSpPr>
        <p:spPr>
          <a:xfrm>
            <a:off x="8364675" y="407222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3"/>
          <p:cNvSpPr txBox="1">
            <a:spLocks noGrp="1"/>
          </p:cNvSpPr>
          <p:nvPr>
            <p:ph type="title"/>
          </p:nvPr>
        </p:nvSpPr>
        <p:spPr>
          <a:xfrm>
            <a:off x="2347950" y="776525"/>
            <a:ext cx="4448100" cy="8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23"/>
          <p:cNvSpPr txBox="1">
            <a:spLocks noGrp="1"/>
          </p:cNvSpPr>
          <p:nvPr>
            <p:ph type="subTitle" idx="1"/>
          </p:nvPr>
        </p:nvSpPr>
        <p:spPr>
          <a:xfrm>
            <a:off x="2347900" y="17901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23"/>
          <p:cNvSpPr txBox="1"/>
          <p:nvPr/>
        </p:nvSpPr>
        <p:spPr>
          <a:xfrm>
            <a:off x="2626350" y="3389875"/>
            <a:ext cx="38913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 This presentation template was created by </a:t>
            </a:r>
            <a:r>
              <a:rPr lang="en" sz="1200" b="1" u="sng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, and includes icons by </a:t>
            </a:r>
            <a:r>
              <a:rPr lang="en" sz="1200" b="1" u="sng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, and infographics &amp; images by </a:t>
            </a:r>
            <a:r>
              <a:rPr lang="en" sz="1200" b="1" u="sng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sz="1200" b="1" u="sng"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460" name="Google Shape;460;p23"/>
          <p:cNvGrpSpPr/>
          <p:nvPr/>
        </p:nvGrpSpPr>
        <p:grpSpPr>
          <a:xfrm rot="-5400000">
            <a:off x="-1495506" y="1688906"/>
            <a:ext cx="5023300" cy="1938150"/>
            <a:chOff x="-313950" y="43325"/>
            <a:chExt cx="5023300" cy="1938150"/>
          </a:xfrm>
        </p:grpSpPr>
        <p:sp>
          <p:nvSpPr>
            <p:cNvPr id="461" name="Google Shape;461;p23"/>
            <p:cNvSpPr/>
            <p:nvPr/>
          </p:nvSpPr>
          <p:spPr>
            <a:xfrm>
              <a:off x="263200" y="656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1645550" y="1400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3" name="Google Shape;463;p23"/>
            <p:cNvCxnSpPr>
              <a:stCxn id="461" idx="6"/>
              <a:endCxn id="462" idx="2"/>
            </p:cNvCxnSpPr>
            <p:nvPr/>
          </p:nvCxnSpPr>
          <p:spPr>
            <a:xfrm rot="10800000" flipH="1">
              <a:off x="443500" y="230300"/>
              <a:ext cx="1202100" cy="5163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Google Shape;464;p23"/>
            <p:cNvCxnSpPr>
              <a:stCxn id="462" idx="6"/>
              <a:endCxn id="465" idx="0"/>
            </p:cNvCxnSpPr>
            <p:nvPr/>
          </p:nvCxnSpPr>
          <p:spPr>
            <a:xfrm>
              <a:off x="1825850" y="230225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66" name="Google Shape;466;p23"/>
            <p:cNvSpPr/>
            <p:nvPr/>
          </p:nvSpPr>
          <p:spPr>
            <a:xfrm>
              <a:off x="3217075" y="2216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707450" y="656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8" name="Google Shape;468;p23"/>
            <p:cNvCxnSpPr>
              <a:endCxn id="469" idx="2"/>
            </p:cNvCxnSpPr>
            <p:nvPr/>
          </p:nvCxnSpPr>
          <p:spPr>
            <a:xfrm rot="-5400000">
              <a:off x="-842250" y="6677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0" name="Google Shape;470;p23"/>
            <p:cNvCxnSpPr>
              <a:stCxn id="462" idx="2"/>
              <a:endCxn id="469" idx="6"/>
            </p:cNvCxnSpPr>
            <p:nvPr/>
          </p:nvCxnSpPr>
          <p:spPr>
            <a:xfrm rot="10800000">
              <a:off x="663650" y="139625"/>
              <a:ext cx="981900" cy="906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1" name="Google Shape;471;p23"/>
            <p:cNvCxnSpPr>
              <a:endCxn id="465" idx="3"/>
            </p:cNvCxnSpPr>
            <p:nvPr/>
          </p:nvCxnSpPr>
          <p:spPr>
            <a:xfrm>
              <a:off x="674696" y="7421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2" name="Google Shape;472;p23"/>
            <p:cNvCxnSpPr>
              <a:stCxn id="465" idx="7"/>
              <a:endCxn id="466" idx="2"/>
            </p:cNvCxnSpPr>
            <p:nvPr/>
          </p:nvCxnSpPr>
          <p:spPr>
            <a:xfrm rot="-5400000">
              <a:off x="2602204" y="122946"/>
              <a:ext cx="458400" cy="771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3" name="Google Shape;473;p23"/>
            <p:cNvCxnSpPr>
              <a:stCxn id="474" idx="4"/>
              <a:endCxn id="467" idx="6"/>
            </p:cNvCxnSpPr>
            <p:nvPr/>
          </p:nvCxnSpPr>
          <p:spPr>
            <a:xfrm rot="5400000">
              <a:off x="4040350" y="1738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5" name="Google Shape;475;p23"/>
            <p:cNvCxnSpPr>
              <a:stCxn id="467" idx="2"/>
              <a:endCxn id="462" idx="6"/>
            </p:cNvCxnSpPr>
            <p:nvPr/>
          </p:nvCxnSpPr>
          <p:spPr>
            <a:xfrm rot="10800000">
              <a:off x="1825850" y="23030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6" name="Google Shape;476;p23"/>
            <p:cNvCxnSpPr>
              <a:stCxn id="466" idx="5"/>
            </p:cNvCxnSpPr>
            <p:nvPr/>
          </p:nvCxnSpPr>
          <p:spPr>
            <a:xfrm rot="5400000">
              <a:off x="2159416" y="719741"/>
              <a:ext cx="1555800" cy="757200"/>
            </a:xfrm>
            <a:prstGeom prst="curvedConnector3">
              <a:avLst>
                <a:gd name="adj1" fmla="val 5054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7" name="Google Shape;477;p23"/>
            <p:cNvCxnSpPr>
              <a:stCxn id="462" idx="4"/>
            </p:cNvCxnSpPr>
            <p:nvPr/>
          </p:nvCxnSpPr>
          <p:spPr>
            <a:xfrm rot="5400000">
              <a:off x="765950" y="7078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478" name="Google Shape;478;p23"/>
            <p:cNvGrpSpPr/>
            <p:nvPr/>
          </p:nvGrpSpPr>
          <p:grpSpPr>
            <a:xfrm>
              <a:off x="2206950" y="697000"/>
              <a:ext cx="279600" cy="279600"/>
              <a:chOff x="2206950" y="697000"/>
              <a:chExt cx="279600" cy="279600"/>
            </a:xfrm>
          </p:grpSpPr>
          <p:sp>
            <p:nvSpPr>
              <p:cNvPr id="479" name="Google Shape;479;p23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3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0" name="Google Shape;480;p23"/>
            <p:cNvGrpSpPr/>
            <p:nvPr/>
          </p:nvGrpSpPr>
          <p:grpSpPr>
            <a:xfrm>
              <a:off x="471450" y="43325"/>
              <a:ext cx="192300" cy="192300"/>
              <a:chOff x="471450" y="43325"/>
              <a:chExt cx="192300" cy="192300"/>
            </a:xfrm>
          </p:grpSpPr>
          <p:sp>
            <p:nvSpPr>
              <p:cNvPr id="481" name="Google Shape;481;p23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2" name="Google Shape;482;p23"/>
            <p:cNvGrpSpPr/>
            <p:nvPr/>
          </p:nvGrpSpPr>
          <p:grpSpPr>
            <a:xfrm>
              <a:off x="4517050" y="134075"/>
              <a:ext cx="192300" cy="192300"/>
              <a:chOff x="4587025" y="-72475"/>
              <a:chExt cx="192300" cy="192300"/>
            </a:xfrm>
          </p:grpSpPr>
          <p:sp>
            <p:nvSpPr>
              <p:cNvPr id="483" name="Google Shape;483;p23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4" name="Google Shape;484;p23"/>
          <p:cNvGrpSpPr/>
          <p:nvPr/>
        </p:nvGrpSpPr>
        <p:grpSpPr>
          <a:xfrm>
            <a:off x="7110747" y="148122"/>
            <a:ext cx="2052725" cy="6182575"/>
            <a:chOff x="7110747" y="148122"/>
            <a:chExt cx="2052725" cy="6182575"/>
          </a:xfrm>
        </p:grpSpPr>
        <p:sp>
          <p:nvSpPr>
            <p:cNvPr id="485" name="Google Shape;485;p23"/>
            <p:cNvSpPr/>
            <p:nvPr/>
          </p:nvSpPr>
          <p:spPr>
            <a:xfrm rot="-5400000">
              <a:off x="7999122" y="758322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 rot="-5400000">
              <a:off x="8739735" y="1653497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7" name="Google Shape;487;p23"/>
            <p:cNvCxnSpPr>
              <a:stCxn id="488" idx="7"/>
              <a:endCxn id="489" idx="2"/>
            </p:cNvCxnSpPr>
            <p:nvPr/>
          </p:nvCxnSpPr>
          <p:spPr>
            <a:xfrm rot="10800000" flipH="1">
              <a:off x="8432044" y="3716219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23"/>
            <p:cNvCxnSpPr>
              <a:stCxn id="489" idx="6"/>
              <a:endCxn id="491" idx="2"/>
            </p:cNvCxnSpPr>
            <p:nvPr/>
          </p:nvCxnSpPr>
          <p:spPr>
            <a:xfrm rot="5400000" flipH="1">
              <a:off x="8011747" y="3081397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23"/>
            <p:cNvCxnSpPr>
              <a:stCxn id="491" idx="6"/>
              <a:endCxn id="486" idx="2"/>
            </p:cNvCxnSpPr>
            <p:nvPr/>
          </p:nvCxnSpPr>
          <p:spPr>
            <a:xfrm rot="-5400000">
              <a:off x="8024810" y="1908697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23"/>
            <p:cNvCxnSpPr>
              <a:stCxn id="486" idx="6"/>
              <a:endCxn id="485" idx="2"/>
            </p:cNvCxnSpPr>
            <p:nvPr/>
          </p:nvCxnSpPr>
          <p:spPr>
            <a:xfrm rot="5400000" flipH="1">
              <a:off x="8102085" y="925697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89" name="Google Shape;489;p23"/>
            <p:cNvSpPr/>
            <p:nvPr/>
          </p:nvSpPr>
          <p:spPr>
            <a:xfrm rot="-5400000">
              <a:off x="8472997" y="3600547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 rot="-5400000">
              <a:off x="8620922" y="406622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 rot="-5400000">
              <a:off x="7940947" y="1653497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23"/>
            <p:cNvCxnSpPr>
              <a:stCxn id="497" idx="6"/>
              <a:endCxn id="498" idx="6"/>
            </p:cNvCxnSpPr>
            <p:nvPr/>
          </p:nvCxnSpPr>
          <p:spPr>
            <a:xfrm rot="-5400000" flipH="1">
              <a:off x="7854597" y="-455928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23"/>
            <p:cNvCxnSpPr>
              <a:stCxn id="498" idx="0"/>
              <a:endCxn id="485" idx="6"/>
            </p:cNvCxnSpPr>
            <p:nvPr/>
          </p:nvCxnSpPr>
          <p:spPr>
            <a:xfrm flipH="1">
              <a:off x="8089172" y="464522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23"/>
            <p:cNvCxnSpPr>
              <a:stCxn id="485" idx="0"/>
              <a:endCxn id="495" idx="0"/>
            </p:cNvCxnSpPr>
            <p:nvPr/>
          </p:nvCxnSpPr>
          <p:spPr>
            <a:xfrm flipH="1">
              <a:off x="7940922" y="848472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23"/>
            <p:cNvCxnSpPr>
              <a:stCxn id="485" idx="0"/>
              <a:endCxn id="497" idx="2"/>
            </p:cNvCxnSpPr>
            <p:nvPr/>
          </p:nvCxnSpPr>
          <p:spPr>
            <a:xfrm rot="10800000">
              <a:off x="7250622" y="427872"/>
              <a:ext cx="748500" cy="420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23"/>
            <p:cNvCxnSpPr>
              <a:stCxn id="488" idx="4"/>
              <a:endCxn id="486" idx="4"/>
            </p:cNvCxnSpPr>
            <p:nvPr/>
          </p:nvCxnSpPr>
          <p:spPr>
            <a:xfrm rot="10800000" flipH="1">
              <a:off x="8670697" y="1743572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23"/>
            <p:cNvCxnSpPr>
              <a:stCxn id="486" idx="5"/>
              <a:endCxn id="498" idx="4"/>
            </p:cNvCxnSpPr>
            <p:nvPr/>
          </p:nvCxnSpPr>
          <p:spPr>
            <a:xfrm rot="10800000">
              <a:off x="8774831" y="464602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504" name="Google Shape;504;p23"/>
            <p:cNvGrpSpPr/>
            <p:nvPr/>
          </p:nvGrpSpPr>
          <p:grpSpPr>
            <a:xfrm rot="-5400000">
              <a:off x="7959860" y="2713747"/>
              <a:ext cx="279600" cy="279600"/>
              <a:chOff x="6238800" y="4370675"/>
              <a:chExt cx="279600" cy="279600"/>
            </a:xfrm>
          </p:grpSpPr>
          <p:sp>
            <p:nvSpPr>
              <p:cNvPr id="505" name="Google Shape;505;p23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3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6" name="Google Shape;506;p23"/>
            <p:cNvGrpSpPr/>
            <p:nvPr/>
          </p:nvGrpSpPr>
          <p:grpSpPr>
            <a:xfrm rot="-5400000">
              <a:off x="7110747" y="148122"/>
              <a:ext cx="279600" cy="279600"/>
              <a:chOff x="8804525" y="3411475"/>
              <a:chExt cx="279600" cy="279600"/>
            </a:xfrm>
          </p:grpSpPr>
          <p:sp>
            <p:nvSpPr>
              <p:cNvPr id="507" name="Google Shape;507;p23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8" name="Google Shape;508;p23"/>
            <p:cNvGrpSpPr/>
            <p:nvPr/>
          </p:nvGrpSpPr>
          <p:grpSpPr>
            <a:xfrm rot="-5400000">
              <a:off x="8391097" y="4878572"/>
              <a:ext cx="279600" cy="279600"/>
              <a:chOff x="4074075" y="4691825"/>
              <a:chExt cx="279600" cy="279600"/>
            </a:xfrm>
          </p:grpSpPr>
          <p:sp>
            <p:nvSpPr>
              <p:cNvPr id="509" name="Google Shape;509;p23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3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8" name="Google Shape;498;p23"/>
            <p:cNvSpPr/>
            <p:nvPr/>
          </p:nvSpPr>
          <p:spPr>
            <a:xfrm rot="-5400000">
              <a:off x="8582672" y="368372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 rot="-5400000">
              <a:off x="7953972" y="1245610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511" name="Google Shape;511;p23"/>
            <p:cNvCxnSpPr/>
            <p:nvPr/>
          </p:nvCxnSpPr>
          <p:spPr>
            <a:xfrm rot="10800000" flipH="1">
              <a:off x="8602472" y="3092622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23"/>
            <p:cNvCxnSpPr/>
            <p:nvPr/>
          </p:nvCxnSpPr>
          <p:spPr>
            <a:xfrm rot="5400000">
              <a:off x="7791297" y="5594197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13" name="Google Shape;513;p23"/>
          <p:cNvSpPr/>
          <p:nvPr/>
        </p:nvSpPr>
        <p:spPr>
          <a:xfrm>
            <a:off x="1381450" y="4487725"/>
            <a:ext cx="893400" cy="893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3"/>
          <p:cNvSpPr/>
          <p:nvPr/>
        </p:nvSpPr>
        <p:spPr>
          <a:xfrm>
            <a:off x="1437325" y="-258725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24"/>
          <p:cNvGrpSpPr/>
          <p:nvPr/>
        </p:nvGrpSpPr>
        <p:grpSpPr>
          <a:xfrm>
            <a:off x="-313950" y="169925"/>
            <a:ext cx="2800500" cy="2893700"/>
            <a:chOff x="-313950" y="169925"/>
            <a:chExt cx="2800500" cy="2893700"/>
          </a:xfrm>
        </p:grpSpPr>
        <p:sp>
          <p:nvSpPr>
            <p:cNvPr id="517" name="Google Shape;517;p24"/>
            <p:cNvSpPr/>
            <p:nvPr/>
          </p:nvSpPr>
          <p:spPr>
            <a:xfrm>
              <a:off x="217150" y="5823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1645550" y="2666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329525" y="28833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0" name="Google Shape;520;p24"/>
            <p:cNvCxnSpPr>
              <a:stCxn id="519" idx="7"/>
            </p:cNvCxnSpPr>
            <p:nvPr/>
          </p:nvCxnSpPr>
          <p:spPr>
            <a:xfrm rot="-5400000">
              <a:off x="-17879" y="2230229"/>
              <a:ext cx="1180800" cy="178200"/>
            </a:xfrm>
            <a:prstGeom prst="curvedConnector3">
              <a:avLst>
                <a:gd name="adj1" fmla="val 5111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24"/>
            <p:cNvCxnSpPr>
              <a:endCxn id="517" idx="4"/>
            </p:cNvCxnSpPr>
            <p:nvPr/>
          </p:nvCxnSpPr>
          <p:spPr>
            <a:xfrm rot="5400000" flipH="1">
              <a:off x="129250" y="940700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24"/>
            <p:cNvCxnSpPr>
              <a:stCxn id="517" idx="6"/>
              <a:endCxn id="518" idx="2"/>
            </p:cNvCxnSpPr>
            <p:nvPr/>
          </p:nvCxnSpPr>
          <p:spPr>
            <a:xfrm rot="10800000" flipH="1">
              <a:off x="397450" y="35690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24"/>
            <p:cNvCxnSpPr>
              <a:stCxn id="518" idx="6"/>
              <a:endCxn id="524" idx="0"/>
            </p:cNvCxnSpPr>
            <p:nvPr/>
          </p:nvCxnSpPr>
          <p:spPr>
            <a:xfrm>
              <a:off x="1825850" y="356825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24"/>
            <p:cNvCxnSpPr>
              <a:endCxn id="526" idx="2"/>
            </p:cNvCxnSpPr>
            <p:nvPr/>
          </p:nvCxnSpPr>
          <p:spPr>
            <a:xfrm rot="-5400000">
              <a:off x="-842250" y="7943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527" name="Google Shape;527;p24"/>
            <p:cNvCxnSpPr>
              <a:stCxn id="518" idx="2"/>
              <a:endCxn id="526" idx="6"/>
            </p:cNvCxnSpPr>
            <p:nvPr/>
          </p:nvCxnSpPr>
          <p:spPr>
            <a:xfrm rot="10800000">
              <a:off x="663650" y="266225"/>
              <a:ext cx="981900" cy="906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528" name="Google Shape;528;p24"/>
            <p:cNvCxnSpPr>
              <a:endCxn id="524" idx="3"/>
            </p:cNvCxnSpPr>
            <p:nvPr/>
          </p:nvCxnSpPr>
          <p:spPr>
            <a:xfrm>
              <a:off x="674696" y="8687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529" name="Google Shape;529;p24"/>
            <p:cNvCxnSpPr/>
            <p:nvPr/>
          </p:nvCxnSpPr>
          <p:spPr>
            <a:xfrm flipH="1">
              <a:off x="-215262" y="1691449"/>
              <a:ext cx="786300" cy="375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4"/>
            <p:cNvCxnSpPr>
              <a:endCxn id="519" idx="2"/>
            </p:cNvCxnSpPr>
            <p:nvPr/>
          </p:nvCxnSpPr>
          <p:spPr>
            <a:xfrm rot="-5400000" flipH="1">
              <a:off x="-367075" y="2276875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24"/>
            <p:cNvCxnSpPr>
              <a:stCxn id="518" idx="4"/>
            </p:cNvCxnSpPr>
            <p:nvPr/>
          </p:nvCxnSpPr>
          <p:spPr>
            <a:xfrm rot="5400000">
              <a:off x="765950" y="8344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532" name="Google Shape;532;p24"/>
            <p:cNvGrpSpPr/>
            <p:nvPr/>
          </p:nvGrpSpPr>
          <p:grpSpPr>
            <a:xfrm>
              <a:off x="2206950" y="823600"/>
              <a:ext cx="279600" cy="279600"/>
              <a:chOff x="2206950" y="697000"/>
              <a:chExt cx="279600" cy="279600"/>
            </a:xfrm>
          </p:grpSpPr>
          <p:sp>
            <p:nvSpPr>
              <p:cNvPr id="533" name="Google Shape;533;p24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4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24"/>
            <p:cNvGrpSpPr/>
            <p:nvPr/>
          </p:nvGrpSpPr>
          <p:grpSpPr>
            <a:xfrm>
              <a:off x="471450" y="169925"/>
              <a:ext cx="192300" cy="192300"/>
              <a:chOff x="471450" y="43325"/>
              <a:chExt cx="192300" cy="192300"/>
            </a:xfrm>
          </p:grpSpPr>
          <p:sp>
            <p:nvSpPr>
              <p:cNvPr id="535" name="Google Shape;535;p24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6" name="Google Shape;536;p24"/>
          <p:cNvGrpSpPr/>
          <p:nvPr/>
        </p:nvGrpSpPr>
        <p:grpSpPr>
          <a:xfrm>
            <a:off x="2901550" y="-253988"/>
            <a:ext cx="6182575" cy="2052725"/>
            <a:chOff x="2901550" y="-253988"/>
            <a:chExt cx="6182575" cy="2052725"/>
          </a:xfrm>
        </p:grpSpPr>
        <p:sp>
          <p:nvSpPr>
            <p:cNvPr id="537" name="Google Shape;537;p24"/>
            <p:cNvSpPr/>
            <p:nvPr/>
          </p:nvSpPr>
          <p:spPr>
            <a:xfrm rot="10800000" flipH="1">
              <a:off x="8293625" y="730062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4"/>
            <p:cNvSpPr/>
            <p:nvPr/>
          </p:nvSpPr>
          <p:spPr>
            <a:xfrm rot="10800000" flipH="1">
              <a:off x="7398450" y="-10551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9" name="Google Shape;539;p24"/>
            <p:cNvCxnSpPr>
              <a:stCxn id="540" idx="7"/>
              <a:endCxn id="541" idx="2"/>
            </p:cNvCxnSpPr>
            <p:nvPr/>
          </p:nvCxnSpPr>
          <p:spPr>
            <a:xfrm rot="-5400000">
              <a:off x="4864879" y="-173710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24"/>
            <p:cNvCxnSpPr>
              <a:stCxn id="541" idx="6"/>
              <a:endCxn id="543" idx="2"/>
            </p:cNvCxnSpPr>
            <p:nvPr/>
          </p:nvCxnSpPr>
          <p:spPr>
            <a:xfrm>
              <a:off x="5631700" y="378587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24"/>
            <p:cNvCxnSpPr>
              <a:stCxn id="543" idx="6"/>
              <a:endCxn id="538" idx="2"/>
            </p:cNvCxnSpPr>
            <p:nvPr/>
          </p:nvCxnSpPr>
          <p:spPr>
            <a:xfrm rot="10800000" flipH="1">
              <a:off x="6518500" y="79624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24"/>
            <p:cNvCxnSpPr>
              <a:stCxn id="538" idx="6"/>
              <a:endCxn id="537" idx="2"/>
            </p:cNvCxnSpPr>
            <p:nvPr/>
          </p:nvCxnSpPr>
          <p:spPr>
            <a:xfrm>
              <a:off x="7578750" y="79599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541" name="Google Shape;541;p24"/>
            <p:cNvSpPr/>
            <p:nvPr/>
          </p:nvSpPr>
          <p:spPr>
            <a:xfrm rot="10800000" flipH="1">
              <a:off x="5515900" y="320687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 rot="10800000" flipH="1">
              <a:off x="8709825" y="172762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 rot="10800000" flipH="1">
              <a:off x="7462950" y="852737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8" name="Google Shape;548;p24"/>
            <p:cNvCxnSpPr>
              <a:stCxn id="549" idx="6"/>
              <a:endCxn id="550" idx="6"/>
            </p:cNvCxnSpPr>
            <p:nvPr/>
          </p:nvCxnSpPr>
          <p:spPr>
            <a:xfrm rot="10800000">
              <a:off x="8863925" y="230637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24"/>
            <p:cNvCxnSpPr>
              <a:stCxn id="550" idx="0"/>
              <a:endCxn id="537" idx="6"/>
            </p:cNvCxnSpPr>
            <p:nvPr/>
          </p:nvCxnSpPr>
          <p:spPr>
            <a:xfrm rot="5400000">
              <a:off x="8374125" y="426712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24"/>
            <p:cNvCxnSpPr>
              <a:stCxn id="537" idx="0"/>
              <a:endCxn id="547" idx="0"/>
            </p:cNvCxnSpPr>
            <p:nvPr/>
          </p:nvCxnSpPr>
          <p:spPr>
            <a:xfrm rot="5400000">
              <a:off x="7923275" y="508062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24"/>
            <p:cNvCxnSpPr>
              <a:stCxn id="537" idx="0"/>
              <a:endCxn id="549" idx="2"/>
            </p:cNvCxnSpPr>
            <p:nvPr/>
          </p:nvCxnSpPr>
          <p:spPr>
            <a:xfrm rot="-5400000" flipH="1">
              <a:off x="8219975" y="1074162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24"/>
            <p:cNvCxnSpPr>
              <a:stCxn id="540" idx="4"/>
              <a:endCxn id="538" idx="4"/>
            </p:cNvCxnSpPr>
            <p:nvPr/>
          </p:nvCxnSpPr>
          <p:spPr>
            <a:xfrm rot="-5400000">
              <a:off x="5726625" y="-1523263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24"/>
            <p:cNvCxnSpPr>
              <a:stCxn id="538" idx="5"/>
              <a:endCxn id="550" idx="4"/>
            </p:cNvCxnSpPr>
            <p:nvPr/>
          </p:nvCxnSpPr>
          <p:spPr>
            <a:xfrm rot="-5400000" flipH="1">
              <a:off x="8100596" y="-532396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556" name="Google Shape;556;p24"/>
            <p:cNvGrpSpPr/>
            <p:nvPr/>
          </p:nvGrpSpPr>
          <p:grpSpPr>
            <a:xfrm rot="10800000" flipH="1">
              <a:off x="6238900" y="670024"/>
              <a:ext cx="279600" cy="279600"/>
              <a:chOff x="6238800" y="4370675"/>
              <a:chExt cx="279600" cy="279600"/>
            </a:xfrm>
          </p:grpSpPr>
          <p:sp>
            <p:nvSpPr>
              <p:cNvPr id="557" name="Google Shape;557;p24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4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8" name="Google Shape;558;p24"/>
            <p:cNvGrpSpPr/>
            <p:nvPr/>
          </p:nvGrpSpPr>
          <p:grpSpPr>
            <a:xfrm rot="10800000" flipH="1">
              <a:off x="8804525" y="1519137"/>
              <a:ext cx="279600" cy="279600"/>
              <a:chOff x="8804525" y="3411475"/>
              <a:chExt cx="279600" cy="279600"/>
            </a:xfrm>
          </p:grpSpPr>
          <p:sp>
            <p:nvSpPr>
              <p:cNvPr id="559" name="Google Shape;559;p24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4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0" name="Google Shape;560;p24"/>
            <p:cNvGrpSpPr/>
            <p:nvPr/>
          </p:nvGrpSpPr>
          <p:grpSpPr>
            <a:xfrm rot="10800000" flipH="1">
              <a:off x="4074075" y="238787"/>
              <a:ext cx="279600" cy="279600"/>
              <a:chOff x="4074075" y="4691825"/>
              <a:chExt cx="279600" cy="279600"/>
            </a:xfrm>
          </p:grpSpPr>
          <p:sp>
            <p:nvSpPr>
              <p:cNvPr id="561" name="Google Shape;561;p24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0" name="Google Shape;550;p24"/>
            <p:cNvSpPr/>
            <p:nvPr/>
          </p:nvSpPr>
          <p:spPr>
            <a:xfrm rot="10800000" flipH="1">
              <a:off x="8671575" y="134512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 rot="10800000" flipH="1">
              <a:off x="7192013" y="160887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563" name="Google Shape;563;p24"/>
            <p:cNvCxnSpPr/>
            <p:nvPr/>
          </p:nvCxnSpPr>
          <p:spPr>
            <a:xfrm rot="10800000" flipH="1">
              <a:off x="5578625" y="-253988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24"/>
            <p:cNvCxnSpPr/>
            <p:nvPr/>
          </p:nvCxnSpPr>
          <p:spPr>
            <a:xfrm flipH="1">
              <a:off x="2901550" y="381687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lt1"/>
            </a:gs>
            <a:gs pos="100000">
              <a:schemeClr val="dk1"/>
            </a:gs>
          </a:gsLst>
          <a:lin ang="2700006" scaled="0"/>
        </a:grad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5"/>
          <p:cNvSpPr/>
          <p:nvPr/>
        </p:nvSpPr>
        <p:spPr>
          <a:xfrm>
            <a:off x="1012875" y="4455450"/>
            <a:ext cx="807900" cy="807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7763525" y="3584275"/>
            <a:ext cx="1722900" cy="1722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4712388" y="450192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25"/>
          <p:cNvGrpSpPr/>
          <p:nvPr/>
        </p:nvGrpSpPr>
        <p:grpSpPr>
          <a:xfrm>
            <a:off x="-101435" y="-180416"/>
            <a:ext cx="5638874" cy="1423446"/>
            <a:chOff x="1554465" y="-34316"/>
            <a:chExt cx="5638874" cy="1423446"/>
          </a:xfrm>
        </p:grpSpPr>
        <p:sp>
          <p:nvSpPr>
            <p:cNvPr id="570" name="Google Shape;570;p25"/>
            <p:cNvSpPr/>
            <p:nvPr/>
          </p:nvSpPr>
          <p:spPr>
            <a:xfrm rot="9974251" flipH="1">
              <a:off x="5788647" y="384959"/>
              <a:ext cx="180302" cy="18030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 rot="9974251" flipH="1">
              <a:off x="4764497" y="163427"/>
              <a:ext cx="180302" cy="18030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2" name="Google Shape;572;p25"/>
            <p:cNvCxnSpPr>
              <a:stCxn id="573" idx="7"/>
              <a:endCxn id="574" idx="2"/>
            </p:cNvCxnSpPr>
            <p:nvPr/>
          </p:nvCxnSpPr>
          <p:spPr>
            <a:xfrm rot="-5400000">
              <a:off x="2224495" y="347028"/>
              <a:ext cx="382200" cy="1145100"/>
            </a:xfrm>
            <a:prstGeom prst="curvedConnector4">
              <a:avLst>
                <a:gd name="adj1" fmla="val -79892"/>
                <a:gd name="adj2" fmla="val 5083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25"/>
            <p:cNvCxnSpPr>
              <a:stCxn id="574" idx="6"/>
              <a:endCxn id="576" idx="2"/>
            </p:cNvCxnSpPr>
            <p:nvPr/>
          </p:nvCxnSpPr>
          <p:spPr>
            <a:xfrm>
              <a:off x="3100645" y="700878"/>
              <a:ext cx="692400" cy="274500"/>
            </a:xfrm>
            <a:prstGeom prst="curvedConnector3">
              <a:avLst>
                <a:gd name="adj1" fmla="val 4974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25"/>
            <p:cNvCxnSpPr>
              <a:stCxn id="576" idx="6"/>
              <a:endCxn id="571" idx="2"/>
            </p:cNvCxnSpPr>
            <p:nvPr/>
          </p:nvCxnSpPr>
          <p:spPr>
            <a:xfrm rot="10800000" flipH="1">
              <a:off x="4064585" y="275169"/>
              <a:ext cx="702600" cy="633600"/>
            </a:xfrm>
            <a:prstGeom prst="curvedConnector3">
              <a:avLst>
                <a:gd name="adj1" fmla="val 5008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25"/>
            <p:cNvCxnSpPr>
              <a:stCxn id="571" idx="6"/>
              <a:endCxn id="570" idx="2"/>
            </p:cNvCxnSpPr>
            <p:nvPr/>
          </p:nvCxnSpPr>
          <p:spPr>
            <a:xfrm>
              <a:off x="4942211" y="232131"/>
              <a:ext cx="849000" cy="264300"/>
            </a:xfrm>
            <a:prstGeom prst="curvedConnector3">
              <a:avLst>
                <a:gd name="adj1" fmla="val 4998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574" name="Google Shape;574;p25"/>
            <p:cNvSpPr/>
            <p:nvPr/>
          </p:nvSpPr>
          <p:spPr>
            <a:xfrm rot="9974251" flipH="1">
              <a:off x="2986506" y="656752"/>
              <a:ext cx="115801" cy="11580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 rot="9974251" flipH="1">
              <a:off x="4863750" y="1162166"/>
              <a:ext cx="115801" cy="11580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0" name="Google Shape;580;p25"/>
            <p:cNvCxnSpPr>
              <a:stCxn id="581" idx="6"/>
              <a:endCxn id="582" idx="6"/>
            </p:cNvCxnSpPr>
            <p:nvPr/>
          </p:nvCxnSpPr>
          <p:spPr>
            <a:xfrm rot="10800000">
              <a:off x="6475481" y="93325"/>
              <a:ext cx="684600" cy="1093500"/>
            </a:xfrm>
            <a:prstGeom prst="curvedConnector3">
              <a:avLst>
                <a:gd name="adj1" fmla="val -3536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25"/>
            <p:cNvCxnSpPr>
              <a:stCxn id="582" idx="0"/>
              <a:endCxn id="570" idx="6"/>
            </p:cNvCxnSpPr>
            <p:nvPr/>
          </p:nvCxnSpPr>
          <p:spPr>
            <a:xfrm rot="5400000">
              <a:off x="6063699" y="112304"/>
              <a:ext cx="243900" cy="438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25"/>
            <p:cNvCxnSpPr>
              <a:stCxn id="570" idx="0"/>
              <a:endCxn id="579" idx="0"/>
            </p:cNvCxnSpPr>
            <p:nvPr/>
          </p:nvCxnSpPr>
          <p:spPr>
            <a:xfrm rot="5400000">
              <a:off x="5060995" y="437123"/>
              <a:ext cx="713700" cy="964800"/>
            </a:xfrm>
            <a:prstGeom prst="curvedConnector3">
              <a:avLst>
                <a:gd name="adj1" fmla="val 13358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25"/>
            <p:cNvCxnSpPr>
              <a:stCxn id="570" idx="0"/>
              <a:endCxn id="581" idx="2"/>
            </p:cNvCxnSpPr>
            <p:nvPr/>
          </p:nvCxnSpPr>
          <p:spPr>
            <a:xfrm rot="-5400000" flipH="1">
              <a:off x="6049045" y="413873"/>
              <a:ext cx="690600" cy="9882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25"/>
            <p:cNvCxnSpPr>
              <a:stCxn id="573" idx="4"/>
              <a:endCxn id="571" idx="4"/>
            </p:cNvCxnSpPr>
            <p:nvPr/>
          </p:nvCxnSpPr>
          <p:spPr>
            <a:xfrm rot="-5400000">
              <a:off x="2893403" y="-1037259"/>
              <a:ext cx="736500" cy="3142800"/>
            </a:xfrm>
            <a:prstGeom prst="curvedConnector3">
              <a:avLst>
                <a:gd name="adj1" fmla="val 1327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25"/>
            <p:cNvCxnSpPr>
              <a:stCxn id="571" idx="5"/>
              <a:endCxn id="582" idx="4"/>
            </p:cNvCxnSpPr>
            <p:nvPr/>
          </p:nvCxnSpPr>
          <p:spPr>
            <a:xfrm rot="-5400000">
              <a:off x="5553449" y="-629154"/>
              <a:ext cx="153600" cy="1457700"/>
            </a:xfrm>
            <a:prstGeom prst="curvedConnector3">
              <a:avLst>
                <a:gd name="adj1" fmla="val 25702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588" name="Google Shape;588;p25"/>
            <p:cNvGrpSpPr/>
            <p:nvPr/>
          </p:nvGrpSpPr>
          <p:grpSpPr>
            <a:xfrm rot="9974251" flipH="1">
              <a:off x="3788996" y="802226"/>
              <a:ext cx="279603" cy="279603"/>
              <a:chOff x="6238800" y="4370675"/>
              <a:chExt cx="279600" cy="279600"/>
            </a:xfrm>
          </p:grpSpPr>
          <p:sp>
            <p:nvSpPr>
              <p:cNvPr id="589" name="Google Shape;589;p25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5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25"/>
            <p:cNvGrpSpPr/>
            <p:nvPr/>
          </p:nvGrpSpPr>
          <p:grpSpPr>
            <a:xfrm rot="9974251" flipH="1">
              <a:off x="6884491" y="1080282"/>
              <a:ext cx="279603" cy="279603"/>
              <a:chOff x="9179346" y="3254114"/>
              <a:chExt cx="279600" cy="279600"/>
            </a:xfrm>
          </p:grpSpPr>
          <p:sp>
            <p:nvSpPr>
              <p:cNvPr id="591" name="Google Shape;591;p25"/>
              <p:cNvSpPr/>
              <p:nvPr/>
            </p:nvSpPr>
            <p:spPr>
              <a:xfrm>
                <a:off x="9229011" y="3303773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5"/>
              <p:cNvSpPr/>
              <p:nvPr/>
            </p:nvSpPr>
            <p:spPr>
              <a:xfrm>
                <a:off x="9179346" y="3254114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2" name="Google Shape;592;p25"/>
            <p:cNvGrpSpPr/>
            <p:nvPr/>
          </p:nvGrpSpPr>
          <p:grpSpPr>
            <a:xfrm rot="9974251" flipH="1">
              <a:off x="1583710" y="898377"/>
              <a:ext cx="279603" cy="279603"/>
              <a:chOff x="4074075" y="4691825"/>
              <a:chExt cx="279600" cy="279600"/>
            </a:xfrm>
          </p:grpSpPr>
          <p:sp>
            <p:nvSpPr>
              <p:cNvPr id="593" name="Google Shape;593;p25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5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2" name="Google Shape;582;p25"/>
            <p:cNvSpPr/>
            <p:nvPr/>
          </p:nvSpPr>
          <p:spPr>
            <a:xfrm rot="9974251" flipH="1">
              <a:off x="6285924" y="20112"/>
              <a:ext cx="192302" cy="192302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4" name="Google Shape;594;p25"/>
            <p:cNvCxnSpPr/>
            <p:nvPr/>
          </p:nvCxnSpPr>
          <p:spPr>
            <a:xfrm rot="-5400000">
              <a:off x="2898566" y="99184"/>
              <a:ext cx="678300" cy="411300"/>
            </a:xfrm>
            <a:prstGeom prst="curvedConnector3">
              <a:avLst>
                <a:gd name="adj1" fmla="val 5010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26"/>
          <p:cNvGrpSpPr/>
          <p:nvPr/>
        </p:nvGrpSpPr>
        <p:grpSpPr>
          <a:xfrm>
            <a:off x="-313950" y="43325"/>
            <a:ext cx="5023300" cy="1938150"/>
            <a:chOff x="-313950" y="43325"/>
            <a:chExt cx="5023300" cy="1938150"/>
          </a:xfrm>
        </p:grpSpPr>
        <p:sp>
          <p:nvSpPr>
            <p:cNvPr id="597" name="Google Shape;597;p26"/>
            <p:cNvSpPr/>
            <p:nvPr/>
          </p:nvSpPr>
          <p:spPr>
            <a:xfrm>
              <a:off x="217150" y="455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1645550" y="1400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9" name="Google Shape;599;p26"/>
            <p:cNvCxnSpPr>
              <a:endCxn id="597" idx="4"/>
            </p:cNvCxnSpPr>
            <p:nvPr/>
          </p:nvCxnSpPr>
          <p:spPr>
            <a:xfrm rot="5400000" flipH="1">
              <a:off x="129250" y="814100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26"/>
            <p:cNvCxnSpPr>
              <a:stCxn id="597" idx="6"/>
              <a:endCxn id="598" idx="2"/>
            </p:cNvCxnSpPr>
            <p:nvPr/>
          </p:nvCxnSpPr>
          <p:spPr>
            <a:xfrm rot="10800000" flipH="1">
              <a:off x="397450" y="23030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26"/>
            <p:cNvCxnSpPr>
              <a:stCxn id="598" idx="6"/>
              <a:endCxn id="602" idx="0"/>
            </p:cNvCxnSpPr>
            <p:nvPr/>
          </p:nvCxnSpPr>
          <p:spPr>
            <a:xfrm>
              <a:off x="1825850" y="230225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603" name="Google Shape;603;p26"/>
            <p:cNvSpPr/>
            <p:nvPr/>
          </p:nvSpPr>
          <p:spPr>
            <a:xfrm>
              <a:off x="3217075" y="2216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3707450" y="656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05" name="Google Shape;605;p26"/>
            <p:cNvCxnSpPr>
              <a:endCxn id="606" idx="2"/>
            </p:cNvCxnSpPr>
            <p:nvPr/>
          </p:nvCxnSpPr>
          <p:spPr>
            <a:xfrm rot="-5400000">
              <a:off x="-842250" y="6677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07" name="Google Shape;607;p26"/>
            <p:cNvCxnSpPr>
              <a:stCxn id="598" idx="2"/>
              <a:endCxn id="606" idx="6"/>
            </p:cNvCxnSpPr>
            <p:nvPr/>
          </p:nvCxnSpPr>
          <p:spPr>
            <a:xfrm rot="10800000">
              <a:off x="663650" y="139625"/>
              <a:ext cx="981900" cy="906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08" name="Google Shape;608;p26"/>
            <p:cNvCxnSpPr>
              <a:endCxn id="602" idx="3"/>
            </p:cNvCxnSpPr>
            <p:nvPr/>
          </p:nvCxnSpPr>
          <p:spPr>
            <a:xfrm>
              <a:off x="674696" y="7421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09" name="Google Shape;609;p26"/>
            <p:cNvCxnSpPr>
              <a:stCxn id="602" idx="7"/>
              <a:endCxn id="603" idx="2"/>
            </p:cNvCxnSpPr>
            <p:nvPr/>
          </p:nvCxnSpPr>
          <p:spPr>
            <a:xfrm rot="-5400000">
              <a:off x="2602204" y="122946"/>
              <a:ext cx="458400" cy="771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0" name="Google Shape;610;p26"/>
            <p:cNvCxnSpPr>
              <a:stCxn id="603" idx="6"/>
              <a:endCxn id="611" idx="1"/>
            </p:cNvCxnSpPr>
            <p:nvPr/>
          </p:nvCxnSpPr>
          <p:spPr>
            <a:xfrm rot="10800000" flipH="1">
              <a:off x="3332875" y="162200"/>
              <a:ext cx="1212300" cy="117300"/>
            </a:xfrm>
            <a:prstGeom prst="curvedConnector4">
              <a:avLst>
                <a:gd name="adj1" fmla="val 48840"/>
                <a:gd name="adj2" fmla="val 32698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2" name="Google Shape;612;p26"/>
            <p:cNvCxnSpPr>
              <a:stCxn id="611" idx="4"/>
              <a:endCxn id="604" idx="6"/>
            </p:cNvCxnSpPr>
            <p:nvPr/>
          </p:nvCxnSpPr>
          <p:spPr>
            <a:xfrm rot="5400000">
              <a:off x="4040350" y="1738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3" name="Google Shape;613;p26"/>
            <p:cNvCxnSpPr>
              <a:stCxn id="604" idx="2"/>
              <a:endCxn id="598" idx="6"/>
            </p:cNvCxnSpPr>
            <p:nvPr/>
          </p:nvCxnSpPr>
          <p:spPr>
            <a:xfrm rot="10800000">
              <a:off x="1825850" y="23030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4" name="Google Shape;614;p26"/>
            <p:cNvCxnSpPr>
              <a:stCxn id="603" idx="5"/>
            </p:cNvCxnSpPr>
            <p:nvPr/>
          </p:nvCxnSpPr>
          <p:spPr>
            <a:xfrm rot="5400000">
              <a:off x="2496466" y="465791"/>
              <a:ext cx="964800" cy="674100"/>
            </a:xfrm>
            <a:prstGeom prst="curvedConnector3">
              <a:avLst>
                <a:gd name="adj1" fmla="val 5087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5" name="Google Shape;615;p26"/>
            <p:cNvCxnSpPr>
              <a:stCxn id="598" idx="4"/>
            </p:cNvCxnSpPr>
            <p:nvPr/>
          </p:nvCxnSpPr>
          <p:spPr>
            <a:xfrm rot="5400000">
              <a:off x="765950" y="7078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616" name="Google Shape;616;p26"/>
            <p:cNvGrpSpPr/>
            <p:nvPr/>
          </p:nvGrpSpPr>
          <p:grpSpPr>
            <a:xfrm>
              <a:off x="2206950" y="697000"/>
              <a:ext cx="279600" cy="279600"/>
              <a:chOff x="2206950" y="697000"/>
              <a:chExt cx="279600" cy="279600"/>
            </a:xfrm>
          </p:grpSpPr>
          <p:sp>
            <p:nvSpPr>
              <p:cNvPr id="617" name="Google Shape;617;p26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6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8" name="Google Shape;618;p26"/>
            <p:cNvGrpSpPr/>
            <p:nvPr/>
          </p:nvGrpSpPr>
          <p:grpSpPr>
            <a:xfrm>
              <a:off x="471450" y="43325"/>
              <a:ext cx="192300" cy="192300"/>
              <a:chOff x="471450" y="43325"/>
              <a:chExt cx="192300" cy="192300"/>
            </a:xfrm>
          </p:grpSpPr>
          <p:sp>
            <p:nvSpPr>
              <p:cNvPr id="619" name="Google Shape;619;p26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6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0" name="Google Shape;620;p26"/>
            <p:cNvGrpSpPr/>
            <p:nvPr/>
          </p:nvGrpSpPr>
          <p:grpSpPr>
            <a:xfrm>
              <a:off x="4517050" y="134075"/>
              <a:ext cx="192300" cy="192300"/>
              <a:chOff x="4587025" y="-72475"/>
              <a:chExt cx="192300" cy="192300"/>
            </a:xfrm>
          </p:grpSpPr>
          <p:sp>
            <p:nvSpPr>
              <p:cNvPr id="621" name="Google Shape;621;p26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6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2" name="Google Shape;622;p26"/>
          <p:cNvGrpSpPr/>
          <p:nvPr/>
        </p:nvGrpSpPr>
        <p:grpSpPr>
          <a:xfrm>
            <a:off x="3998025" y="3238200"/>
            <a:ext cx="5010050" cy="2052725"/>
            <a:chOff x="3998025" y="3238200"/>
            <a:chExt cx="5010050" cy="2052725"/>
          </a:xfrm>
        </p:grpSpPr>
        <p:sp>
          <p:nvSpPr>
            <p:cNvPr id="623" name="Google Shape;623;p26"/>
            <p:cNvSpPr/>
            <p:nvPr/>
          </p:nvSpPr>
          <p:spPr>
            <a:xfrm>
              <a:off x="8217575" y="41265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7322400" y="486718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5" name="Google Shape;625;p26"/>
            <p:cNvCxnSpPr>
              <a:stCxn id="626" idx="7"/>
              <a:endCxn id="627" idx="2"/>
            </p:cNvCxnSpPr>
            <p:nvPr/>
          </p:nvCxnSpPr>
          <p:spPr>
            <a:xfrm rot="-5400000" flipH="1">
              <a:off x="4788829" y="4007346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26"/>
            <p:cNvCxnSpPr>
              <a:stCxn id="627" idx="6"/>
              <a:endCxn id="629" idx="2"/>
            </p:cNvCxnSpPr>
            <p:nvPr/>
          </p:nvCxnSpPr>
          <p:spPr>
            <a:xfrm rot="10800000" flipH="1">
              <a:off x="5555650" y="4266250"/>
              <a:ext cx="953700" cy="3921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26"/>
            <p:cNvCxnSpPr>
              <a:stCxn id="629" idx="6"/>
              <a:endCxn id="624" idx="2"/>
            </p:cNvCxnSpPr>
            <p:nvPr/>
          </p:nvCxnSpPr>
          <p:spPr>
            <a:xfrm>
              <a:off x="6789025" y="4266363"/>
              <a:ext cx="533400" cy="6909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26"/>
            <p:cNvCxnSpPr>
              <a:stCxn id="624" idx="6"/>
              <a:endCxn id="623" idx="2"/>
            </p:cNvCxnSpPr>
            <p:nvPr/>
          </p:nvCxnSpPr>
          <p:spPr>
            <a:xfrm rot="10800000" flipH="1">
              <a:off x="7502700" y="4216638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627" name="Google Shape;627;p26"/>
            <p:cNvSpPr/>
            <p:nvPr/>
          </p:nvSpPr>
          <p:spPr>
            <a:xfrm>
              <a:off x="5439850" y="46004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8633775" y="47483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6089400" y="37852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4" name="Google Shape;634;p26"/>
            <p:cNvCxnSpPr>
              <a:stCxn id="635" idx="6"/>
              <a:endCxn id="636" idx="6"/>
            </p:cNvCxnSpPr>
            <p:nvPr/>
          </p:nvCxnSpPr>
          <p:spPr>
            <a:xfrm flipH="1">
              <a:off x="8787875" y="3378000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26"/>
            <p:cNvCxnSpPr>
              <a:stCxn id="636" idx="0"/>
              <a:endCxn id="623" idx="6"/>
            </p:cNvCxnSpPr>
            <p:nvPr/>
          </p:nvCxnSpPr>
          <p:spPr>
            <a:xfrm rot="5400000" flipH="1">
              <a:off x="8298075" y="4316525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26"/>
            <p:cNvCxnSpPr>
              <a:stCxn id="623" idx="0"/>
              <a:endCxn id="633" idx="0"/>
            </p:cNvCxnSpPr>
            <p:nvPr/>
          </p:nvCxnSpPr>
          <p:spPr>
            <a:xfrm rot="5400000" flipH="1">
              <a:off x="7056875" y="2875725"/>
              <a:ext cx="341400" cy="2160300"/>
            </a:xfrm>
            <a:prstGeom prst="curvedConnector3">
              <a:avLst>
                <a:gd name="adj1" fmla="val 16973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26"/>
            <p:cNvCxnSpPr>
              <a:stCxn id="623" idx="0"/>
              <a:endCxn id="635" idx="2"/>
            </p:cNvCxnSpPr>
            <p:nvPr/>
          </p:nvCxnSpPr>
          <p:spPr>
            <a:xfrm rot="-5400000">
              <a:off x="8143925" y="3541875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26"/>
            <p:cNvCxnSpPr>
              <a:stCxn id="626" idx="4"/>
              <a:endCxn id="624" idx="4"/>
            </p:cNvCxnSpPr>
            <p:nvPr/>
          </p:nvCxnSpPr>
          <p:spPr>
            <a:xfrm rot="-5400000" flipH="1">
              <a:off x="5650575" y="3285400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26"/>
            <p:cNvCxnSpPr>
              <a:stCxn id="624" idx="5"/>
              <a:endCxn id="636" idx="4"/>
            </p:cNvCxnSpPr>
            <p:nvPr/>
          </p:nvCxnSpPr>
          <p:spPr>
            <a:xfrm rot="-5400000">
              <a:off x="8024546" y="4354033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642" name="Google Shape;642;p26"/>
            <p:cNvGrpSpPr/>
            <p:nvPr/>
          </p:nvGrpSpPr>
          <p:grpSpPr>
            <a:xfrm>
              <a:off x="6509425" y="4126563"/>
              <a:ext cx="279600" cy="279600"/>
              <a:chOff x="6238800" y="4370675"/>
              <a:chExt cx="279600" cy="279600"/>
            </a:xfrm>
          </p:grpSpPr>
          <p:sp>
            <p:nvSpPr>
              <p:cNvPr id="643" name="Google Shape;643;p26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6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26"/>
            <p:cNvGrpSpPr/>
            <p:nvPr/>
          </p:nvGrpSpPr>
          <p:grpSpPr>
            <a:xfrm>
              <a:off x="8728475" y="3238200"/>
              <a:ext cx="279600" cy="279600"/>
              <a:chOff x="8804525" y="3411475"/>
              <a:chExt cx="279600" cy="279600"/>
            </a:xfrm>
          </p:grpSpPr>
          <p:sp>
            <p:nvSpPr>
              <p:cNvPr id="645" name="Google Shape;645;p26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6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6" name="Google Shape;646;p26"/>
            <p:cNvGrpSpPr/>
            <p:nvPr/>
          </p:nvGrpSpPr>
          <p:grpSpPr>
            <a:xfrm>
              <a:off x="3998025" y="4518550"/>
              <a:ext cx="279600" cy="279600"/>
              <a:chOff x="4074075" y="4691825"/>
              <a:chExt cx="279600" cy="279600"/>
            </a:xfrm>
          </p:grpSpPr>
          <p:sp>
            <p:nvSpPr>
              <p:cNvPr id="647" name="Google Shape;647;p26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6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6" name="Google Shape;636;p26"/>
            <p:cNvSpPr/>
            <p:nvPr/>
          </p:nvSpPr>
          <p:spPr>
            <a:xfrm>
              <a:off x="8595525" y="4710125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8" name="Google Shape;648;p26"/>
            <p:cNvCxnSpPr/>
            <p:nvPr/>
          </p:nvCxnSpPr>
          <p:spPr>
            <a:xfrm rot="-5400000" flipH="1">
              <a:off x="5502575" y="4729925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649" name="Google Shape;649;p26"/>
          <p:cNvSpPr/>
          <p:nvPr/>
        </p:nvSpPr>
        <p:spPr>
          <a:xfrm>
            <a:off x="8080850" y="351375"/>
            <a:ext cx="1412100" cy="14121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6"/>
          <p:cNvSpPr/>
          <p:nvPr/>
        </p:nvSpPr>
        <p:spPr>
          <a:xfrm>
            <a:off x="6757800" y="147250"/>
            <a:ext cx="784500" cy="784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6"/>
          <p:cNvSpPr/>
          <p:nvPr/>
        </p:nvSpPr>
        <p:spPr>
          <a:xfrm>
            <a:off x="1073675" y="3972988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6"/>
          <p:cNvSpPr/>
          <p:nvPr/>
        </p:nvSpPr>
        <p:spPr>
          <a:xfrm>
            <a:off x="236125" y="3677150"/>
            <a:ext cx="636600" cy="63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title" idx="2" hasCustomPrompt="1"/>
          </p:nvPr>
        </p:nvSpPr>
        <p:spPr>
          <a:xfrm>
            <a:off x="4235875" y="1058300"/>
            <a:ext cx="2041200" cy="136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3"/>
          <p:cNvSpPr/>
          <p:nvPr/>
        </p:nvSpPr>
        <p:spPr>
          <a:xfrm>
            <a:off x="6602725" y="-187400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1866450" y="4087925"/>
            <a:ext cx="1501500" cy="1501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8222200" y="1342788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>
            <a:off x="2344000" y="-3833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"/>
          <p:cNvSpPr/>
          <p:nvPr/>
        </p:nvSpPr>
        <p:spPr>
          <a:xfrm>
            <a:off x="740675" y="4304600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3"/>
          <p:cNvGrpSpPr/>
          <p:nvPr/>
        </p:nvGrpSpPr>
        <p:grpSpPr>
          <a:xfrm>
            <a:off x="6667725" y="2619100"/>
            <a:ext cx="2568925" cy="2462100"/>
            <a:chOff x="6667725" y="2619100"/>
            <a:chExt cx="2568925" cy="2462100"/>
          </a:xfrm>
        </p:grpSpPr>
        <p:sp>
          <p:nvSpPr>
            <p:cNvPr id="83" name="Google Shape;83;p3"/>
            <p:cNvSpPr/>
            <p:nvPr/>
          </p:nvSpPr>
          <p:spPr>
            <a:xfrm>
              <a:off x="8674900" y="38269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84;p3"/>
            <p:cNvGrpSpPr/>
            <p:nvPr/>
          </p:nvGrpSpPr>
          <p:grpSpPr>
            <a:xfrm>
              <a:off x="6667725" y="4742525"/>
              <a:ext cx="192300" cy="192300"/>
              <a:chOff x="471450" y="43325"/>
              <a:chExt cx="192300" cy="192300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87;p3"/>
            <p:cNvSpPr/>
            <p:nvPr/>
          </p:nvSpPr>
          <p:spPr>
            <a:xfrm>
              <a:off x="8855200" y="47425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" name="Google Shape;88;p3"/>
            <p:cNvCxnSpPr>
              <a:stCxn id="83" idx="4"/>
            </p:cNvCxnSpPr>
            <p:nvPr/>
          </p:nvCxnSpPr>
          <p:spPr>
            <a:xfrm rot="5400000">
              <a:off x="8036200" y="4352350"/>
              <a:ext cx="1074000" cy="3837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>
              <a:stCxn id="83" idx="0"/>
            </p:cNvCxnSpPr>
            <p:nvPr/>
          </p:nvCxnSpPr>
          <p:spPr>
            <a:xfrm rot="-5400000">
              <a:off x="8396950" y="2987200"/>
              <a:ext cx="1207800" cy="471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>
              <a:stCxn id="83" idx="4"/>
              <a:endCxn id="86" idx="6"/>
            </p:cNvCxnSpPr>
            <p:nvPr/>
          </p:nvCxnSpPr>
          <p:spPr>
            <a:xfrm rot="5400000">
              <a:off x="7396750" y="3470500"/>
              <a:ext cx="831600" cy="19050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>
              <a:stCxn id="83" idx="2"/>
              <a:endCxn id="87" idx="0"/>
            </p:cNvCxnSpPr>
            <p:nvPr/>
          </p:nvCxnSpPr>
          <p:spPr>
            <a:xfrm>
              <a:off x="8674900" y="3917050"/>
              <a:ext cx="238200" cy="825600"/>
            </a:xfrm>
            <a:prstGeom prst="curvedConnector4">
              <a:avLst>
                <a:gd name="adj1" fmla="val -99969"/>
                <a:gd name="adj2" fmla="val 5545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8724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ubTitle" idx="1"/>
          </p:nvPr>
        </p:nvSpPr>
        <p:spPr>
          <a:xfrm>
            <a:off x="4993124" y="2483200"/>
            <a:ext cx="25056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ubTitle" idx="2"/>
          </p:nvPr>
        </p:nvSpPr>
        <p:spPr>
          <a:xfrm>
            <a:off x="1785250" y="2483200"/>
            <a:ext cx="25056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subTitle" idx="3"/>
          </p:nvPr>
        </p:nvSpPr>
        <p:spPr>
          <a:xfrm>
            <a:off x="1785250" y="19242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subTitle" idx="4"/>
          </p:nvPr>
        </p:nvSpPr>
        <p:spPr>
          <a:xfrm>
            <a:off x="4993125" y="19242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" name="Google Shape;101;p5"/>
          <p:cNvSpPr/>
          <p:nvPr/>
        </p:nvSpPr>
        <p:spPr>
          <a:xfrm flipH="1">
            <a:off x="-213200" y="3209763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7552350" y="3904025"/>
            <a:ext cx="1359900" cy="1359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 rot="10800000" flipH="1">
            <a:off x="6412625" y="4413850"/>
            <a:ext cx="439800" cy="439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104;p5"/>
          <p:cNvGrpSpPr/>
          <p:nvPr/>
        </p:nvGrpSpPr>
        <p:grpSpPr>
          <a:xfrm rot="-5400000">
            <a:off x="6826840" y="439838"/>
            <a:ext cx="2604350" cy="2154700"/>
            <a:chOff x="6468475" y="-869552"/>
            <a:chExt cx="2604350" cy="2154700"/>
          </a:xfrm>
        </p:grpSpPr>
        <p:sp>
          <p:nvSpPr>
            <p:cNvPr id="105" name="Google Shape;105;p5"/>
            <p:cNvSpPr/>
            <p:nvPr/>
          </p:nvSpPr>
          <p:spPr>
            <a:xfrm>
              <a:off x="8293625" y="50929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398450" y="97609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7" name="Google Shape;107;p5"/>
            <p:cNvCxnSpPr>
              <a:stCxn id="108" idx="6"/>
              <a:endCxn id="106" idx="2"/>
            </p:cNvCxnSpPr>
            <p:nvPr/>
          </p:nvCxnSpPr>
          <p:spPr>
            <a:xfrm>
              <a:off x="6748075" y="406536"/>
              <a:ext cx="650400" cy="659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>
              <a:stCxn id="106" idx="6"/>
              <a:endCxn id="105" idx="2"/>
            </p:cNvCxnSpPr>
            <p:nvPr/>
          </p:nvCxnSpPr>
          <p:spPr>
            <a:xfrm rot="10800000" flipH="1">
              <a:off x="7578750" y="599448"/>
              <a:ext cx="714900" cy="4668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10" name="Google Shape;110;p5"/>
            <p:cNvSpPr/>
            <p:nvPr/>
          </p:nvSpPr>
          <p:spPr>
            <a:xfrm>
              <a:off x="8957025" y="-869552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8709825" y="1131098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328525" y="731673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3" name="Google Shape;113;p5"/>
            <p:cNvCxnSpPr>
              <a:stCxn id="114" idx="6"/>
              <a:endCxn id="115" idx="6"/>
            </p:cNvCxnSpPr>
            <p:nvPr/>
          </p:nvCxnSpPr>
          <p:spPr>
            <a:xfrm flipH="1">
              <a:off x="8863950" y="199573"/>
              <a:ext cx="183300" cy="989400"/>
            </a:xfrm>
            <a:prstGeom prst="curvedConnector3">
              <a:avLst>
                <a:gd name="adj1" fmla="val -12991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5"/>
            <p:cNvCxnSpPr>
              <a:stCxn id="115" idx="0"/>
              <a:endCxn id="105" idx="6"/>
            </p:cNvCxnSpPr>
            <p:nvPr/>
          </p:nvCxnSpPr>
          <p:spPr>
            <a:xfrm rot="5400000" flipH="1">
              <a:off x="8374125" y="699248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5"/>
            <p:cNvCxnSpPr>
              <a:endCxn id="112" idx="0"/>
            </p:cNvCxnSpPr>
            <p:nvPr/>
          </p:nvCxnSpPr>
          <p:spPr>
            <a:xfrm rot="10800000">
              <a:off x="7386425" y="731673"/>
              <a:ext cx="867000" cy="102900"/>
            </a:xfrm>
            <a:prstGeom prst="curvedConnector4">
              <a:avLst>
                <a:gd name="adj1" fmla="val 46661"/>
                <a:gd name="adj2" fmla="val 33141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5"/>
            <p:cNvCxnSpPr>
              <a:stCxn id="110" idx="4"/>
              <a:endCxn id="114" idx="2"/>
            </p:cNvCxnSpPr>
            <p:nvPr/>
          </p:nvCxnSpPr>
          <p:spPr>
            <a:xfrm rot="5400000">
              <a:off x="8414625" y="-400652"/>
              <a:ext cx="953400" cy="247200"/>
            </a:xfrm>
            <a:prstGeom prst="curvedConnector4">
              <a:avLst>
                <a:gd name="adj1" fmla="val 42664"/>
                <a:gd name="adj2" fmla="val 19635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5"/>
            <p:cNvCxnSpPr>
              <a:stCxn id="106" idx="5"/>
              <a:endCxn id="115" idx="1"/>
            </p:cNvCxnSpPr>
            <p:nvPr/>
          </p:nvCxnSpPr>
          <p:spPr>
            <a:xfrm rot="-5400000">
              <a:off x="8121596" y="551744"/>
              <a:ext cx="9000" cy="1147500"/>
            </a:xfrm>
            <a:prstGeom prst="curvedConnector5">
              <a:avLst>
                <a:gd name="adj1" fmla="val -2939215"/>
                <a:gd name="adj2" fmla="val 49919"/>
                <a:gd name="adj3" fmla="val 305856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20" name="Google Shape;120;p5"/>
            <p:cNvGrpSpPr/>
            <p:nvPr/>
          </p:nvGrpSpPr>
          <p:grpSpPr>
            <a:xfrm>
              <a:off x="6468475" y="266736"/>
              <a:ext cx="279600" cy="279600"/>
              <a:chOff x="6238800" y="4370675"/>
              <a:chExt cx="279600" cy="2796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5"/>
            <p:cNvGrpSpPr/>
            <p:nvPr/>
          </p:nvGrpSpPr>
          <p:grpSpPr>
            <a:xfrm>
              <a:off x="8767650" y="59773"/>
              <a:ext cx="279600" cy="279600"/>
              <a:chOff x="8804525" y="3411475"/>
              <a:chExt cx="279600" cy="279600"/>
            </a:xfrm>
          </p:grpSpPr>
          <p:sp>
            <p:nvSpPr>
              <p:cNvPr id="123" name="Google Shape;123;p5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" name="Google Shape;115;p5"/>
            <p:cNvSpPr/>
            <p:nvPr/>
          </p:nvSpPr>
          <p:spPr>
            <a:xfrm>
              <a:off x="8671575" y="1092848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1122575" y="1211363"/>
            <a:ext cx="34947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subTitle" idx="1"/>
          </p:nvPr>
        </p:nvSpPr>
        <p:spPr>
          <a:xfrm>
            <a:off x="1122575" y="2092538"/>
            <a:ext cx="3494700" cy="18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>
            <a:spLocks noGrp="1"/>
          </p:cNvSpPr>
          <p:nvPr>
            <p:ph type="pic" idx="2"/>
          </p:nvPr>
        </p:nvSpPr>
        <p:spPr>
          <a:xfrm>
            <a:off x="5506050" y="1203300"/>
            <a:ext cx="2736900" cy="2736900"/>
          </a:xfrm>
          <a:prstGeom prst="ellipse">
            <a:avLst/>
          </a:prstGeom>
          <a:noFill/>
          <a:ln>
            <a:noFill/>
          </a:ln>
          <a:effectLst>
            <a:outerShdw blurRad="228600" algn="bl" rotWithShape="0">
              <a:schemeClr val="accent1">
                <a:alpha val="30000"/>
              </a:schemeClr>
            </a:outerShdw>
          </a:effectLst>
        </p:spPr>
      </p:sp>
      <p:sp>
        <p:nvSpPr>
          <p:cNvPr id="147" name="Google Shape;147;p7"/>
          <p:cNvSpPr/>
          <p:nvPr/>
        </p:nvSpPr>
        <p:spPr>
          <a:xfrm>
            <a:off x="-710750" y="3940200"/>
            <a:ext cx="1078500" cy="1078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794875" y="-475025"/>
            <a:ext cx="891900" cy="891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82138" y="4168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1325625" y="4506150"/>
            <a:ext cx="807900" cy="807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"/>
          <p:cNvSpPr/>
          <p:nvPr/>
        </p:nvSpPr>
        <p:spPr>
          <a:xfrm>
            <a:off x="4731025" y="3997250"/>
            <a:ext cx="1722900" cy="1722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3666563" y="4426850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 hasCustomPrompt="1"/>
          </p:nvPr>
        </p:nvSpPr>
        <p:spPr>
          <a:xfrm>
            <a:off x="1083400" y="1765938"/>
            <a:ext cx="4836000" cy="12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5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2" name="Google Shape;162;p11"/>
          <p:cNvSpPr txBox="1">
            <a:spLocks noGrp="1"/>
          </p:cNvSpPr>
          <p:nvPr>
            <p:ph type="subTitle" idx="1"/>
          </p:nvPr>
        </p:nvSpPr>
        <p:spPr>
          <a:xfrm>
            <a:off x="1083400" y="2978513"/>
            <a:ext cx="4836000" cy="3990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63" name="Google Shape;163;p11"/>
          <p:cNvGrpSpPr/>
          <p:nvPr/>
        </p:nvGrpSpPr>
        <p:grpSpPr>
          <a:xfrm>
            <a:off x="2901550" y="3411475"/>
            <a:ext cx="6182575" cy="2052725"/>
            <a:chOff x="2901550" y="3411475"/>
            <a:chExt cx="6182575" cy="2052725"/>
          </a:xfrm>
        </p:grpSpPr>
        <p:sp>
          <p:nvSpPr>
            <p:cNvPr id="164" name="Google Shape;164;p11"/>
            <p:cNvSpPr/>
            <p:nvPr/>
          </p:nvSpPr>
          <p:spPr>
            <a:xfrm>
              <a:off x="8293625" y="4299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7398450" y="50404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6" name="Google Shape;166;p11"/>
            <p:cNvCxnSpPr>
              <a:stCxn id="167" idx="7"/>
              <a:endCxn id="168" idx="2"/>
            </p:cNvCxnSpPr>
            <p:nvPr/>
          </p:nvCxnSpPr>
          <p:spPr>
            <a:xfrm rot="-5400000" flipH="1">
              <a:off x="4864879" y="4180621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1"/>
            <p:cNvCxnSpPr>
              <a:stCxn id="168" idx="6"/>
              <a:endCxn id="170" idx="2"/>
            </p:cNvCxnSpPr>
            <p:nvPr/>
          </p:nvCxnSpPr>
          <p:spPr>
            <a:xfrm rot="10800000" flipH="1">
              <a:off x="5631700" y="4400525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11"/>
            <p:cNvCxnSpPr>
              <a:stCxn id="170" idx="6"/>
              <a:endCxn id="165" idx="2"/>
            </p:cNvCxnSpPr>
            <p:nvPr/>
          </p:nvCxnSpPr>
          <p:spPr>
            <a:xfrm>
              <a:off x="6518500" y="4400388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11"/>
            <p:cNvCxnSpPr>
              <a:stCxn id="165" idx="6"/>
              <a:endCxn id="164" idx="2"/>
            </p:cNvCxnSpPr>
            <p:nvPr/>
          </p:nvCxnSpPr>
          <p:spPr>
            <a:xfrm rot="10800000" flipH="1">
              <a:off x="7578750" y="4389913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68" name="Google Shape;168;p11"/>
            <p:cNvSpPr/>
            <p:nvPr/>
          </p:nvSpPr>
          <p:spPr>
            <a:xfrm>
              <a:off x="5515900" y="477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8709825" y="49216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7462950" y="42416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5" name="Google Shape;175;p11"/>
            <p:cNvCxnSpPr>
              <a:stCxn id="176" idx="6"/>
              <a:endCxn id="177" idx="6"/>
            </p:cNvCxnSpPr>
            <p:nvPr/>
          </p:nvCxnSpPr>
          <p:spPr>
            <a:xfrm flipH="1">
              <a:off x="8863925" y="3551275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11"/>
            <p:cNvCxnSpPr>
              <a:stCxn id="177" idx="0"/>
              <a:endCxn id="164" idx="6"/>
            </p:cNvCxnSpPr>
            <p:nvPr/>
          </p:nvCxnSpPr>
          <p:spPr>
            <a:xfrm rot="5400000" flipH="1">
              <a:off x="8374125" y="4489800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11"/>
            <p:cNvCxnSpPr>
              <a:stCxn id="164" idx="0"/>
              <a:endCxn id="174" idx="0"/>
            </p:cNvCxnSpPr>
            <p:nvPr/>
          </p:nvCxnSpPr>
          <p:spPr>
            <a:xfrm rot="5400000" flipH="1">
              <a:off x="7923275" y="3839350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11"/>
            <p:cNvCxnSpPr>
              <a:stCxn id="164" idx="0"/>
              <a:endCxn id="176" idx="2"/>
            </p:cNvCxnSpPr>
            <p:nvPr/>
          </p:nvCxnSpPr>
          <p:spPr>
            <a:xfrm rot="-5400000">
              <a:off x="8219975" y="3715150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11"/>
            <p:cNvCxnSpPr>
              <a:stCxn id="167" idx="4"/>
              <a:endCxn id="165" idx="4"/>
            </p:cNvCxnSpPr>
            <p:nvPr/>
          </p:nvCxnSpPr>
          <p:spPr>
            <a:xfrm rot="-5400000" flipH="1">
              <a:off x="5726625" y="3458675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1"/>
            <p:cNvCxnSpPr>
              <a:stCxn id="165" idx="5"/>
              <a:endCxn id="177" idx="4"/>
            </p:cNvCxnSpPr>
            <p:nvPr/>
          </p:nvCxnSpPr>
          <p:spPr>
            <a:xfrm rot="-5400000">
              <a:off x="8100596" y="4527308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83" name="Google Shape;183;p11"/>
            <p:cNvGrpSpPr/>
            <p:nvPr/>
          </p:nvGrpSpPr>
          <p:grpSpPr>
            <a:xfrm>
              <a:off x="6238900" y="4260588"/>
              <a:ext cx="279600" cy="279600"/>
              <a:chOff x="6238800" y="4370675"/>
              <a:chExt cx="279600" cy="279600"/>
            </a:xfrm>
          </p:grpSpPr>
          <p:sp>
            <p:nvSpPr>
              <p:cNvPr id="184" name="Google Shape;184;p11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85;p11"/>
            <p:cNvGrpSpPr/>
            <p:nvPr/>
          </p:nvGrpSpPr>
          <p:grpSpPr>
            <a:xfrm>
              <a:off x="8804525" y="3411475"/>
              <a:ext cx="279600" cy="279600"/>
              <a:chOff x="8804525" y="3411475"/>
              <a:chExt cx="279600" cy="279600"/>
            </a:xfrm>
          </p:grpSpPr>
          <p:sp>
            <p:nvSpPr>
              <p:cNvPr id="186" name="Google Shape;186;p11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11"/>
            <p:cNvGrpSpPr/>
            <p:nvPr/>
          </p:nvGrpSpPr>
          <p:grpSpPr>
            <a:xfrm>
              <a:off x="4074075" y="4691825"/>
              <a:ext cx="279600" cy="279600"/>
              <a:chOff x="4074075" y="4691825"/>
              <a:chExt cx="279600" cy="279600"/>
            </a:xfrm>
          </p:grpSpPr>
          <p:sp>
            <p:nvSpPr>
              <p:cNvPr id="188" name="Google Shape;188;p11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" name="Google Shape;177;p11"/>
            <p:cNvSpPr/>
            <p:nvPr/>
          </p:nvSpPr>
          <p:spPr>
            <a:xfrm>
              <a:off x="8671575" y="4883400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7192013" y="3804375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190" name="Google Shape;190;p11"/>
            <p:cNvCxnSpPr/>
            <p:nvPr/>
          </p:nvCxnSpPr>
          <p:spPr>
            <a:xfrm rot="-5400000" flipH="1">
              <a:off x="5578625" y="490320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1"/>
            <p:cNvCxnSpPr/>
            <p:nvPr/>
          </p:nvCxnSpPr>
          <p:spPr>
            <a:xfrm rot="10800000">
              <a:off x="2901550" y="4524625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92" name="Google Shape;192;p11"/>
          <p:cNvSpPr/>
          <p:nvPr/>
        </p:nvSpPr>
        <p:spPr>
          <a:xfrm flipH="1">
            <a:off x="1184025" y="4249725"/>
            <a:ext cx="1189200" cy="11892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/>
          <p:nvPr/>
        </p:nvSpPr>
        <p:spPr>
          <a:xfrm flipH="1">
            <a:off x="8359350" y="2179000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"/>
          <p:cNvSpPr/>
          <p:nvPr/>
        </p:nvSpPr>
        <p:spPr>
          <a:xfrm flipH="1">
            <a:off x="8398675" y="562875"/>
            <a:ext cx="802500" cy="802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●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○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■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●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○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■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●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○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■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3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0"/>
          <p:cNvSpPr txBox="1">
            <a:spLocks noGrp="1"/>
          </p:cNvSpPr>
          <p:nvPr>
            <p:ph type="ctrTitle"/>
          </p:nvPr>
        </p:nvSpPr>
        <p:spPr>
          <a:xfrm>
            <a:off x="1027198" y="2022271"/>
            <a:ext cx="7089600" cy="7961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Krona One"/>
                <a:ea typeface="Krona One"/>
                <a:cs typeface="Krona One"/>
                <a:sym typeface="Krona One"/>
              </a:rPr>
              <a:t>REDES NEURONALES DE BASE RADIAL (RBF NETWORKS)</a:t>
            </a:r>
            <a:endParaRPr lang="en-US" b="0" dirty="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64" name="Google Shape;664;p30"/>
          <p:cNvSpPr txBox="1">
            <a:spLocks noGrp="1"/>
          </p:cNvSpPr>
          <p:nvPr>
            <p:ph type="subTitle" idx="1"/>
          </p:nvPr>
        </p:nvSpPr>
        <p:spPr>
          <a:xfrm>
            <a:off x="1739052" y="2999380"/>
            <a:ext cx="5665893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Una herramienta flexible para resolver problemas no lineales.</a:t>
            </a:r>
            <a:endParaRPr dirty="0"/>
          </a:p>
        </p:txBody>
      </p:sp>
      <p:sp>
        <p:nvSpPr>
          <p:cNvPr id="665" name="Google Shape;665;p30"/>
          <p:cNvSpPr/>
          <p:nvPr/>
        </p:nvSpPr>
        <p:spPr>
          <a:xfrm>
            <a:off x="-313975" y="1923625"/>
            <a:ext cx="115800" cy="115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0"/>
          <p:cNvSpPr/>
          <p:nvPr/>
        </p:nvSpPr>
        <p:spPr>
          <a:xfrm>
            <a:off x="-426850" y="8288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0"/>
          <p:cNvSpPr/>
          <p:nvPr/>
        </p:nvSpPr>
        <p:spPr>
          <a:xfrm>
            <a:off x="2344000" y="-3833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8" name="Google Shape;668;p30"/>
          <p:cNvGrpSpPr/>
          <p:nvPr/>
        </p:nvGrpSpPr>
        <p:grpSpPr>
          <a:xfrm>
            <a:off x="1153325" y="1581275"/>
            <a:ext cx="192300" cy="192300"/>
            <a:chOff x="1153325" y="1581275"/>
            <a:chExt cx="192300" cy="192300"/>
          </a:xfrm>
        </p:grpSpPr>
        <p:sp>
          <p:nvSpPr>
            <p:cNvPr id="669" name="Google Shape;669;p30"/>
            <p:cNvSpPr/>
            <p:nvPr/>
          </p:nvSpPr>
          <p:spPr>
            <a:xfrm>
              <a:off x="1191575" y="16212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1153325" y="1581275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30"/>
          <p:cNvGrpSpPr/>
          <p:nvPr/>
        </p:nvGrpSpPr>
        <p:grpSpPr>
          <a:xfrm>
            <a:off x="533563" y="1346425"/>
            <a:ext cx="255900" cy="255900"/>
            <a:chOff x="533563" y="1346425"/>
            <a:chExt cx="255900" cy="255900"/>
          </a:xfrm>
        </p:grpSpPr>
        <p:sp>
          <p:nvSpPr>
            <p:cNvPr id="672" name="Google Shape;672;p30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0"/>
          <p:cNvSpPr/>
          <p:nvPr/>
        </p:nvSpPr>
        <p:spPr>
          <a:xfrm>
            <a:off x="6756450" y="7466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0"/>
          <p:cNvSpPr/>
          <p:nvPr/>
        </p:nvSpPr>
        <p:spPr>
          <a:xfrm>
            <a:off x="1356875" y="3605063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0"/>
          <p:cNvSpPr/>
          <p:nvPr/>
        </p:nvSpPr>
        <p:spPr>
          <a:xfrm>
            <a:off x="6497675" y="463650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64;p30">
            <a:extLst>
              <a:ext uri="{FF2B5EF4-FFF2-40B4-BE49-F238E27FC236}">
                <a16:creationId xmlns:a16="http://schemas.microsoft.com/office/drawing/2014/main" id="{69DC49AA-CABC-26BC-877E-436995410E97}"/>
              </a:ext>
            </a:extLst>
          </p:cNvPr>
          <p:cNvSpPr txBox="1">
            <a:spLocks/>
          </p:cNvSpPr>
          <p:nvPr/>
        </p:nvSpPr>
        <p:spPr>
          <a:xfrm>
            <a:off x="91968" y="4636500"/>
            <a:ext cx="3065760" cy="3897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6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T Sans"/>
              <a:buNone/>
              <a:defRPr sz="18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T Sans"/>
              <a:buNone/>
              <a:defRPr sz="18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T Sans"/>
              <a:buNone/>
              <a:defRPr sz="18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T Sans"/>
              <a:buNone/>
              <a:defRPr sz="18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T Sans"/>
              <a:buNone/>
              <a:defRPr sz="18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T Sans"/>
              <a:buNone/>
              <a:defRPr sz="18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T Sans"/>
              <a:buNone/>
              <a:defRPr sz="18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T Sans"/>
              <a:buNone/>
              <a:defRPr sz="18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 algn="l"/>
            <a:r>
              <a:rPr lang="es-ES" dirty="0"/>
              <a:t>Autor: Emiliano Hurtado Morales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>
          <a:extLst>
            <a:ext uri="{FF2B5EF4-FFF2-40B4-BE49-F238E27FC236}">
              <a16:creationId xmlns:a16="http://schemas.microsoft.com/office/drawing/2014/main" id="{38356222-A737-146F-969F-F59444FAA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4">
            <a:extLst>
              <a:ext uri="{FF2B5EF4-FFF2-40B4-BE49-F238E27FC236}">
                <a16:creationId xmlns:a16="http://schemas.microsoft.com/office/drawing/2014/main" id="{4F69D620-0155-21C0-2837-6FB2D12977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ENTRENAMIENTO</a:t>
            </a:r>
            <a:endParaRPr dirty="0"/>
          </a:p>
        </p:txBody>
      </p:sp>
      <p:sp>
        <p:nvSpPr>
          <p:cNvPr id="770" name="Google Shape;770;p34">
            <a:extLst>
              <a:ext uri="{FF2B5EF4-FFF2-40B4-BE49-F238E27FC236}">
                <a16:creationId xmlns:a16="http://schemas.microsoft.com/office/drawing/2014/main" id="{822CB1B3-F2FA-1FEB-B17E-A89BD489E61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35875" y="1058300"/>
            <a:ext cx="2041200" cy="13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771" name="Google Shape;771;p34">
            <a:extLst>
              <a:ext uri="{FF2B5EF4-FFF2-40B4-BE49-F238E27FC236}">
                <a16:creationId xmlns:a16="http://schemas.microsoft.com/office/drawing/2014/main" id="{B801EB29-CD54-7349-B03B-83D62BC28381}"/>
              </a:ext>
            </a:extLst>
          </p:cNvPr>
          <p:cNvCxnSpPr/>
          <p:nvPr/>
        </p:nvCxnSpPr>
        <p:spPr>
          <a:xfrm>
            <a:off x="4047175" y="1229900"/>
            <a:ext cx="0" cy="102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grpSp>
        <p:nvGrpSpPr>
          <p:cNvPr id="772" name="Google Shape;772;p34">
            <a:extLst>
              <a:ext uri="{FF2B5EF4-FFF2-40B4-BE49-F238E27FC236}">
                <a16:creationId xmlns:a16="http://schemas.microsoft.com/office/drawing/2014/main" id="{A60ABA65-AB46-7086-300E-ADDEC1FFFD91}"/>
              </a:ext>
            </a:extLst>
          </p:cNvPr>
          <p:cNvGrpSpPr/>
          <p:nvPr/>
        </p:nvGrpSpPr>
        <p:grpSpPr>
          <a:xfrm>
            <a:off x="-342250" y="307775"/>
            <a:ext cx="3265825" cy="5144600"/>
            <a:chOff x="218875" y="-56400"/>
            <a:chExt cx="3265825" cy="5144600"/>
          </a:xfrm>
        </p:grpSpPr>
        <p:sp>
          <p:nvSpPr>
            <p:cNvPr id="773" name="Google Shape;773;p34">
              <a:extLst>
                <a:ext uri="{FF2B5EF4-FFF2-40B4-BE49-F238E27FC236}">
                  <a16:creationId xmlns:a16="http://schemas.microsoft.com/office/drawing/2014/main" id="{27DA6C5D-63AC-FECB-26F2-26717C351460}"/>
                </a:ext>
              </a:extLst>
            </p:cNvPr>
            <p:cNvSpPr/>
            <p:nvPr/>
          </p:nvSpPr>
          <p:spPr>
            <a:xfrm>
              <a:off x="218875" y="352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>
              <a:extLst>
                <a:ext uri="{FF2B5EF4-FFF2-40B4-BE49-F238E27FC236}">
                  <a16:creationId xmlns:a16="http://schemas.microsoft.com/office/drawing/2014/main" id="{6EB85FFD-35E4-029E-1DFF-81F23D5E0CCD}"/>
                </a:ext>
              </a:extLst>
            </p:cNvPr>
            <p:cNvSpPr/>
            <p:nvPr/>
          </p:nvSpPr>
          <p:spPr>
            <a:xfrm>
              <a:off x="1911750" y="237768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5" name="Google Shape;775;p34">
              <a:extLst>
                <a:ext uri="{FF2B5EF4-FFF2-40B4-BE49-F238E27FC236}">
                  <a16:creationId xmlns:a16="http://schemas.microsoft.com/office/drawing/2014/main" id="{DDB67FDC-7928-FE45-6019-C59D7AE742B7}"/>
                </a:ext>
              </a:extLst>
            </p:cNvPr>
            <p:cNvCxnSpPr>
              <a:endCxn id="773" idx="4"/>
            </p:cNvCxnSpPr>
            <p:nvPr/>
          </p:nvCxnSpPr>
          <p:spPr>
            <a:xfrm rot="5400000" flipH="1">
              <a:off x="138325" y="703850"/>
              <a:ext cx="900000" cy="558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34">
              <a:extLst>
                <a:ext uri="{FF2B5EF4-FFF2-40B4-BE49-F238E27FC236}">
                  <a16:creationId xmlns:a16="http://schemas.microsoft.com/office/drawing/2014/main" id="{632372A3-89E8-2F6A-B234-AAB05A59AA16}"/>
                </a:ext>
              </a:extLst>
            </p:cNvPr>
            <p:cNvCxnSpPr>
              <a:stCxn id="773" idx="6"/>
              <a:endCxn id="774" idx="2"/>
            </p:cNvCxnSpPr>
            <p:nvPr/>
          </p:nvCxnSpPr>
          <p:spPr>
            <a:xfrm>
              <a:off x="399175" y="443000"/>
              <a:ext cx="1512600" cy="20247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34">
              <a:extLst>
                <a:ext uri="{FF2B5EF4-FFF2-40B4-BE49-F238E27FC236}">
                  <a16:creationId xmlns:a16="http://schemas.microsoft.com/office/drawing/2014/main" id="{751C339A-786D-0932-2E80-60B9431BB56C}"/>
                </a:ext>
              </a:extLst>
            </p:cNvPr>
            <p:cNvCxnSpPr>
              <a:stCxn id="774" idx="6"/>
              <a:endCxn id="778" idx="0"/>
            </p:cNvCxnSpPr>
            <p:nvPr/>
          </p:nvCxnSpPr>
          <p:spPr>
            <a:xfrm rot="10800000">
              <a:off x="1447050" y="163238"/>
              <a:ext cx="645000" cy="2304600"/>
            </a:xfrm>
            <a:prstGeom prst="curvedConnector4">
              <a:avLst>
                <a:gd name="adj1" fmla="val -36919"/>
                <a:gd name="adj2" fmla="val 1103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779" name="Google Shape;779;p34">
              <a:extLst>
                <a:ext uri="{FF2B5EF4-FFF2-40B4-BE49-F238E27FC236}">
                  <a16:creationId xmlns:a16="http://schemas.microsoft.com/office/drawing/2014/main" id="{AD46BF06-E4E7-D61A-33FA-D2376BD63CB2}"/>
                </a:ext>
              </a:extLst>
            </p:cNvPr>
            <p:cNvSpPr/>
            <p:nvPr/>
          </p:nvSpPr>
          <p:spPr>
            <a:xfrm>
              <a:off x="2332975" y="-564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>
              <a:extLst>
                <a:ext uri="{FF2B5EF4-FFF2-40B4-BE49-F238E27FC236}">
                  <a16:creationId xmlns:a16="http://schemas.microsoft.com/office/drawing/2014/main" id="{C8C8A8E0-B0C3-E87A-39A8-B3C6F8D4D4E7}"/>
                </a:ext>
              </a:extLst>
            </p:cNvPr>
            <p:cNvSpPr/>
            <p:nvPr/>
          </p:nvSpPr>
          <p:spPr>
            <a:xfrm>
              <a:off x="1781413" y="10195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1" name="Google Shape;781;p34">
              <a:extLst>
                <a:ext uri="{FF2B5EF4-FFF2-40B4-BE49-F238E27FC236}">
                  <a16:creationId xmlns:a16="http://schemas.microsoft.com/office/drawing/2014/main" id="{382D7343-4AF1-4B0E-826F-DC32D2E2A888}"/>
                </a:ext>
              </a:extLst>
            </p:cNvPr>
            <p:cNvCxnSpPr>
              <a:endCxn id="782" idx="2"/>
            </p:cNvCxnSpPr>
            <p:nvPr/>
          </p:nvCxnSpPr>
          <p:spPr>
            <a:xfrm rot="-5400000">
              <a:off x="-309425" y="3774500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3" name="Google Shape;783;p34">
              <a:extLst>
                <a:ext uri="{FF2B5EF4-FFF2-40B4-BE49-F238E27FC236}">
                  <a16:creationId xmlns:a16="http://schemas.microsoft.com/office/drawing/2014/main" id="{C40C2A40-113D-4986-64A8-77FDED4B1BA5}"/>
                </a:ext>
              </a:extLst>
            </p:cNvPr>
            <p:cNvCxnSpPr>
              <a:stCxn id="774" idx="2"/>
              <a:endCxn id="782" idx="6"/>
            </p:cNvCxnSpPr>
            <p:nvPr/>
          </p:nvCxnSpPr>
          <p:spPr>
            <a:xfrm flipH="1">
              <a:off x="1196550" y="2467838"/>
              <a:ext cx="715200" cy="7785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4" name="Google Shape;784;p34">
              <a:extLst>
                <a:ext uri="{FF2B5EF4-FFF2-40B4-BE49-F238E27FC236}">
                  <a16:creationId xmlns:a16="http://schemas.microsoft.com/office/drawing/2014/main" id="{1E658461-7A6E-813E-AEF2-B82686166CFF}"/>
                </a:ext>
              </a:extLst>
            </p:cNvPr>
            <p:cNvCxnSpPr>
              <a:stCxn id="779" idx="6"/>
              <a:endCxn id="785" idx="3"/>
            </p:cNvCxnSpPr>
            <p:nvPr/>
          </p:nvCxnSpPr>
          <p:spPr>
            <a:xfrm>
              <a:off x="2448775" y="1500"/>
              <a:ext cx="871800" cy="249300"/>
            </a:xfrm>
            <a:prstGeom prst="curvedConnector4">
              <a:avLst>
                <a:gd name="adj1" fmla="val 34890"/>
                <a:gd name="adj2" fmla="val 14898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6" name="Google Shape;786;p34">
              <a:extLst>
                <a:ext uri="{FF2B5EF4-FFF2-40B4-BE49-F238E27FC236}">
                  <a16:creationId xmlns:a16="http://schemas.microsoft.com/office/drawing/2014/main" id="{D451F7A3-FD95-7D62-E2A5-A8AADD2F9783}"/>
                </a:ext>
              </a:extLst>
            </p:cNvPr>
            <p:cNvCxnSpPr>
              <a:stCxn id="785" idx="4"/>
              <a:endCxn id="774" idx="6"/>
            </p:cNvCxnSpPr>
            <p:nvPr/>
          </p:nvCxnSpPr>
          <p:spPr>
            <a:xfrm rot="5400000">
              <a:off x="1645850" y="725200"/>
              <a:ext cx="2188800" cy="1296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7" name="Google Shape;787;p34">
              <a:extLst>
                <a:ext uri="{FF2B5EF4-FFF2-40B4-BE49-F238E27FC236}">
                  <a16:creationId xmlns:a16="http://schemas.microsoft.com/office/drawing/2014/main" id="{37D98181-41C7-A3A5-2B41-126E56102E7B}"/>
                </a:ext>
              </a:extLst>
            </p:cNvPr>
            <p:cNvCxnSpPr>
              <a:stCxn id="780" idx="2"/>
              <a:endCxn id="774" idx="0"/>
            </p:cNvCxnSpPr>
            <p:nvPr/>
          </p:nvCxnSpPr>
          <p:spPr>
            <a:xfrm>
              <a:off x="1781413" y="1109650"/>
              <a:ext cx="220500" cy="1268100"/>
            </a:xfrm>
            <a:prstGeom prst="curvedConnector4">
              <a:avLst>
                <a:gd name="adj1" fmla="val -107993"/>
                <a:gd name="adj2" fmla="val 5355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8" name="Google Shape;788;p34">
              <a:extLst>
                <a:ext uri="{FF2B5EF4-FFF2-40B4-BE49-F238E27FC236}">
                  <a16:creationId xmlns:a16="http://schemas.microsoft.com/office/drawing/2014/main" id="{798F7863-9FAB-B1EE-09FF-2AC15A9277B4}"/>
                </a:ext>
              </a:extLst>
            </p:cNvPr>
            <p:cNvCxnSpPr>
              <a:stCxn id="779" idx="5"/>
            </p:cNvCxnSpPr>
            <p:nvPr/>
          </p:nvCxnSpPr>
          <p:spPr>
            <a:xfrm rot="-5400000" flipH="1">
              <a:off x="1745716" y="728541"/>
              <a:ext cx="1710600" cy="338400"/>
            </a:xfrm>
            <a:prstGeom prst="curvedConnector3">
              <a:avLst>
                <a:gd name="adj1" fmla="val 504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9" name="Google Shape;789;p34">
              <a:extLst>
                <a:ext uri="{FF2B5EF4-FFF2-40B4-BE49-F238E27FC236}">
                  <a16:creationId xmlns:a16="http://schemas.microsoft.com/office/drawing/2014/main" id="{DB8F3834-1C68-4737-1620-21DFF413DC68}"/>
                </a:ext>
              </a:extLst>
            </p:cNvPr>
            <p:cNvCxnSpPr>
              <a:stCxn id="774" idx="4"/>
              <a:endCxn id="790" idx="0"/>
            </p:cNvCxnSpPr>
            <p:nvPr/>
          </p:nvCxnSpPr>
          <p:spPr>
            <a:xfrm rot="-5400000" flipH="1">
              <a:off x="1686450" y="2873438"/>
              <a:ext cx="861000" cy="230100"/>
            </a:xfrm>
            <a:prstGeom prst="curvedConnector3">
              <a:avLst>
                <a:gd name="adj1" fmla="val 556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791" name="Google Shape;791;p34">
              <a:extLst>
                <a:ext uri="{FF2B5EF4-FFF2-40B4-BE49-F238E27FC236}">
                  <a16:creationId xmlns:a16="http://schemas.microsoft.com/office/drawing/2014/main" id="{26298115-E389-CC68-185A-EE9CC2407DEF}"/>
                </a:ext>
              </a:extLst>
            </p:cNvPr>
            <p:cNvGrpSpPr/>
            <p:nvPr/>
          </p:nvGrpSpPr>
          <p:grpSpPr>
            <a:xfrm>
              <a:off x="1307250" y="163250"/>
              <a:ext cx="279600" cy="606150"/>
              <a:chOff x="2170975" y="320750"/>
              <a:chExt cx="279600" cy="606150"/>
            </a:xfrm>
          </p:grpSpPr>
          <p:sp>
            <p:nvSpPr>
              <p:cNvPr id="792" name="Google Shape;792;p34">
                <a:extLst>
                  <a:ext uri="{FF2B5EF4-FFF2-40B4-BE49-F238E27FC236}">
                    <a16:creationId xmlns:a16="http://schemas.microsoft.com/office/drawing/2014/main" id="{2215E591-8CB5-5D90-31BF-0616DA49A5AC}"/>
                  </a:ext>
                </a:extLst>
              </p:cNvPr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4">
                <a:extLst>
                  <a:ext uri="{FF2B5EF4-FFF2-40B4-BE49-F238E27FC236}">
                    <a16:creationId xmlns:a16="http://schemas.microsoft.com/office/drawing/2014/main" id="{C731CBFF-C254-4338-45DA-21CF99E02635}"/>
                  </a:ext>
                </a:extLst>
              </p:cNvPr>
              <p:cNvSpPr/>
              <p:nvPr/>
            </p:nvSpPr>
            <p:spPr>
              <a:xfrm>
                <a:off x="2170975" y="32075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3" name="Google Shape;793;p34">
              <a:extLst>
                <a:ext uri="{FF2B5EF4-FFF2-40B4-BE49-F238E27FC236}">
                  <a16:creationId xmlns:a16="http://schemas.microsoft.com/office/drawing/2014/main" id="{250D0544-F35A-5864-99F4-9BAC84E98D7F}"/>
                </a:ext>
              </a:extLst>
            </p:cNvPr>
            <p:cNvGrpSpPr/>
            <p:nvPr/>
          </p:nvGrpSpPr>
          <p:grpSpPr>
            <a:xfrm>
              <a:off x="1004275" y="3150050"/>
              <a:ext cx="192300" cy="192300"/>
              <a:chOff x="471450" y="43325"/>
              <a:chExt cx="192300" cy="192300"/>
            </a:xfrm>
          </p:grpSpPr>
          <p:sp>
            <p:nvSpPr>
              <p:cNvPr id="794" name="Google Shape;794;p34">
                <a:extLst>
                  <a:ext uri="{FF2B5EF4-FFF2-40B4-BE49-F238E27FC236}">
                    <a16:creationId xmlns:a16="http://schemas.microsoft.com/office/drawing/2014/main" id="{01D20DF3-BAB5-0F88-E2D1-E02969A7E1A8}"/>
                  </a:ext>
                </a:extLst>
              </p:cNvPr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4">
                <a:extLst>
                  <a:ext uri="{FF2B5EF4-FFF2-40B4-BE49-F238E27FC236}">
                    <a16:creationId xmlns:a16="http://schemas.microsoft.com/office/drawing/2014/main" id="{88165FC8-A7EF-4100-3799-CAED06ADA6C5}"/>
                  </a:ext>
                </a:extLst>
              </p:cNvPr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5" name="Google Shape;795;p34">
              <a:extLst>
                <a:ext uri="{FF2B5EF4-FFF2-40B4-BE49-F238E27FC236}">
                  <a16:creationId xmlns:a16="http://schemas.microsoft.com/office/drawing/2014/main" id="{2EEC5BB0-7A8A-9F9A-9869-E87E269C776A}"/>
                </a:ext>
              </a:extLst>
            </p:cNvPr>
            <p:cNvGrpSpPr/>
            <p:nvPr/>
          </p:nvGrpSpPr>
          <p:grpSpPr>
            <a:xfrm>
              <a:off x="3292400" y="86800"/>
              <a:ext cx="192300" cy="192300"/>
              <a:chOff x="4587025" y="-72475"/>
              <a:chExt cx="192300" cy="192300"/>
            </a:xfrm>
          </p:grpSpPr>
          <p:sp>
            <p:nvSpPr>
              <p:cNvPr id="796" name="Google Shape;796;p34">
                <a:extLst>
                  <a:ext uri="{FF2B5EF4-FFF2-40B4-BE49-F238E27FC236}">
                    <a16:creationId xmlns:a16="http://schemas.microsoft.com/office/drawing/2014/main" id="{653208F0-9803-095B-88C3-DF8646D9A4B6}"/>
                  </a:ext>
                </a:extLst>
              </p:cNvPr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4">
                <a:extLst>
                  <a:ext uri="{FF2B5EF4-FFF2-40B4-BE49-F238E27FC236}">
                    <a16:creationId xmlns:a16="http://schemas.microsoft.com/office/drawing/2014/main" id="{7F9A68D2-E02F-F808-0C26-945A3395542C}"/>
                  </a:ext>
                </a:extLst>
              </p:cNvPr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34">
              <a:extLst>
                <a:ext uri="{FF2B5EF4-FFF2-40B4-BE49-F238E27FC236}">
                  <a16:creationId xmlns:a16="http://schemas.microsoft.com/office/drawing/2014/main" id="{F5967267-38E5-C146-0E32-344A420AEC0D}"/>
                </a:ext>
              </a:extLst>
            </p:cNvPr>
            <p:cNvGrpSpPr/>
            <p:nvPr/>
          </p:nvGrpSpPr>
          <p:grpSpPr>
            <a:xfrm>
              <a:off x="2092050" y="3418875"/>
              <a:ext cx="279600" cy="279600"/>
              <a:chOff x="2712150" y="448150"/>
              <a:chExt cx="279600" cy="279600"/>
            </a:xfrm>
          </p:grpSpPr>
          <p:sp>
            <p:nvSpPr>
              <p:cNvPr id="798" name="Google Shape;798;p34">
                <a:extLst>
                  <a:ext uri="{FF2B5EF4-FFF2-40B4-BE49-F238E27FC236}">
                    <a16:creationId xmlns:a16="http://schemas.microsoft.com/office/drawing/2014/main" id="{0E5880AF-2EEE-8FBD-0FA1-E5F1ABCA3BE5}"/>
                  </a:ext>
                </a:extLst>
              </p:cNvPr>
              <p:cNvSpPr/>
              <p:nvPr/>
            </p:nvSpPr>
            <p:spPr>
              <a:xfrm>
                <a:off x="2761800" y="4978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4">
                <a:extLst>
                  <a:ext uri="{FF2B5EF4-FFF2-40B4-BE49-F238E27FC236}">
                    <a16:creationId xmlns:a16="http://schemas.microsoft.com/office/drawing/2014/main" id="{6A722AE0-8E27-CA54-E1C8-6DAD51D32D43}"/>
                  </a:ext>
                </a:extLst>
              </p:cNvPr>
              <p:cNvSpPr/>
              <p:nvPr/>
            </p:nvSpPr>
            <p:spPr>
              <a:xfrm>
                <a:off x="2712150" y="44815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9" name="Google Shape;799;p34">
              <a:extLst>
                <a:ext uri="{FF2B5EF4-FFF2-40B4-BE49-F238E27FC236}">
                  <a16:creationId xmlns:a16="http://schemas.microsoft.com/office/drawing/2014/main" id="{6A08B6F0-F0DF-658A-F1CA-F6106E565251}"/>
                </a:ext>
              </a:extLst>
            </p:cNvPr>
            <p:cNvSpPr/>
            <p:nvPr/>
          </p:nvSpPr>
          <p:spPr>
            <a:xfrm>
              <a:off x="420275" y="265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0" name="Google Shape;800;p34">
              <a:extLst>
                <a:ext uri="{FF2B5EF4-FFF2-40B4-BE49-F238E27FC236}">
                  <a16:creationId xmlns:a16="http://schemas.microsoft.com/office/drawing/2014/main" id="{0DDAD864-A7A1-7630-C554-14C2041A0E30}"/>
                </a:ext>
              </a:extLst>
            </p:cNvPr>
            <p:cNvCxnSpPr>
              <a:stCxn id="799" idx="0"/>
              <a:endCxn id="778" idx="4"/>
            </p:cNvCxnSpPr>
            <p:nvPr/>
          </p:nvCxnSpPr>
          <p:spPr>
            <a:xfrm rot="-5400000">
              <a:off x="-142825" y="1063725"/>
              <a:ext cx="2211000" cy="9690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801" name="Google Shape;801;p34">
            <a:extLst>
              <a:ext uri="{FF2B5EF4-FFF2-40B4-BE49-F238E27FC236}">
                <a16:creationId xmlns:a16="http://schemas.microsoft.com/office/drawing/2014/main" id="{9153739E-810C-CDB4-58E6-99D01B627791}"/>
              </a:ext>
            </a:extLst>
          </p:cNvPr>
          <p:cNvSpPr/>
          <p:nvPr/>
        </p:nvSpPr>
        <p:spPr>
          <a:xfrm>
            <a:off x="2506975" y="362070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4">
            <a:extLst>
              <a:ext uri="{FF2B5EF4-FFF2-40B4-BE49-F238E27FC236}">
                <a16:creationId xmlns:a16="http://schemas.microsoft.com/office/drawing/2014/main" id="{05D77520-6DB2-F7FE-6CA1-90D438318BEE}"/>
              </a:ext>
            </a:extLst>
          </p:cNvPr>
          <p:cNvSpPr/>
          <p:nvPr/>
        </p:nvSpPr>
        <p:spPr>
          <a:xfrm>
            <a:off x="7276400" y="40639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251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5"/>
          <p:cNvSpPr txBox="1">
            <a:spLocks noGrp="1"/>
          </p:cNvSpPr>
          <p:nvPr>
            <p:ph type="subTitle" idx="4"/>
          </p:nvPr>
        </p:nvSpPr>
        <p:spPr>
          <a:xfrm>
            <a:off x="4993125" y="19242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FASE 2 AJUSTE DE LA CAPA DE SALIDA</a:t>
            </a:r>
            <a:endParaRPr dirty="0"/>
          </a:p>
        </p:txBody>
      </p:sp>
      <p:sp>
        <p:nvSpPr>
          <p:cNvPr id="808" name="Google Shape;808;p35"/>
          <p:cNvSpPr txBox="1">
            <a:spLocks noGrp="1"/>
          </p:cNvSpPr>
          <p:nvPr>
            <p:ph type="title"/>
          </p:nvPr>
        </p:nvSpPr>
        <p:spPr>
          <a:xfrm>
            <a:off x="720000" y="436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 DE ENTRENAMIENTO</a:t>
            </a:r>
            <a:endParaRPr dirty="0"/>
          </a:p>
        </p:txBody>
      </p:sp>
      <p:sp>
        <p:nvSpPr>
          <p:cNvPr id="809" name="Google Shape;809;p35"/>
          <p:cNvSpPr txBox="1">
            <a:spLocks noGrp="1"/>
          </p:cNvSpPr>
          <p:nvPr>
            <p:ph type="subTitle" idx="1"/>
          </p:nvPr>
        </p:nvSpPr>
        <p:spPr>
          <a:xfrm>
            <a:off x="4993124" y="2483200"/>
            <a:ext cx="25056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Generar la matriz de activación 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Calcular los pesos w resolviendo G ⋅ w = y mediante la </a:t>
            </a:r>
            <a:r>
              <a:rPr lang="es-ES" dirty="0" err="1"/>
              <a:t>pseudo-inversa</a:t>
            </a:r>
            <a:r>
              <a:rPr lang="es-ES" dirty="0"/>
              <a:t>.</a:t>
            </a:r>
            <a:endParaRPr dirty="0"/>
          </a:p>
        </p:txBody>
      </p:sp>
      <p:sp>
        <p:nvSpPr>
          <p:cNvPr id="810" name="Google Shape;810;p35"/>
          <p:cNvSpPr txBox="1">
            <a:spLocks noGrp="1"/>
          </p:cNvSpPr>
          <p:nvPr>
            <p:ph type="subTitle" idx="2"/>
          </p:nvPr>
        </p:nvSpPr>
        <p:spPr>
          <a:xfrm>
            <a:off x="1785250" y="2483200"/>
            <a:ext cx="25056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Usar </a:t>
            </a:r>
            <a:r>
              <a:rPr lang="es-ES" dirty="0" err="1"/>
              <a:t>clustering</a:t>
            </a:r>
            <a:r>
              <a:rPr lang="es-ES" dirty="0"/>
              <a:t> (</a:t>
            </a:r>
            <a:r>
              <a:rPr lang="es-ES" dirty="0" err="1"/>
              <a:t>e.g</a:t>
            </a:r>
            <a:r>
              <a:rPr lang="es-ES" dirty="0"/>
              <a:t>., K-</a:t>
            </a:r>
            <a:r>
              <a:rPr lang="es-ES" dirty="0" err="1"/>
              <a:t>Means</a:t>
            </a:r>
            <a:r>
              <a:rPr lang="es-ES" dirty="0"/>
              <a:t>) para identificar centroides.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Calcular σ, que controla la dispersión de las funciones radiales.</a:t>
            </a:r>
            <a:endParaRPr dirty="0"/>
          </a:p>
        </p:txBody>
      </p:sp>
      <p:sp>
        <p:nvSpPr>
          <p:cNvPr id="811" name="Google Shape;811;p35"/>
          <p:cNvSpPr txBox="1">
            <a:spLocks noGrp="1"/>
          </p:cNvSpPr>
          <p:nvPr>
            <p:ph type="subTitle" idx="3"/>
          </p:nvPr>
        </p:nvSpPr>
        <p:spPr>
          <a:xfrm>
            <a:off x="1785250" y="19242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FASE 1 CONFIGURACIÓN DE LA CAPA OCULTA</a:t>
            </a:r>
            <a:endParaRPr dirty="0"/>
          </a:p>
        </p:txBody>
      </p:sp>
      <p:cxnSp>
        <p:nvCxnSpPr>
          <p:cNvPr id="812" name="Google Shape;812;p35"/>
          <p:cNvCxnSpPr/>
          <p:nvPr/>
        </p:nvCxnSpPr>
        <p:spPr>
          <a:xfrm>
            <a:off x="1645275" y="2140675"/>
            <a:ext cx="0" cy="164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13" name="Google Shape;813;p35"/>
          <p:cNvCxnSpPr/>
          <p:nvPr/>
        </p:nvCxnSpPr>
        <p:spPr>
          <a:xfrm>
            <a:off x="4840725" y="2140675"/>
            <a:ext cx="0" cy="164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sp>
        <p:nvSpPr>
          <p:cNvPr id="814" name="Google Shape;814;p35"/>
          <p:cNvSpPr/>
          <p:nvPr/>
        </p:nvSpPr>
        <p:spPr>
          <a:xfrm flipH="1">
            <a:off x="650375" y="1437500"/>
            <a:ext cx="356700" cy="356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35"/>
          <p:cNvGrpSpPr/>
          <p:nvPr/>
        </p:nvGrpSpPr>
        <p:grpSpPr>
          <a:xfrm>
            <a:off x="-313950" y="2285625"/>
            <a:ext cx="5023300" cy="2893700"/>
            <a:chOff x="-313950" y="2285625"/>
            <a:chExt cx="5023300" cy="2893700"/>
          </a:xfrm>
        </p:grpSpPr>
        <p:sp>
          <p:nvSpPr>
            <p:cNvPr id="816" name="Google Shape;816;p35"/>
            <p:cNvSpPr/>
            <p:nvPr/>
          </p:nvSpPr>
          <p:spPr>
            <a:xfrm rot="10800000" flipH="1">
              <a:off x="217150" y="45866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 rot="10800000" flipH="1">
              <a:off x="1645550" y="49022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 rot="10800000" flipH="1">
              <a:off x="329525" y="22856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9" name="Google Shape;819;p35"/>
            <p:cNvCxnSpPr>
              <a:stCxn id="820" idx="0"/>
              <a:endCxn id="816" idx="4"/>
            </p:cNvCxnSpPr>
            <p:nvPr/>
          </p:nvCxnSpPr>
          <p:spPr>
            <a:xfrm rot="5400000">
              <a:off x="179500" y="3785600"/>
              <a:ext cx="928800" cy="6732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35"/>
            <p:cNvCxnSpPr>
              <a:stCxn id="816" idx="6"/>
              <a:endCxn id="817" idx="2"/>
            </p:cNvCxnSpPr>
            <p:nvPr/>
          </p:nvCxnSpPr>
          <p:spPr>
            <a:xfrm>
              <a:off x="397450" y="467675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822" name="Google Shape;822;p35"/>
            <p:cNvSpPr/>
            <p:nvPr/>
          </p:nvSpPr>
          <p:spPr>
            <a:xfrm rot="10800000" flipH="1">
              <a:off x="3217075" y="48852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 rot="10800000" flipH="1">
              <a:off x="3707450" y="43859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4" name="Google Shape;824;p35"/>
            <p:cNvCxnSpPr>
              <a:endCxn id="825" idx="2"/>
            </p:cNvCxnSpPr>
            <p:nvPr/>
          </p:nvCxnSpPr>
          <p:spPr>
            <a:xfrm rot="-5400000" flipH="1">
              <a:off x="-842250" y="37694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6" name="Google Shape;826;p35"/>
            <p:cNvCxnSpPr>
              <a:stCxn id="817" idx="2"/>
              <a:endCxn id="825" idx="6"/>
            </p:cNvCxnSpPr>
            <p:nvPr/>
          </p:nvCxnSpPr>
          <p:spPr>
            <a:xfrm flipH="1">
              <a:off x="663650" y="4992425"/>
              <a:ext cx="981900" cy="909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7" name="Google Shape;827;p35"/>
            <p:cNvCxnSpPr>
              <a:stCxn id="820" idx="7"/>
              <a:endCxn id="822" idx="2"/>
            </p:cNvCxnSpPr>
            <p:nvPr/>
          </p:nvCxnSpPr>
          <p:spPr>
            <a:xfrm rot="-5400000" flipH="1">
              <a:off x="1485104" y="3211104"/>
              <a:ext cx="1326300" cy="2137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8" name="Google Shape;828;p35"/>
            <p:cNvCxnSpPr>
              <a:stCxn id="822" idx="6"/>
              <a:endCxn id="829" idx="1"/>
            </p:cNvCxnSpPr>
            <p:nvPr/>
          </p:nvCxnSpPr>
          <p:spPr>
            <a:xfrm>
              <a:off x="3332875" y="4943150"/>
              <a:ext cx="1212300" cy="117300"/>
            </a:xfrm>
            <a:prstGeom prst="curvedConnector4">
              <a:avLst>
                <a:gd name="adj1" fmla="val 48840"/>
                <a:gd name="adj2" fmla="val 32698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0" name="Google Shape;830;p35"/>
            <p:cNvCxnSpPr>
              <a:stCxn id="829" idx="4"/>
              <a:endCxn id="823" idx="6"/>
            </p:cNvCxnSpPr>
            <p:nvPr/>
          </p:nvCxnSpPr>
          <p:spPr>
            <a:xfrm rot="5400000" flipH="1">
              <a:off x="4040350" y="43234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1" name="Google Shape;831;p35"/>
            <p:cNvCxnSpPr>
              <a:stCxn id="823" idx="2"/>
              <a:endCxn id="817" idx="6"/>
            </p:cNvCxnSpPr>
            <p:nvPr/>
          </p:nvCxnSpPr>
          <p:spPr>
            <a:xfrm flipH="1">
              <a:off x="1825850" y="447605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2" name="Google Shape;832;p35"/>
            <p:cNvCxnSpPr>
              <a:stCxn id="820" idx="4"/>
              <a:endCxn id="818" idx="0"/>
            </p:cNvCxnSpPr>
            <p:nvPr/>
          </p:nvCxnSpPr>
          <p:spPr>
            <a:xfrm rot="5400000" flipH="1">
              <a:off x="244000" y="2641700"/>
              <a:ext cx="912300" cy="5607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833" name="Google Shape;833;p35"/>
            <p:cNvGrpSpPr/>
            <p:nvPr/>
          </p:nvGrpSpPr>
          <p:grpSpPr>
            <a:xfrm rot="10800000" flipH="1">
              <a:off x="840700" y="3378200"/>
              <a:ext cx="279600" cy="279600"/>
              <a:chOff x="2206950" y="697000"/>
              <a:chExt cx="279600" cy="279600"/>
            </a:xfrm>
          </p:grpSpPr>
          <p:sp>
            <p:nvSpPr>
              <p:cNvPr id="834" name="Google Shape;834;p35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5" name="Google Shape;835;p35"/>
            <p:cNvGrpSpPr/>
            <p:nvPr/>
          </p:nvGrpSpPr>
          <p:grpSpPr>
            <a:xfrm rot="10800000" flipH="1">
              <a:off x="471450" y="4987025"/>
              <a:ext cx="192300" cy="192300"/>
              <a:chOff x="471450" y="43325"/>
              <a:chExt cx="192300" cy="192300"/>
            </a:xfrm>
          </p:grpSpPr>
          <p:sp>
            <p:nvSpPr>
              <p:cNvPr id="836" name="Google Shape;836;p35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7" name="Google Shape;837;p35"/>
            <p:cNvGrpSpPr/>
            <p:nvPr/>
          </p:nvGrpSpPr>
          <p:grpSpPr>
            <a:xfrm rot="10800000" flipH="1">
              <a:off x="4517050" y="4896275"/>
              <a:ext cx="192300" cy="192300"/>
              <a:chOff x="4587025" y="-72475"/>
              <a:chExt cx="192300" cy="192300"/>
            </a:xfrm>
          </p:grpSpPr>
          <p:sp>
            <p:nvSpPr>
              <p:cNvPr id="838" name="Google Shape;838;p35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>
          <a:extLst>
            <a:ext uri="{FF2B5EF4-FFF2-40B4-BE49-F238E27FC236}">
              <a16:creationId xmlns:a16="http://schemas.microsoft.com/office/drawing/2014/main" id="{6A62C2E5-8E54-FC42-4B14-1670B7789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4">
            <a:extLst>
              <a:ext uri="{FF2B5EF4-FFF2-40B4-BE49-F238E27FC236}">
                <a16:creationId xmlns:a16="http://schemas.microsoft.com/office/drawing/2014/main" id="{D1B69830-713A-2A34-2FBA-7E1AAF7DD6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VENTAJAS Y DESVENTAJAS</a:t>
            </a:r>
            <a:endParaRPr dirty="0"/>
          </a:p>
        </p:txBody>
      </p:sp>
      <p:sp>
        <p:nvSpPr>
          <p:cNvPr id="770" name="Google Shape;770;p34">
            <a:extLst>
              <a:ext uri="{FF2B5EF4-FFF2-40B4-BE49-F238E27FC236}">
                <a16:creationId xmlns:a16="http://schemas.microsoft.com/office/drawing/2014/main" id="{6D3413A4-49F7-2B19-EB97-312E9BE8F45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35875" y="1058300"/>
            <a:ext cx="2041200" cy="13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771" name="Google Shape;771;p34">
            <a:extLst>
              <a:ext uri="{FF2B5EF4-FFF2-40B4-BE49-F238E27FC236}">
                <a16:creationId xmlns:a16="http://schemas.microsoft.com/office/drawing/2014/main" id="{BBA45CDA-D5A2-16BC-E152-F2841695F4C8}"/>
              </a:ext>
            </a:extLst>
          </p:cNvPr>
          <p:cNvCxnSpPr/>
          <p:nvPr/>
        </p:nvCxnSpPr>
        <p:spPr>
          <a:xfrm>
            <a:off x="4047175" y="1229900"/>
            <a:ext cx="0" cy="102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grpSp>
        <p:nvGrpSpPr>
          <p:cNvPr id="772" name="Google Shape;772;p34">
            <a:extLst>
              <a:ext uri="{FF2B5EF4-FFF2-40B4-BE49-F238E27FC236}">
                <a16:creationId xmlns:a16="http://schemas.microsoft.com/office/drawing/2014/main" id="{20A9E190-D1BA-7322-D1F6-B1C83AB7854C}"/>
              </a:ext>
            </a:extLst>
          </p:cNvPr>
          <p:cNvGrpSpPr/>
          <p:nvPr/>
        </p:nvGrpSpPr>
        <p:grpSpPr>
          <a:xfrm>
            <a:off x="-342250" y="307775"/>
            <a:ext cx="3265825" cy="5144600"/>
            <a:chOff x="218875" y="-56400"/>
            <a:chExt cx="3265825" cy="5144600"/>
          </a:xfrm>
        </p:grpSpPr>
        <p:sp>
          <p:nvSpPr>
            <p:cNvPr id="773" name="Google Shape;773;p34">
              <a:extLst>
                <a:ext uri="{FF2B5EF4-FFF2-40B4-BE49-F238E27FC236}">
                  <a16:creationId xmlns:a16="http://schemas.microsoft.com/office/drawing/2014/main" id="{4B7A685D-429A-E35A-2530-2706FA62031E}"/>
                </a:ext>
              </a:extLst>
            </p:cNvPr>
            <p:cNvSpPr/>
            <p:nvPr/>
          </p:nvSpPr>
          <p:spPr>
            <a:xfrm>
              <a:off x="218875" y="352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>
              <a:extLst>
                <a:ext uri="{FF2B5EF4-FFF2-40B4-BE49-F238E27FC236}">
                  <a16:creationId xmlns:a16="http://schemas.microsoft.com/office/drawing/2014/main" id="{7D125EB1-A1D6-4C41-FDA5-FF53B056CD9C}"/>
                </a:ext>
              </a:extLst>
            </p:cNvPr>
            <p:cNvSpPr/>
            <p:nvPr/>
          </p:nvSpPr>
          <p:spPr>
            <a:xfrm>
              <a:off x="1911750" y="237768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5" name="Google Shape;775;p34">
              <a:extLst>
                <a:ext uri="{FF2B5EF4-FFF2-40B4-BE49-F238E27FC236}">
                  <a16:creationId xmlns:a16="http://schemas.microsoft.com/office/drawing/2014/main" id="{BFF4EDD0-679A-406C-50A5-52AB91D52629}"/>
                </a:ext>
              </a:extLst>
            </p:cNvPr>
            <p:cNvCxnSpPr>
              <a:endCxn id="773" idx="4"/>
            </p:cNvCxnSpPr>
            <p:nvPr/>
          </p:nvCxnSpPr>
          <p:spPr>
            <a:xfrm rot="5400000" flipH="1">
              <a:off x="138325" y="703850"/>
              <a:ext cx="900000" cy="558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34">
              <a:extLst>
                <a:ext uri="{FF2B5EF4-FFF2-40B4-BE49-F238E27FC236}">
                  <a16:creationId xmlns:a16="http://schemas.microsoft.com/office/drawing/2014/main" id="{4D4AE788-2796-8426-D8C1-5712892E587C}"/>
                </a:ext>
              </a:extLst>
            </p:cNvPr>
            <p:cNvCxnSpPr>
              <a:stCxn id="773" idx="6"/>
              <a:endCxn id="774" idx="2"/>
            </p:cNvCxnSpPr>
            <p:nvPr/>
          </p:nvCxnSpPr>
          <p:spPr>
            <a:xfrm>
              <a:off x="399175" y="443000"/>
              <a:ext cx="1512600" cy="20247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34">
              <a:extLst>
                <a:ext uri="{FF2B5EF4-FFF2-40B4-BE49-F238E27FC236}">
                  <a16:creationId xmlns:a16="http://schemas.microsoft.com/office/drawing/2014/main" id="{E0A401AB-7C2B-D3DD-EEC5-A61870533E2B}"/>
                </a:ext>
              </a:extLst>
            </p:cNvPr>
            <p:cNvCxnSpPr>
              <a:stCxn id="774" idx="6"/>
              <a:endCxn id="778" idx="0"/>
            </p:cNvCxnSpPr>
            <p:nvPr/>
          </p:nvCxnSpPr>
          <p:spPr>
            <a:xfrm rot="10800000">
              <a:off x="1447050" y="163238"/>
              <a:ext cx="645000" cy="2304600"/>
            </a:xfrm>
            <a:prstGeom prst="curvedConnector4">
              <a:avLst>
                <a:gd name="adj1" fmla="val -36919"/>
                <a:gd name="adj2" fmla="val 1103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779" name="Google Shape;779;p34">
              <a:extLst>
                <a:ext uri="{FF2B5EF4-FFF2-40B4-BE49-F238E27FC236}">
                  <a16:creationId xmlns:a16="http://schemas.microsoft.com/office/drawing/2014/main" id="{A182AAFB-F103-8912-34AA-96328C7AC015}"/>
                </a:ext>
              </a:extLst>
            </p:cNvPr>
            <p:cNvSpPr/>
            <p:nvPr/>
          </p:nvSpPr>
          <p:spPr>
            <a:xfrm>
              <a:off x="2332975" y="-564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>
              <a:extLst>
                <a:ext uri="{FF2B5EF4-FFF2-40B4-BE49-F238E27FC236}">
                  <a16:creationId xmlns:a16="http://schemas.microsoft.com/office/drawing/2014/main" id="{041EB15D-D05A-433C-A3D6-5B0EEAE8E5E4}"/>
                </a:ext>
              </a:extLst>
            </p:cNvPr>
            <p:cNvSpPr/>
            <p:nvPr/>
          </p:nvSpPr>
          <p:spPr>
            <a:xfrm>
              <a:off x="1781413" y="10195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1" name="Google Shape;781;p34">
              <a:extLst>
                <a:ext uri="{FF2B5EF4-FFF2-40B4-BE49-F238E27FC236}">
                  <a16:creationId xmlns:a16="http://schemas.microsoft.com/office/drawing/2014/main" id="{81953CCE-BED3-984F-8531-281E652E3D1B}"/>
                </a:ext>
              </a:extLst>
            </p:cNvPr>
            <p:cNvCxnSpPr>
              <a:endCxn id="782" idx="2"/>
            </p:cNvCxnSpPr>
            <p:nvPr/>
          </p:nvCxnSpPr>
          <p:spPr>
            <a:xfrm rot="-5400000">
              <a:off x="-309425" y="3774500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3" name="Google Shape;783;p34">
              <a:extLst>
                <a:ext uri="{FF2B5EF4-FFF2-40B4-BE49-F238E27FC236}">
                  <a16:creationId xmlns:a16="http://schemas.microsoft.com/office/drawing/2014/main" id="{41C26C9C-9F68-C500-6208-BA8D5255B451}"/>
                </a:ext>
              </a:extLst>
            </p:cNvPr>
            <p:cNvCxnSpPr>
              <a:stCxn id="774" idx="2"/>
              <a:endCxn id="782" idx="6"/>
            </p:cNvCxnSpPr>
            <p:nvPr/>
          </p:nvCxnSpPr>
          <p:spPr>
            <a:xfrm flipH="1">
              <a:off x="1196550" y="2467838"/>
              <a:ext cx="715200" cy="7785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4" name="Google Shape;784;p34">
              <a:extLst>
                <a:ext uri="{FF2B5EF4-FFF2-40B4-BE49-F238E27FC236}">
                  <a16:creationId xmlns:a16="http://schemas.microsoft.com/office/drawing/2014/main" id="{7A9C998D-7B9F-7BAD-E2B0-D5C82A2FC6F6}"/>
                </a:ext>
              </a:extLst>
            </p:cNvPr>
            <p:cNvCxnSpPr>
              <a:stCxn id="779" idx="6"/>
              <a:endCxn id="785" idx="3"/>
            </p:cNvCxnSpPr>
            <p:nvPr/>
          </p:nvCxnSpPr>
          <p:spPr>
            <a:xfrm>
              <a:off x="2448775" y="1500"/>
              <a:ext cx="871800" cy="249300"/>
            </a:xfrm>
            <a:prstGeom prst="curvedConnector4">
              <a:avLst>
                <a:gd name="adj1" fmla="val 34890"/>
                <a:gd name="adj2" fmla="val 14898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6" name="Google Shape;786;p34">
              <a:extLst>
                <a:ext uri="{FF2B5EF4-FFF2-40B4-BE49-F238E27FC236}">
                  <a16:creationId xmlns:a16="http://schemas.microsoft.com/office/drawing/2014/main" id="{EB982F97-F46C-080B-B5D8-4D1FE4D14508}"/>
                </a:ext>
              </a:extLst>
            </p:cNvPr>
            <p:cNvCxnSpPr>
              <a:stCxn id="785" idx="4"/>
              <a:endCxn id="774" idx="6"/>
            </p:cNvCxnSpPr>
            <p:nvPr/>
          </p:nvCxnSpPr>
          <p:spPr>
            <a:xfrm rot="5400000">
              <a:off x="1645850" y="725200"/>
              <a:ext cx="2188800" cy="1296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7" name="Google Shape;787;p34">
              <a:extLst>
                <a:ext uri="{FF2B5EF4-FFF2-40B4-BE49-F238E27FC236}">
                  <a16:creationId xmlns:a16="http://schemas.microsoft.com/office/drawing/2014/main" id="{211448D3-82C5-3BF5-87D8-652D3F38DBDE}"/>
                </a:ext>
              </a:extLst>
            </p:cNvPr>
            <p:cNvCxnSpPr>
              <a:stCxn id="780" idx="2"/>
              <a:endCxn id="774" idx="0"/>
            </p:cNvCxnSpPr>
            <p:nvPr/>
          </p:nvCxnSpPr>
          <p:spPr>
            <a:xfrm>
              <a:off x="1781413" y="1109650"/>
              <a:ext cx="220500" cy="1268100"/>
            </a:xfrm>
            <a:prstGeom prst="curvedConnector4">
              <a:avLst>
                <a:gd name="adj1" fmla="val -107993"/>
                <a:gd name="adj2" fmla="val 5355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8" name="Google Shape;788;p34">
              <a:extLst>
                <a:ext uri="{FF2B5EF4-FFF2-40B4-BE49-F238E27FC236}">
                  <a16:creationId xmlns:a16="http://schemas.microsoft.com/office/drawing/2014/main" id="{FC556047-C4A1-DB77-2A2E-F1D763BFFFAA}"/>
                </a:ext>
              </a:extLst>
            </p:cNvPr>
            <p:cNvCxnSpPr>
              <a:stCxn id="779" idx="5"/>
            </p:cNvCxnSpPr>
            <p:nvPr/>
          </p:nvCxnSpPr>
          <p:spPr>
            <a:xfrm rot="-5400000" flipH="1">
              <a:off x="1745716" y="728541"/>
              <a:ext cx="1710600" cy="338400"/>
            </a:xfrm>
            <a:prstGeom prst="curvedConnector3">
              <a:avLst>
                <a:gd name="adj1" fmla="val 504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9" name="Google Shape;789;p34">
              <a:extLst>
                <a:ext uri="{FF2B5EF4-FFF2-40B4-BE49-F238E27FC236}">
                  <a16:creationId xmlns:a16="http://schemas.microsoft.com/office/drawing/2014/main" id="{0B6A7610-AB30-2A54-481C-4141091593DA}"/>
                </a:ext>
              </a:extLst>
            </p:cNvPr>
            <p:cNvCxnSpPr>
              <a:stCxn id="774" idx="4"/>
              <a:endCxn id="790" idx="0"/>
            </p:cNvCxnSpPr>
            <p:nvPr/>
          </p:nvCxnSpPr>
          <p:spPr>
            <a:xfrm rot="-5400000" flipH="1">
              <a:off x="1686450" y="2873438"/>
              <a:ext cx="861000" cy="230100"/>
            </a:xfrm>
            <a:prstGeom prst="curvedConnector3">
              <a:avLst>
                <a:gd name="adj1" fmla="val 556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791" name="Google Shape;791;p34">
              <a:extLst>
                <a:ext uri="{FF2B5EF4-FFF2-40B4-BE49-F238E27FC236}">
                  <a16:creationId xmlns:a16="http://schemas.microsoft.com/office/drawing/2014/main" id="{F3654DA9-2423-CFB6-F9DA-34D1C201C417}"/>
                </a:ext>
              </a:extLst>
            </p:cNvPr>
            <p:cNvGrpSpPr/>
            <p:nvPr/>
          </p:nvGrpSpPr>
          <p:grpSpPr>
            <a:xfrm>
              <a:off x="1307250" y="163250"/>
              <a:ext cx="279600" cy="606150"/>
              <a:chOff x="2170975" y="320750"/>
              <a:chExt cx="279600" cy="606150"/>
            </a:xfrm>
          </p:grpSpPr>
          <p:sp>
            <p:nvSpPr>
              <p:cNvPr id="792" name="Google Shape;792;p34">
                <a:extLst>
                  <a:ext uri="{FF2B5EF4-FFF2-40B4-BE49-F238E27FC236}">
                    <a16:creationId xmlns:a16="http://schemas.microsoft.com/office/drawing/2014/main" id="{5A1B0E13-451C-6C4B-1C78-2C97C5BE429D}"/>
                  </a:ext>
                </a:extLst>
              </p:cNvPr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4">
                <a:extLst>
                  <a:ext uri="{FF2B5EF4-FFF2-40B4-BE49-F238E27FC236}">
                    <a16:creationId xmlns:a16="http://schemas.microsoft.com/office/drawing/2014/main" id="{186F1A68-8DBA-2F61-E11D-6D1789C35D08}"/>
                  </a:ext>
                </a:extLst>
              </p:cNvPr>
              <p:cNvSpPr/>
              <p:nvPr/>
            </p:nvSpPr>
            <p:spPr>
              <a:xfrm>
                <a:off x="2170975" y="32075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3" name="Google Shape;793;p34">
              <a:extLst>
                <a:ext uri="{FF2B5EF4-FFF2-40B4-BE49-F238E27FC236}">
                  <a16:creationId xmlns:a16="http://schemas.microsoft.com/office/drawing/2014/main" id="{83E9C0CF-A4D8-3621-FDB0-A01B5B6E0E9E}"/>
                </a:ext>
              </a:extLst>
            </p:cNvPr>
            <p:cNvGrpSpPr/>
            <p:nvPr/>
          </p:nvGrpSpPr>
          <p:grpSpPr>
            <a:xfrm>
              <a:off x="1004275" y="3150050"/>
              <a:ext cx="192300" cy="192300"/>
              <a:chOff x="471450" y="43325"/>
              <a:chExt cx="192300" cy="192300"/>
            </a:xfrm>
          </p:grpSpPr>
          <p:sp>
            <p:nvSpPr>
              <p:cNvPr id="794" name="Google Shape;794;p34">
                <a:extLst>
                  <a:ext uri="{FF2B5EF4-FFF2-40B4-BE49-F238E27FC236}">
                    <a16:creationId xmlns:a16="http://schemas.microsoft.com/office/drawing/2014/main" id="{9DF5792F-5BEA-EDE1-129A-A1DE23B352EF}"/>
                  </a:ext>
                </a:extLst>
              </p:cNvPr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4">
                <a:extLst>
                  <a:ext uri="{FF2B5EF4-FFF2-40B4-BE49-F238E27FC236}">
                    <a16:creationId xmlns:a16="http://schemas.microsoft.com/office/drawing/2014/main" id="{DA58FF6F-EBC2-01D3-5845-97E99CF3C4B1}"/>
                  </a:ext>
                </a:extLst>
              </p:cNvPr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5" name="Google Shape;795;p34">
              <a:extLst>
                <a:ext uri="{FF2B5EF4-FFF2-40B4-BE49-F238E27FC236}">
                  <a16:creationId xmlns:a16="http://schemas.microsoft.com/office/drawing/2014/main" id="{889F7728-3AEF-CB43-EF9F-411FB23375FF}"/>
                </a:ext>
              </a:extLst>
            </p:cNvPr>
            <p:cNvGrpSpPr/>
            <p:nvPr/>
          </p:nvGrpSpPr>
          <p:grpSpPr>
            <a:xfrm>
              <a:off x="3292400" y="86800"/>
              <a:ext cx="192300" cy="192300"/>
              <a:chOff x="4587025" y="-72475"/>
              <a:chExt cx="192300" cy="192300"/>
            </a:xfrm>
          </p:grpSpPr>
          <p:sp>
            <p:nvSpPr>
              <p:cNvPr id="796" name="Google Shape;796;p34">
                <a:extLst>
                  <a:ext uri="{FF2B5EF4-FFF2-40B4-BE49-F238E27FC236}">
                    <a16:creationId xmlns:a16="http://schemas.microsoft.com/office/drawing/2014/main" id="{4593DDAB-3581-C178-0AD4-87412F8507E5}"/>
                  </a:ext>
                </a:extLst>
              </p:cNvPr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4">
                <a:extLst>
                  <a:ext uri="{FF2B5EF4-FFF2-40B4-BE49-F238E27FC236}">
                    <a16:creationId xmlns:a16="http://schemas.microsoft.com/office/drawing/2014/main" id="{FAE2E290-0E6D-8E4F-62AB-6965DFB3C185}"/>
                  </a:ext>
                </a:extLst>
              </p:cNvPr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34">
              <a:extLst>
                <a:ext uri="{FF2B5EF4-FFF2-40B4-BE49-F238E27FC236}">
                  <a16:creationId xmlns:a16="http://schemas.microsoft.com/office/drawing/2014/main" id="{C7FDD97F-F2AA-86C3-158F-30B8088E5D92}"/>
                </a:ext>
              </a:extLst>
            </p:cNvPr>
            <p:cNvGrpSpPr/>
            <p:nvPr/>
          </p:nvGrpSpPr>
          <p:grpSpPr>
            <a:xfrm>
              <a:off x="2092050" y="3418875"/>
              <a:ext cx="279600" cy="279600"/>
              <a:chOff x="2712150" y="448150"/>
              <a:chExt cx="279600" cy="279600"/>
            </a:xfrm>
          </p:grpSpPr>
          <p:sp>
            <p:nvSpPr>
              <p:cNvPr id="798" name="Google Shape;798;p34">
                <a:extLst>
                  <a:ext uri="{FF2B5EF4-FFF2-40B4-BE49-F238E27FC236}">
                    <a16:creationId xmlns:a16="http://schemas.microsoft.com/office/drawing/2014/main" id="{82E41F0C-161D-6C7A-7884-03C7E9AA4352}"/>
                  </a:ext>
                </a:extLst>
              </p:cNvPr>
              <p:cNvSpPr/>
              <p:nvPr/>
            </p:nvSpPr>
            <p:spPr>
              <a:xfrm>
                <a:off x="2761800" y="4978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4">
                <a:extLst>
                  <a:ext uri="{FF2B5EF4-FFF2-40B4-BE49-F238E27FC236}">
                    <a16:creationId xmlns:a16="http://schemas.microsoft.com/office/drawing/2014/main" id="{65658020-01E3-0728-D31B-D4FA7E00E58B}"/>
                  </a:ext>
                </a:extLst>
              </p:cNvPr>
              <p:cNvSpPr/>
              <p:nvPr/>
            </p:nvSpPr>
            <p:spPr>
              <a:xfrm>
                <a:off x="2712150" y="44815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9" name="Google Shape;799;p34">
              <a:extLst>
                <a:ext uri="{FF2B5EF4-FFF2-40B4-BE49-F238E27FC236}">
                  <a16:creationId xmlns:a16="http://schemas.microsoft.com/office/drawing/2014/main" id="{48BF8F52-1B41-8066-92E2-BE666C13251C}"/>
                </a:ext>
              </a:extLst>
            </p:cNvPr>
            <p:cNvSpPr/>
            <p:nvPr/>
          </p:nvSpPr>
          <p:spPr>
            <a:xfrm>
              <a:off x="420275" y="265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0" name="Google Shape;800;p34">
              <a:extLst>
                <a:ext uri="{FF2B5EF4-FFF2-40B4-BE49-F238E27FC236}">
                  <a16:creationId xmlns:a16="http://schemas.microsoft.com/office/drawing/2014/main" id="{70CA6658-F878-FC3C-DEAF-3EBE18A0DF9C}"/>
                </a:ext>
              </a:extLst>
            </p:cNvPr>
            <p:cNvCxnSpPr>
              <a:stCxn id="799" idx="0"/>
              <a:endCxn id="778" idx="4"/>
            </p:cNvCxnSpPr>
            <p:nvPr/>
          </p:nvCxnSpPr>
          <p:spPr>
            <a:xfrm rot="-5400000">
              <a:off x="-142825" y="1063725"/>
              <a:ext cx="2211000" cy="9690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801" name="Google Shape;801;p34">
            <a:extLst>
              <a:ext uri="{FF2B5EF4-FFF2-40B4-BE49-F238E27FC236}">
                <a16:creationId xmlns:a16="http://schemas.microsoft.com/office/drawing/2014/main" id="{C00283C0-F202-3262-5671-AABFDD8B16E8}"/>
              </a:ext>
            </a:extLst>
          </p:cNvPr>
          <p:cNvSpPr/>
          <p:nvPr/>
        </p:nvSpPr>
        <p:spPr>
          <a:xfrm>
            <a:off x="2506975" y="362070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4">
            <a:extLst>
              <a:ext uri="{FF2B5EF4-FFF2-40B4-BE49-F238E27FC236}">
                <a16:creationId xmlns:a16="http://schemas.microsoft.com/office/drawing/2014/main" id="{F09FA73B-E350-AC3F-E95F-2DCD5E500360}"/>
              </a:ext>
            </a:extLst>
          </p:cNvPr>
          <p:cNvSpPr/>
          <p:nvPr/>
        </p:nvSpPr>
        <p:spPr>
          <a:xfrm>
            <a:off x="7276400" y="40639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46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 Y CONTRAS DE LAS RBF NETWORKS</a:t>
            </a:r>
            <a:endParaRPr dirty="0"/>
          </a:p>
        </p:txBody>
      </p:sp>
      <p:sp>
        <p:nvSpPr>
          <p:cNvPr id="859" name="Google Shape;859;p37"/>
          <p:cNvSpPr txBox="1">
            <a:spLocks noGrp="1"/>
          </p:cNvSpPr>
          <p:nvPr>
            <p:ph type="subTitle" idx="1"/>
          </p:nvPr>
        </p:nvSpPr>
        <p:spPr>
          <a:xfrm>
            <a:off x="1325324" y="206894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Simplicidad</a:t>
            </a:r>
            <a:r>
              <a:rPr lang="en-US" dirty="0"/>
              <a:t> </a:t>
            </a:r>
            <a:r>
              <a:rPr lang="en-US" dirty="0" err="1"/>
              <a:t>arquitectónica</a:t>
            </a:r>
            <a:r>
              <a:rPr lang="en-US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Rápido</a:t>
            </a:r>
            <a:r>
              <a:rPr lang="en-US" dirty="0"/>
              <a:t> </a:t>
            </a:r>
            <a:r>
              <a:rPr lang="en-US" dirty="0" err="1"/>
              <a:t>entrenamiento</a:t>
            </a:r>
            <a:r>
              <a:rPr lang="en-US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Capacidad</a:t>
            </a:r>
            <a:r>
              <a:rPr lang="en-US" dirty="0"/>
              <a:t> para resolver </a:t>
            </a:r>
            <a:r>
              <a:rPr lang="en-US" dirty="0" err="1"/>
              <a:t>problemas</a:t>
            </a:r>
            <a:r>
              <a:rPr lang="en-US" dirty="0"/>
              <a:t> no </a:t>
            </a:r>
            <a:r>
              <a:rPr lang="en-US" dirty="0" err="1"/>
              <a:t>lineales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860" name="Google Shape;860;p37"/>
          <p:cNvSpPr txBox="1">
            <a:spLocks noGrp="1"/>
          </p:cNvSpPr>
          <p:nvPr>
            <p:ph type="subTitle" idx="2"/>
          </p:nvPr>
        </p:nvSpPr>
        <p:spPr>
          <a:xfrm>
            <a:off x="5151876" y="206894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Sensibles a la selección de parámetros (centroides y σ).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Requieren técnicas eficientes de </a:t>
            </a:r>
            <a:r>
              <a:rPr lang="es-ES" dirty="0" err="1"/>
              <a:t>clustering</a:t>
            </a:r>
            <a:r>
              <a:rPr lang="es-ES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Pueden ser costosas computacionalmente en espacios de alta dimensión.</a:t>
            </a:r>
            <a:endParaRPr dirty="0"/>
          </a:p>
        </p:txBody>
      </p:sp>
      <p:sp>
        <p:nvSpPr>
          <p:cNvPr id="863" name="Google Shape;863;p37"/>
          <p:cNvSpPr txBox="1">
            <a:spLocks noGrp="1"/>
          </p:cNvSpPr>
          <p:nvPr>
            <p:ph type="subTitle" idx="5"/>
          </p:nvPr>
        </p:nvSpPr>
        <p:spPr>
          <a:xfrm>
            <a:off x="1325324" y="169176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VENTAJAS</a:t>
            </a:r>
            <a:endParaRPr dirty="0"/>
          </a:p>
        </p:txBody>
      </p:sp>
      <p:sp>
        <p:nvSpPr>
          <p:cNvPr id="864" name="Google Shape;864;p37"/>
          <p:cNvSpPr txBox="1">
            <a:spLocks noGrp="1"/>
          </p:cNvSpPr>
          <p:nvPr>
            <p:ph type="subTitle" idx="7"/>
          </p:nvPr>
        </p:nvSpPr>
        <p:spPr>
          <a:xfrm>
            <a:off x="5151849" y="169176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DESVENTAJAS</a:t>
            </a:r>
            <a:endParaRPr dirty="0"/>
          </a:p>
        </p:txBody>
      </p:sp>
      <p:cxnSp>
        <p:nvCxnSpPr>
          <p:cNvPr id="866" name="Google Shape;866;p37"/>
          <p:cNvCxnSpPr/>
          <p:nvPr/>
        </p:nvCxnSpPr>
        <p:spPr>
          <a:xfrm>
            <a:off x="1168213" y="172279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67" name="Google Shape;867;p37"/>
          <p:cNvCxnSpPr/>
          <p:nvPr/>
        </p:nvCxnSpPr>
        <p:spPr>
          <a:xfrm>
            <a:off x="4999463" y="172279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>
          <a:extLst>
            <a:ext uri="{FF2B5EF4-FFF2-40B4-BE49-F238E27FC236}">
              <a16:creationId xmlns:a16="http://schemas.microsoft.com/office/drawing/2014/main" id="{82CEC248-7E7D-82EC-A5EC-1EE7AA3C3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4">
            <a:extLst>
              <a:ext uri="{FF2B5EF4-FFF2-40B4-BE49-F238E27FC236}">
                <a16:creationId xmlns:a16="http://schemas.microsoft.com/office/drawing/2014/main" id="{07B7EDAA-A267-8C41-6BD1-1AAD7B3F2E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 PRÁCTICO</a:t>
            </a:r>
            <a:endParaRPr dirty="0"/>
          </a:p>
        </p:txBody>
      </p:sp>
      <p:sp>
        <p:nvSpPr>
          <p:cNvPr id="770" name="Google Shape;770;p34">
            <a:extLst>
              <a:ext uri="{FF2B5EF4-FFF2-40B4-BE49-F238E27FC236}">
                <a16:creationId xmlns:a16="http://schemas.microsoft.com/office/drawing/2014/main" id="{9751BB3B-EF9D-F3C3-439F-3F0B2558E2C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35875" y="1058300"/>
            <a:ext cx="2041200" cy="13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771" name="Google Shape;771;p34">
            <a:extLst>
              <a:ext uri="{FF2B5EF4-FFF2-40B4-BE49-F238E27FC236}">
                <a16:creationId xmlns:a16="http://schemas.microsoft.com/office/drawing/2014/main" id="{6E48155E-DABE-BC60-B081-8C4CE311A0AB}"/>
              </a:ext>
            </a:extLst>
          </p:cNvPr>
          <p:cNvCxnSpPr/>
          <p:nvPr/>
        </p:nvCxnSpPr>
        <p:spPr>
          <a:xfrm>
            <a:off x="4047175" y="1229900"/>
            <a:ext cx="0" cy="102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grpSp>
        <p:nvGrpSpPr>
          <p:cNvPr id="772" name="Google Shape;772;p34">
            <a:extLst>
              <a:ext uri="{FF2B5EF4-FFF2-40B4-BE49-F238E27FC236}">
                <a16:creationId xmlns:a16="http://schemas.microsoft.com/office/drawing/2014/main" id="{927E93E4-15D1-5CE4-BE06-B7A0931D056C}"/>
              </a:ext>
            </a:extLst>
          </p:cNvPr>
          <p:cNvGrpSpPr/>
          <p:nvPr/>
        </p:nvGrpSpPr>
        <p:grpSpPr>
          <a:xfrm>
            <a:off x="-342250" y="307775"/>
            <a:ext cx="3265825" cy="5144600"/>
            <a:chOff x="218875" y="-56400"/>
            <a:chExt cx="3265825" cy="5144600"/>
          </a:xfrm>
        </p:grpSpPr>
        <p:sp>
          <p:nvSpPr>
            <p:cNvPr id="773" name="Google Shape;773;p34">
              <a:extLst>
                <a:ext uri="{FF2B5EF4-FFF2-40B4-BE49-F238E27FC236}">
                  <a16:creationId xmlns:a16="http://schemas.microsoft.com/office/drawing/2014/main" id="{FEDE23FB-1DEF-2C80-BB49-A9A79EC3F645}"/>
                </a:ext>
              </a:extLst>
            </p:cNvPr>
            <p:cNvSpPr/>
            <p:nvPr/>
          </p:nvSpPr>
          <p:spPr>
            <a:xfrm>
              <a:off x="218875" y="352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>
              <a:extLst>
                <a:ext uri="{FF2B5EF4-FFF2-40B4-BE49-F238E27FC236}">
                  <a16:creationId xmlns:a16="http://schemas.microsoft.com/office/drawing/2014/main" id="{A0536CD4-EDDE-5D54-214A-DF3A7A6A526F}"/>
                </a:ext>
              </a:extLst>
            </p:cNvPr>
            <p:cNvSpPr/>
            <p:nvPr/>
          </p:nvSpPr>
          <p:spPr>
            <a:xfrm>
              <a:off x="1911750" y="237768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5" name="Google Shape;775;p34">
              <a:extLst>
                <a:ext uri="{FF2B5EF4-FFF2-40B4-BE49-F238E27FC236}">
                  <a16:creationId xmlns:a16="http://schemas.microsoft.com/office/drawing/2014/main" id="{692CC332-E0AA-2D8D-EA89-D339436D9662}"/>
                </a:ext>
              </a:extLst>
            </p:cNvPr>
            <p:cNvCxnSpPr>
              <a:endCxn id="773" idx="4"/>
            </p:cNvCxnSpPr>
            <p:nvPr/>
          </p:nvCxnSpPr>
          <p:spPr>
            <a:xfrm rot="5400000" flipH="1">
              <a:off x="138325" y="703850"/>
              <a:ext cx="900000" cy="558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34">
              <a:extLst>
                <a:ext uri="{FF2B5EF4-FFF2-40B4-BE49-F238E27FC236}">
                  <a16:creationId xmlns:a16="http://schemas.microsoft.com/office/drawing/2014/main" id="{30C59FFF-72FE-2E52-3CDB-D73A4EE20E9D}"/>
                </a:ext>
              </a:extLst>
            </p:cNvPr>
            <p:cNvCxnSpPr>
              <a:stCxn id="773" idx="6"/>
              <a:endCxn id="774" idx="2"/>
            </p:cNvCxnSpPr>
            <p:nvPr/>
          </p:nvCxnSpPr>
          <p:spPr>
            <a:xfrm>
              <a:off x="399175" y="443000"/>
              <a:ext cx="1512600" cy="20247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34">
              <a:extLst>
                <a:ext uri="{FF2B5EF4-FFF2-40B4-BE49-F238E27FC236}">
                  <a16:creationId xmlns:a16="http://schemas.microsoft.com/office/drawing/2014/main" id="{CFB53E8A-89D6-13F7-1430-1DE965CC81D7}"/>
                </a:ext>
              </a:extLst>
            </p:cNvPr>
            <p:cNvCxnSpPr>
              <a:stCxn id="774" idx="6"/>
              <a:endCxn id="778" idx="0"/>
            </p:cNvCxnSpPr>
            <p:nvPr/>
          </p:nvCxnSpPr>
          <p:spPr>
            <a:xfrm rot="10800000">
              <a:off x="1447050" y="163238"/>
              <a:ext cx="645000" cy="2304600"/>
            </a:xfrm>
            <a:prstGeom prst="curvedConnector4">
              <a:avLst>
                <a:gd name="adj1" fmla="val -36919"/>
                <a:gd name="adj2" fmla="val 1103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779" name="Google Shape;779;p34">
              <a:extLst>
                <a:ext uri="{FF2B5EF4-FFF2-40B4-BE49-F238E27FC236}">
                  <a16:creationId xmlns:a16="http://schemas.microsoft.com/office/drawing/2014/main" id="{B6542A8D-6796-BA9A-E2DB-F415F0D662CA}"/>
                </a:ext>
              </a:extLst>
            </p:cNvPr>
            <p:cNvSpPr/>
            <p:nvPr/>
          </p:nvSpPr>
          <p:spPr>
            <a:xfrm>
              <a:off x="2332975" y="-564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>
              <a:extLst>
                <a:ext uri="{FF2B5EF4-FFF2-40B4-BE49-F238E27FC236}">
                  <a16:creationId xmlns:a16="http://schemas.microsoft.com/office/drawing/2014/main" id="{3B78ADE1-9189-A19E-8635-859247D38F7D}"/>
                </a:ext>
              </a:extLst>
            </p:cNvPr>
            <p:cNvSpPr/>
            <p:nvPr/>
          </p:nvSpPr>
          <p:spPr>
            <a:xfrm>
              <a:off x="1781413" y="10195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1" name="Google Shape;781;p34">
              <a:extLst>
                <a:ext uri="{FF2B5EF4-FFF2-40B4-BE49-F238E27FC236}">
                  <a16:creationId xmlns:a16="http://schemas.microsoft.com/office/drawing/2014/main" id="{90F929E5-1049-1511-9472-CDA08901EF08}"/>
                </a:ext>
              </a:extLst>
            </p:cNvPr>
            <p:cNvCxnSpPr>
              <a:endCxn id="782" idx="2"/>
            </p:cNvCxnSpPr>
            <p:nvPr/>
          </p:nvCxnSpPr>
          <p:spPr>
            <a:xfrm rot="-5400000">
              <a:off x="-309425" y="3774500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3" name="Google Shape;783;p34">
              <a:extLst>
                <a:ext uri="{FF2B5EF4-FFF2-40B4-BE49-F238E27FC236}">
                  <a16:creationId xmlns:a16="http://schemas.microsoft.com/office/drawing/2014/main" id="{B21E6DB8-F7FC-30C1-7E16-0E7FC2DE5410}"/>
                </a:ext>
              </a:extLst>
            </p:cNvPr>
            <p:cNvCxnSpPr>
              <a:stCxn id="774" idx="2"/>
              <a:endCxn id="782" idx="6"/>
            </p:cNvCxnSpPr>
            <p:nvPr/>
          </p:nvCxnSpPr>
          <p:spPr>
            <a:xfrm flipH="1">
              <a:off x="1196550" y="2467838"/>
              <a:ext cx="715200" cy="7785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4" name="Google Shape;784;p34">
              <a:extLst>
                <a:ext uri="{FF2B5EF4-FFF2-40B4-BE49-F238E27FC236}">
                  <a16:creationId xmlns:a16="http://schemas.microsoft.com/office/drawing/2014/main" id="{9C44F1B0-2733-1D69-3C3B-2AFA3080E203}"/>
                </a:ext>
              </a:extLst>
            </p:cNvPr>
            <p:cNvCxnSpPr>
              <a:stCxn id="779" idx="6"/>
              <a:endCxn id="785" idx="3"/>
            </p:cNvCxnSpPr>
            <p:nvPr/>
          </p:nvCxnSpPr>
          <p:spPr>
            <a:xfrm>
              <a:off x="2448775" y="1500"/>
              <a:ext cx="871800" cy="249300"/>
            </a:xfrm>
            <a:prstGeom prst="curvedConnector4">
              <a:avLst>
                <a:gd name="adj1" fmla="val 34890"/>
                <a:gd name="adj2" fmla="val 14898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6" name="Google Shape;786;p34">
              <a:extLst>
                <a:ext uri="{FF2B5EF4-FFF2-40B4-BE49-F238E27FC236}">
                  <a16:creationId xmlns:a16="http://schemas.microsoft.com/office/drawing/2014/main" id="{FF72DE04-721D-7384-17EC-723909D64BD9}"/>
                </a:ext>
              </a:extLst>
            </p:cNvPr>
            <p:cNvCxnSpPr>
              <a:stCxn id="785" idx="4"/>
              <a:endCxn id="774" idx="6"/>
            </p:cNvCxnSpPr>
            <p:nvPr/>
          </p:nvCxnSpPr>
          <p:spPr>
            <a:xfrm rot="5400000">
              <a:off x="1645850" y="725200"/>
              <a:ext cx="2188800" cy="1296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7" name="Google Shape;787;p34">
              <a:extLst>
                <a:ext uri="{FF2B5EF4-FFF2-40B4-BE49-F238E27FC236}">
                  <a16:creationId xmlns:a16="http://schemas.microsoft.com/office/drawing/2014/main" id="{DBF8B912-6F7C-2B87-14A3-07C81FC583F7}"/>
                </a:ext>
              </a:extLst>
            </p:cNvPr>
            <p:cNvCxnSpPr>
              <a:stCxn id="780" idx="2"/>
              <a:endCxn id="774" idx="0"/>
            </p:cNvCxnSpPr>
            <p:nvPr/>
          </p:nvCxnSpPr>
          <p:spPr>
            <a:xfrm>
              <a:off x="1781413" y="1109650"/>
              <a:ext cx="220500" cy="1268100"/>
            </a:xfrm>
            <a:prstGeom prst="curvedConnector4">
              <a:avLst>
                <a:gd name="adj1" fmla="val -107993"/>
                <a:gd name="adj2" fmla="val 5355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8" name="Google Shape;788;p34">
              <a:extLst>
                <a:ext uri="{FF2B5EF4-FFF2-40B4-BE49-F238E27FC236}">
                  <a16:creationId xmlns:a16="http://schemas.microsoft.com/office/drawing/2014/main" id="{4345FBA1-0728-DC52-633C-E07061A301F9}"/>
                </a:ext>
              </a:extLst>
            </p:cNvPr>
            <p:cNvCxnSpPr>
              <a:stCxn id="779" idx="5"/>
            </p:cNvCxnSpPr>
            <p:nvPr/>
          </p:nvCxnSpPr>
          <p:spPr>
            <a:xfrm rot="-5400000" flipH="1">
              <a:off x="1745716" y="728541"/>
              <a:ext cx="1710600" cy="338400"/>
            </a:xfrm>
            <a:prstGeom prst="curvedConnector3">
              <a:avLst>
                <a:gd name="adj1" fmla="val 504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9" name="Google Shape;789;p34">
              <a:extLst>
                <a:ext uri="{FF2B5EF4-FFF2-40B4-BE49-F238E27FC236}">
                  <a16:creationId xmlns:a16="http://schemas.microsoft.com/office/drawing/2014/main" id="{C84208E8-7DDF-C8E0-2E3B-FF3D38BF7ADB}"/>
                </a:ext>
              </a:extLst>
            </p:cNvPr>
            <p:cNvCxnSpPr>
              <a:stCxn id="774" idx="4"/>
              <a:endCxn id="790" idx="0"/>
            </p:cNvCxnSpPr>
            <p:nvPr/>
          </p:nvCxnSpPr>
          <p:spPr>
            <a:xfrm rot="-5400000" flipH="1">
              <a:off x="1686450" y="2873438"/>
              <a:ext cx="861000" cy="230100"/>
            </a:xfrm>
            <a:prstGeom prst="curvedConnector3">
              <a:avLst>
                <a:gd name="adj1" fmla="val 556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791" name="Google Shape;791;p34">
              <a:extLst>
                <a:ext uri="{FF2B5EF4-FFF2-40B4-BE49-F238E27FC236}">
                  <a16:creationId xmlns:a16="http://schemas.microsoft.com/office/drawing/2014/main" id="{04483AAB-1D2D-D4CB-B0C6-EF83081BF7AD}"/>
                </a:ext>
              </a:extLst>
            </p:cNvPr>
            <p:cNvGrpSpPr/>
            <p:nvPr/>
          </p:nvGrpSpPr>
          <p:grpSpPr>
            <a:xfrm>
              <a:off x="1307250" y="163250"/>
              <a:ext cx="279600" cy="606150"/>
              <a:chOff x="2170975" y="320750"/>
              <a:chExt cx="279600" cy="606150"/>
            </a:xfrm>
          </p:grpSpPr>
          <p:sp>
            <p:nvSpPr>
              <p:cNvPr id="792" name="Google Shape;792;p34">
                <a:extLst>
                  <a:ext uri="{FF2B5EF4-FFF2-40B4-BE49-F238E27FC236}">
                    <a16:creationId xmlns:a16="http://schemas.microsoft.com/office/drawing/2014/main" id="{819BC760-3A9F-C48C-5AC5-D9A541988747}"/>
                  </a:ext>
                </a:extLst>
              </p:cNvPr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4">
                <a:extLst>
                  <a:ext uri="{FF2B5EF4-FFF2-40B4-BE49-F238E27FC236}">
                    <a16:creationId xmlns:a16="http://schemas.microsoft.com/office/drawing/2014/main" id="{927E68E7-E992-BE8A-FF06-CE1A63D35070}"/>
                  </a:ext>
                </a:extLst>
              </p:cNvPr>
              <p:cNvSpPr/>
              <p:nvPr/>
            </p:nvSpPr>
            <p:spPr>
              <a:xfrm>
                <a:off x="2170975" y="32075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3" name="Google Shape;793;p34">
              <a:extLst>
                <a:ext uri="{FF2B5EF4-FFF2-40B4-BE49-F238E27FC236}">
                  <a16:creationId xmlns:a16="http://schemas.microsoft.com/office/drawing/2014/main" id="{59F1BB68-7114-0609-8518-D3323B0A5F3D}"/>
                </a:ext>
              </a:extLst>
            </p:cNvPr>
            <p:cNvGrpSpPr/>
            <p:nvPr/>
          </p:nvGrpSpPr>
          <p:grpSpPr>
            <a:xfrm>
              <a:off x="1004275" y="3150050"/>
              <a:ext cx="192300" cy="192300"/>
              <a:chOff x="471450" y="43325"/>
              <a:chExt cx="192300" cy="192300"/>
            </a:xfrm>
          </p:grpSpPr>
          <p:sp>
            <p:nvSpPr>
              <p:cNvPr id="794" name="Google Shape;794;p34">
                <a:extLst>
                  <a:ext uri="{FF2B5EF4-FFF2-40B4-BE49-F238E27FC236}">
                    <a16:creationId xmlns:a16="http://schemas.microsoft.com/office/drawing/2014/main" id="{99E7390E-04EB-5E84-7EDC-A5DE78689BA3}"/>
                  </a:ext>
                </a:extLst>
              </p:cNvPr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4">
                <a:extLst>
                  <a:ext uri="{FF2B5EF4-FFF2-40B4-BE49-F238E27FC236}">
                    <a16:creationId xmlns:a16="http://schemas.microsoft.com/office/drawing/2014/main" id="{EDCA8047-6D11-A2C9-F7D8-B86C836C8A0B}"/>
                  </a:ext>
                </a:extLst>
              </p:cNvPr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5" name="Google Shape;795;p34">
              <a:extLst>
                <a:ext uri="{FF2B5EF4-FFF2-40B4-BE49-F238E27FC236}">
                  <a16:creationId xmlns:a16="http://schemas.microsoft.com/office/drawing/2014/main" id="{5C84552F-3054-D4DC-946E-8A0D79970E34}"/>
                </a:ext>
              </a:extLst>
            </p:cNvPr>
            <p:cNvGrpSpPr/>
            <p:nvPr/>
          </p:nvGrpSpPr>
          <p:grpSpPr>
            <a:xfrm>
              <a:off x="3292400" y="86800"/>
              <a:ext cx="192300" cy="192300"/>
              <a:chOff x="4587025" y="-72475"/>
              <a:chExt cx="192300" cy="192300"/>
            </a:xfrm>
          </p:grpSpPr>
          <p:sp>
            <p:nvSpPr>
              <p:cNvPr id="796" name="Google Shape;796;p34">
                <a:extLst>
                  <a:ext uri="{FF2B5EF4-FFF2-40B4-BE49-F238E27FC236}">
                    <a16:creationId xmlns:a16="http://schemas.microsoft.com/office/drawing/2014/main" id="{903C8549-B1A8-6592-0F2D-7F19D4753CFB}"/>
                  </a:ext>
                </a:extLst>
              </p:cNvPr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4">
                <a:extLst>
                  <a:ext uri="{FF2B5EF4-FFF2-40B4-BE49-F238E27FC236}">
                    <a16:creationId xmlns:a16="http://schemas.microsoft.com/office/drawing/2014/main" id="{E34B83C4-80E9-08BD-3332-B3DD8580D0D4}"/>
                  </a:ext>
                </a:extLst>
              </p:cNvPr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34">
              <a:extLst>
                <a:ext uri="{FF2B5EF4-FFF2-40B4-BE49-F238E27FC236}">
                  <a16:creationId xmlns:a16="http://schemas.microsoft.com/office/drawing/2014/main" id="{2BD9E066-F1B1-47A0-1A0B-AB3E7E9FE700}"/>
                </a:ext>
              </a:extLst>
            </p:cNvPr>
            <p:cNvGrpSpPr/>
            <p:nvPr/>
          </p:nvGrpSpPr>
          <p:grpSpPr>
            <a:xfrm>
              <a:off x="2092050" y="3418875"/>
              <a:ext cx="279600" cy="279600"/>
              <a:chOff x="2712150" y="448150"/>
              <a:chExt cx="279600" cy="279600"/>
            </a:xfrm>
          </p:grpSpPr>
          <p:sp>
            <p:nvSpPr>
              <p:cNvPr id="798" name="Google Shape;798;p34">
                <a:extLst>
                  <a:ext uri="{FF2B5EF4-FFF2-40B4-BE49-F238E27FC236}">
                    <a16:creationId xmlns:a16="http://schemas.microsoft.com/office/drawing/2014/main" id="{544C2C14-8843-359C-442A-73FE98167E1C}"/>
                  </a:ext>
                </a:extLst>
              </p:cNvPr>
              <p:cNvSpPr/>
              <p:nvPr/>
            </p:nvSpPr>
            <p:spPr>
              <a:xfrm>
                <a:off x="2761800" y="4978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4">
                <a:extLst>
                  <a:ext uri="{FF2B5EF4-FFF2-40B4-BE49-F238E27FC236}">
                    <a16:creationId xmlns:a16="http://schemas.microsoft.com/office/drawing/2014/main" id="{2D92E64E-15AF-38D5-B41D-4DDB7575E167}"/>
                  </a:ext>
                </a:extLst>
              </p:cNvPr>
              <p:cNvSpPr/>
              <p:nvPr/>
            </p:nvSpPr>
            <p:spPr>
              <a:xfrm>
                <a:off x="2712150" y="44815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9" name="Google Shape;799;p34">
              <a:extLst>
                <a:ext uri="{FF2B5EF4-FFF2-40B4-BE49-F238E27FC236}">
                  <a16:creationId xmlns:a16="http://schemas.microsoft.com/office/drawing/2014/main" id="{51B90735-E8A3-C8B4-6DB5-936BF2520226}"/>
                </a:ext>
              </a:extLst>
            </p:cNvPr>
            <p:cNvSpPr/>
            <p:nvPr/>
          </p:nvSpPr>
          <p:spPr>
            <a:xfrm>
              <a:off x="420275" y="265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0" name="Google Shape;800;p34">
              <a:extLst>
                <a:ext uri="{FF2B5EF4-FFF2-40B4-BE49-F238E27FC236}">
                  <a16:creationId xmlns:a16="http://schemas.microsoft.com/office/drawing/2014/main" id="{057EA785-9816-B112-40D6-50FAF03D7806}"/>
                </a:ext>
              </a:extLst>
            </p:cNvPr>
            <p:cNvCxnSpPr>
              <a:stCxn id="799" idx="0"/>
              <a:endCxn id="778" idx="4"/>
            </p:cNvCxnSpPr>
            <p:nvPr/>
          </p:nvCxnSpPr>
          <p:spPr>
            <a:xfrm rot="-5400000">
              <a:off x="-142825" y="1063725"/>
              <a:ext cx="2211000" cy="9690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801" name="Google Shape;801;p34">
            <a:extLst>
              <a:ext uri="{FF2B5EF4-FFF2-40B4-BE49-F238E27FC236}">
                <a16:creationId xmlns:a16="http://schemas.microsoft.com/office/drawing/2014/main" id="{A684CA57-9DD1-CD30-4B1A-D72C0EA972FC}"/>
              </a:ext>
            </a:extLst>
          </p:cNvPr>
          <p:cNvSpPr/>
          <p:nvPr/>
        </p:nvSpPr>
        <p:spPr>
          <a:xfrm>
            <a:off x="2506975" y="362070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4">
            <a:extLst>
              <a:ext uri="{FF2B5EF4-FFF2-40B4-BE49-F238E27FC236}">
                <a16:creationId xmlns:a16="http://schemas.microsoft.com/office/drawing/2014/main" id="{9BAF29B8-EE5A-A791-FA76-B2045400AFAF}"/>
              </a:ext>
            </a:extLst>
          </p:cNvPr>
          <p:cNvSpPr/>
          <p:nvPr/>
        </p:nvSpPr>
        <p:spPr>
          <a:xfrm>
            <a:off x="7276400" y="40639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074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41"/>
          <p:cNvSpPr txBox="1">
            <a:spLocks noGrp="1"/>
          </p:cNvSpPr>
          <p:nvPr>
            <p:ph type="title"/>
          </p:nvPr>
        </p:nvSpPr>
        <p:spPr>
          <a:xfrm>
            <a:off x="1083400" y="1244817"/>
            <a:ext cx="6583950" cy="12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CLASIFICACIÓN DE CIRCULOS CONCÉNTRICOS</a:t>
            </a:r>
            <a:endParaRPr dirty="0"/>
          </a:p>
        </p:txBody>
      </p:sp>
      <p:sp>
        <p:nvSpPr>
          <p:cNvPr id="1024" name="Google Shape;1024;p41"/>
          <p:cNvSpPr txBox="1">
            <a:spLocks noGrp="1"/>
          </p:cNvSpPr>
          <p:nvPr>
            <p:ph type="subTitle" idx="1"/>
          </p:nvPr>
        </p:nvSpPr>
        <p:spPr>
          <a:xfrm>
            <a:off x="1083400" y="2686000"/>
            <a:ext cx="4836000" cy="16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Problema: Clasificar puntos en dos clases (círculos internos y externos).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Datos: Generados con </a:t>
            </a:r>
            <a:r>
              <a:rPr lang="es-ES" dirty="0" err="1"/>
              <a:t>make_circles</a:t>
            </a:r>
            <a:r>
              <a:rPr lang="es-ES" dirty="0"/>
              <a:t> de </a:t>
            </a:r>
            <a:r>
              <a:rPr lang="es-ES" dirty="0" err="1"/>
              <a:t>sklearn</a:t>
            </a:r>
            <a:r>
              <a:rPr lang="es-E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Resultados: Predicciones exactas y visualización de regiones de decisión.</a:t>
            </a:r>
            <a:endParaRPr dirty="0"/>
          </a:p>
        </p:txBody>
      </p:sp>
      <p:cxnSp>
        <p:nvCxnSpPr>
          <p:cNvPr id="1025" name="Google Shape;1025;p41"/>
          <p:cNvCxnSpPr/>
          <p:nvPr/>
        </p:nvCxnSpPr>
        <p:spPr>
          <a:xfrm>
            <a:off x="801075" y="2111863"/>
            <a:ext cx="0" cy="1265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1026" name="Google Shape;1026;p41"/>
          <p:cNvCxnSpPr/>
          <p:nvPr/>
        </p:nvCxnSpPr>
        <p:spPr>
          <a:xfrm rot="5400000" flipH="1">
            <a:off x="-1244000" y="2984500"/>
            <a:ext cx="1674600" cy="63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27" name="Google Shape;1027;p41"/>
          <p:cNvSpPr/>
          <p:nvPr/>
        </p:nvSpPr>
        <p:spPr>
          <a:xfrm flipH="1">
            <a:off x="6883025" y="2686000"/>
            <a:ext cx="1167600" cy="1167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1"/>
          <p:cNvSpPr/>
          <p:nvPr/>
        </p:nvSpPr>
        <p:spPr>
          <a:xfrm flipH="1">
            <a:off x="571875" y="198050"/>
            <a:ext cx="458400" cy="458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9" name="Google Shape;1029;p41"/>
          <p:cNvGrpSpPr/>
          <p:nvPr/>
        </p:nvGrpSpPr>
        <p:grpSpPr>
          <a:xfrm>
            <a:off x="1577925" y="17750"/>
            <a:ext cx="6089425" cy="1646375"/>
            <a:chOff x="1577925" y="17750"/>
            <a:chExt cx="6089425" cy="1646375"/>
          </a:xfrm>
        </p:grpSpPr>
        <p:sp>
          <p:nvSpPr>
            <p:cNvPr id="1030" name="Google Shape;1030;p41"/>
            <p:cNvSpPr/>
            <p:nvPr/>
          </p:nvSpPr>
          <p:spPr>
            <a:xfrm flipH="1">
              <a:off x="7487050" y="1035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1"/>
            <p:cNvSpPr/>
            <p:nvPr/>
          </p:nvSpPr>
          <p:spPr>
            <a:xfrm flipH="1">
              <a:off x="6303575" y="17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 flipH="1">
              <a:off x="2618525" y="836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3" name="Google Shape;1033;p41"/>
            <p:cNvCxnSpPr>
              <a:stCxn id="1030" idx="6"/>
              <a:endCxn id="1031" idx="2"/>
            </p:cNvCxnSpPr>
            <p:nvPr/>
          </p:nvCxnSpPr>
          <p:spPr>
            <a:xfrm rot="10800000">
              <a:off x="6483850" y="107800"/>
              <a:ext cx="1003200" cy="10182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41"/>
            <p:cNvCxnSpPr>
              <a:stCxn id="1031" idx="6"/>
              <a:endCxn id="1035" idx="0"/>
            </p:cNvCxnSpPr>
            <p:nvPr/>
          </p:nvCxnSpPr>
          <p:spPr>
            <a:xfrm flipH="1">
              <a:off x="5961275" y="107900"/>
              <a:ext cx="342300" cy="12765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036" name="Google Shape;1036;p41"/>
            <p:cNvSpPr/>
            <p:nvPr/>
          </p:nvSpPr>
          <p:spPr>
            <a:xfrm flipH="1">
              <a:off x="4852175" y="815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1"/>
            <p:cNvSpPr/>
            <p:nvPr/>
          </p:nvSpPr>
          <p:spPr>
            <a:xfrm flipH="1">
              <a:off x="4357700" y="7963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8" name="Google Shape;1038;p41"/>
            <p:cNvCxnSpPr>
              <a:stCxn id="1031" idx="2"/>
              <a:endCxn id="1039" idx="6"/>
            </p:cNvCxnSpPr>
            <p:nvPr/>
          </p:nvCxnSpPr>
          <p:spPr>
            <a:xfrm>
              <a:off x="6483875" y="107900"/>
              <a:ext cx="951300" cy="3195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040" name="Google Shape;1040;p41"/>
            <p:cNvCxnSpPr>
              <a:stCxn id="1036" idx="6"/>
              <a:endCxn id="1041" idx="1"/>
            </p:cNvCxnSpPr>
            <p:nvPr/>
          </p:nvCxnSpPr>
          <p:spPr>
            <a:xfrm rot="10800000">
              <a:off x="3526775" y="116975"/>
              <a:ext cx="1325400" cy="22500"/>
            </a:xfrm>
            <a:prstGeom prst="curvedConnector4">
              <a:avLst>
                <a:gd name="adj1" fmla="val 48939"/>
                <a:gd name="adj2" fmla="val 128366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042" name="Google Shape;1042;p41"/>
            <p:cNvCxnSpPr>
              <a:stCxn id="1041" idx="4"/>
              <a:endCxn id="1037" idx="6"/>
            </p:cNvCxnSpPr>
            <p:nvPr/>
          </p:nvCxnSpPr>
          <p:spPr>
            <a:xfrm rot="-5400000" flipH="1">
              <a:off x="3605600" y="134225"/>
              <a:ext cx="605400" cy="8991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043" name="Google Shape;1043;p41"/>
            <p:cNvCxnSpPr>
              <a:stCxn id="1037" idx="2"/>
              <a:endCxn id="1031" idx="6"/>
            </p:cNvCxnSpPr>
            <p:nvPr/>
          </p:nvCxnSpPr>
          <p:spPr>
            <a:xfrm rot="10800000" flipH="1">
              <a:off x="4538000" y="107950"/>
              <a:ext cx="1765500" cy="7785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044" name="Google Shape;1044;p41"/>
            <p:cNvCxnSpPr>
              <a:stCxn id="1036" idx="5"/>
            </p:cNvCxnSpPr>
            <p:nvPr/>
          </p:nvCxnSpPr>
          <p:spPr>
            <a:xfrm rot="-5400000" flipH="1">
              <a:off x="4565834" y="483716"/>
              <a:ext cx="982200" cy="375600"/>
            </a:xfrm>
            <a:prstGeom prst="curvedConnector3">
              <a:avLst>
                <a:gd name="adj1" fmla="val 5086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1045" name="Google Shape;1045;p41"/>
            <p:cNvGrpSpPr/>
            <p:nvPr/>
          </p:nvGrpSpPr>
          <p:grpSpPr>
            <a:xfrm flipH="1">
              <a:off x="5821450" y="1384525"/>
              <a:ext cx="279600" cy="279600"/>
              <a:chOff x="2206950" y="697000"/>
              <a:chExt cx="279600" cy="279600"/>
            </a:xfrm>
          </p:grpSpPr>
          <p:sp>
            <p:nvSpPr>
              <p:cNvPr id="1046" name="Google Shape;1046;p41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41"/>
            <p:cNvGrpSpPr/>
            <p:nvPr/>
          </p:nvGrpSpPr>
          <p:grpSpPr>
            <a:xfrm flipH="1">
              <a:off x="7435125" y="331100"/>
              <a:ext cx="192300" cy="192300"/>
              <a:chOff x="471450" y="43325"/>
              <a:chExt cx="192300" cy="192300"/>
            </a:xfrm>
          </p:grpSpPr>
          <p:sp>
            <p:nvSpPr>
              <p:cNvPr id="1048" name="Google Shape;1048;p41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1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9" name="Google Shape;1049;p41"/>
            <p:cNvGrpSpPr/>
            <p:nvPr/>
          </p:nvGrpSpPr>
          <p:grpSpPr>
            <a:xfrm flipH="1">
              <a:off x="3362600" y="88775"/>
              <a:ext cx="192300" cy="192300"/>
              <a:chOff x="4587025" y="-72475"/>
              <a:chExt cx="192300" cy="192300"/>
            </a:xfrm>
          </p:grpSpPr>
          <p:sp>
            <p:nvSpPr>
              <p:cNvPr id="1050" name="Google Shape;1050;p41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41"/>
            <p:cNvGrpSpPr/>
            <p:nvPr/>
          </p:nvGrpSpPr>
          <p:grpSpPr>
            <a:xfrm flipH="1">
              <a:off x="1577925" y="287450"/>
              <a:ext cx="279600" cy="279600"/>
              <a:chOff x="2206950" y="697000"/>
              <a:chExt cx="279600" cy="279600"/>
            </a:xfrm>
          </p:grpSpPr>
          <p:sp>
            <p:nvSpPr>
              <p:cNvPr id="1052" name="Google Shape;1052;p41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1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54" name="Google Shape;1054;p41"/>
            <p:cNvCxnSpPr>
              <a:stCxn id="1032" idx="6"/>
              <a:endCxn id="1053" idx="2"/>
            </p:cNvCxnSpPr>
            <p:nvPr/>
          </p:nvCxnSpPr>
          <p:spPr>
            <a:xfrm rot="10800000">
              <a:off x="1857425" y="427400"/>
              <a:ext cx="761100" cy="499500"/>
            </a:xfrm>
            <a:prstGeom prst="curvedConnector3">
              <a:avLst>
                <a:gd name="adj1" fmla="val 4999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055" name="Google Shape;1055;p41"/>
            <p:cNvCxnSpPr>
              <a:stCxn id="1031" idx="6"/>
              <a:endCxn id="1032" idx="2"/>
            </p:cNvCxnSpPr>
            <p:nvPr/>
          </p:nvCxnSpPr>
          <p:spPr>
            <a:xfrm flipH="1">
              <a:off x="2798975" y="107900"/>
              <a:ext cx="3504600" cy="8190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1056" name="Google Shape;1056;p41"/>
            <p:cNvGrpSpPr/>
            <p:nvPr/>
          </p:nvGrpSpPr>
          <p:grpSpPr>
            <a:xfrm flipH="1">
              <a:off x="6483650" y="694175"/>
              <a:ext cx="192300" cy="192300"/>
              <a:chOff x="4587025" y="-72475"/>
              <a:chExt cx="192300" cy="192300"/>
            </a:xfrm>
          </p:grpSpPr>
          <p:sp>
            <p:nvSpPr>
              <p:cNvPr id="1057" name="Google Shape;1057;p41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1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59" name="Google Shape;1059;p41"/>
            <p:cNvCxnSpPr>
              <a:stCxn id="1058" idx="6"/>
              <a:endCxn id="1035" idx="0"/>
            </p:cNvCxnSpPr>
            <p:nvPr/>
          </p:nvCxnSpPr>
          <p:spPr>
            <a:xfrm flipH="1">
              <a:off x="5961350" y="790325"/>
              <a:ext cx="522300" cy="5943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>
          <a:extLst>
            <a:ext uri="{FF2B5EF4-FFF2-40B4-BE49-F238E27FC236}">
              <a16:creationId xmlns:a16="http://schemas.microsoft.com/office/drawing/2014/main" id="{1864DF65-D752-BC74-40E6-1FF1B3CCB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5" name="Google Shape;1025;p41">
            <a:extLst>
              <a:ext uri="{FF2B5EF4-FFF2-40B4-BE49-F238E27FC236}">
                <a16:creationId xmlns:a16="http://schemas.microsoft.com/office/drawing/2014/main" id="{7701D4D1-607F-4604-E36D-7366EBCB1C2B}"/>
              </a:ext>
            </a:extLst>
          </p:cNvPr>
          <p:cNvCxnSpPr/>
          <p:nvPr/>
        </p:nvCxnSpPr>
        <p:spPr>
          <a:xfrm>
            <a:off x="801075" y="2111863"/>
            <a:ext cx="0" cy="1265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1026" name="Google Shape;1026;p41">
            <a:extLst>
              <a:ext uri="{FF2B5EF4-FFF2-40B4-BE49-F238E27FC236}">
                <a16:creationId xmlns:a16="http://schemas.microsoft.com/office/drawing/2014/main" id="{25B87F73-307C-AA8A-34E7-CB3CC370D75E}"/>
              </a:ext>
            </a:extLst>
          </p:cNvPr>
          <p:cNvCxnSpPr/>
          <p:nvPr/>
        </p:nvCxnSpPr>
        <p:spPr>
          <a:xfrm rot="5400000" flipH="1">
            <a:off x="-1244000" y="2984500"/>
            <a:ext cx="1674600" cy="63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27" name="Google Shape;1027;p41">
            <a:extLst>
              <a:ext uri="{FF2B5EF4-FFF2-40B4-BE49-F238E27FC236}">
                <a16:creationId xmlns:a16="http://schemas.microsoft.com/office/drawing/2014/main" id="{3D987E41-F0C8-3A66-AC67-9C657EF4F2AE}"/>
              </a:ext>
            </a:extLst>
          </p:cNvPr>
          <p:cNvSpPr/>
          <p:nvPr/>
        </p:nvSpPr>
        <p:spPr>
          <a:xfrm flipH="1">
            <a:off x="6883025" y="2686000"/>
            <a:ext cx="1167600" cy="1167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1">
            <a:extLst>
              <a:ext uri="{FF2B5EF4-FFF2-40B4-BE49-F238E27FC236}">
                <a16:creationId xmlns:a16="http://schemas.microsoft.com/office/drawing/2014/main" id="{EF42377A-20F5-7B43-2C3D-B14381497D69}"/>
              </a:ext>
            </a:extLst>
          </p:cNvPr>
          <p:cNvSpPr/>
          <p:nvPr/>
        </p:nvSpPr>
        <p:spPr>
          <a:xfrm flipH="1">
            <a:off x="571875" y="198050"/>
            <a:ext cx="458400" cy="458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9" name="Google Shape;1029;p41">
            <a:extLst>
              <a:ext uri="{FF2B5EF4-FFF2-40B4-BE49-F238E27FC236}">
                <a16:creationId xmlns:a16="http://schemas.microsoft.com/office/drawing/2014/main" id="{D16F68F0-50E3-8CFC-7074-D852DBA0ADCA}"/>
              </a:ext>
            </a:extLst>
          </p:cNvPr>
          <p:cNvGrpSpPr/>
          <p:nvPr/>
        </p:nvGrpSpPr>
        <p:grpSpPr>
          <a:xfrm>
            <a:off x="1577925" y="17750"/>
            <a:ext cx="6089425" cy="1646375"/>
            <a:chOff x="1577925" y="17750"/>
            <a:chExt cx="6089425" cy="1646375"/>
          </a:xfrm>
        </p:grpSpPr>
        <p:sp>
          <p:nvSpPr>
            <p:cNvPr id="1030" name="Google Shape;1030;p41">
              <a:extLst>
                <a:ext uri="{FF2B5EF4-FFF2-40B4-BE49-F238E27FC236}">
                  <a16:creationId xmlns:a16="http://schemas.microsoft.com/office/drawing/2014/main" id="{B7227362-5822-B338-9569-556404E7B542}"/>
                </a:ext>
              </a:extLst>
            </p:cNvPr>
            <p:cNvSpPr/>
            <p:nvPr/>
          </p:nvSpPr>
          <p:spPr>
            <a:xfrm flipH="1">
              <a:off x="7487050" y="1035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1">
              <a:extLst>
                <a:ext uri="{FF2B5EF4-FFF2-40B4-BE49-F238E27FC236}">
                  <a16:creationId xmlns:a16="http://schemas.microsoft.com/office/drawing/2014/main" id="{2416126D-E4EC-89C6-655B-A38CD30A4939}"/>
                </a:ext>
              </a:extLst>
            </p:cNvPr>
            <p:cNvSpPr/>
            <p:nvPr/>
          </p:nvSpPr>
          <p:spPr>
            <a:xfrm flipH="1">
              <a:off x="6303575" y="17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1">
              <a:extLst>
                <a:ext uri="{FF2B5EF4-FFF2-40B4-BE49-F238E27FC236}">
                  <a16:creationId xmlns:a16="http://schemas.microsoft.com/office/drawing/2014/main" id="{02568677-8DF2-9FA9-262D-8AA3B6554849}"/>
                </a:ext>
              </a:extLst>
            </p:cNvPr>
            <p:cNvSpPr/>
            <p:nvPr/>
          </p:nvSpPr>
          <p:spPr>
            <a:xfrm flipH="1">
              <a:off x="2618525" y="836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3" name="Google Shape;1033;p41">
              <a:extLst>
                <a:ext uri="{FF2B5EF4-FFF2-40B4-BE49-F238E27FC236}">
                  <a16:creationId xmlns:a16="http://schemas.microsoft.com/office/drawing/2014/main" id="{62056280-F6A1-4368-0562-161B51EE2E54}"/>
                </a:ext>
              </a:extLst>
            </p:cNvPr>
            <p:cNvCxnSpPr>
              <a:stCxn id="1030" idx="6"/>
              <a:endCxn id="1031" idx="2"/>
            </p:cNvCxnSpPr>
            <p:nvPr/>
          </p:nvCxnSpPr>
          <p:spPr>
            <a:xfrm rot="10800000">
              <a:off x="6483850" y="107800"/>
              <a:ext cx="1003200" cy="10182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41">
              <a:extLst>
                <a:ext uri="{FF2B5EF4-FFF2-40B4-BE49-F238E27FC236}">
                  <a16:creationId xmlns:a16="http://schemas.microsoft.com/office/drawing/2014/main" id="{DC2EBB1E-E5A0-01A4-C9DA-4CDC0FA34B34}"/>
                </a:ext>
              </a:extLst>
            </p:cNvPr>
            <p:cNvCxnSpPr>
              <a:stCxn id="1031" idx="6"/>
              <a:endCxn id="1035" idx="0"/>
            </p:cNvCxnSpPr>
            <p:nvPr/>
          </p:nvCxnSpPr>
          <p:spPr>
            <a:xfrm flipH="1">
              <a:off x="5961275" y="107900"/>
              <a:ext cx="342300" cy="12765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036" name="Google Shape;1036;p41">
              <a:extLst>
                <a:ext uri="{FF2B5EF4-FFF2-40B4-BE49-F238E27FC236}">
                  <a16:creationId xmlns:a16="http://schemas.microsoft.com/office/drawing/2014/main" id="{CF038E5C-1E9E-ECB4-F9B8-33EFC068DB6E}"/>
                </a:ext>
              </a:extLst>
            </p:cNvPr>
            <p:cNvSpPr/>
            <p:nvPr/>
          </p:nvSpPr>
          <p:spPr>
            <a:xfrm flipH="1">
              <a:off x="4852175" y="815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1">
              <a:extLst>
                <a:ext uri="{FF2B5EF4-FFF2-40B4-BE49-F238E27FC236}">
                  <a16:creationId xmlns:a16="http://schemas.microsoft.com/office/drawing/2014/main" id="{73C71B94-C437-1574-1185-6FDAC7245FF5}"/>
                </a:ext>
              </a:extLst>
            </p:cNvPr>
            <p:cNvSpPr/>
            <p:nvPr/>
          </p:nvSpPr>
          <p:spPr>
            <a:xfrm flipH="1">
              <a:off x="4357700" y="7963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8" name="Google Shape;1038;p41">
              <a:extLst>
                <a:ext uri="{FF2B5EF4-FFF2-40B4-BE49-F238E27FC236}">
                  <a16:creationId xmlns:a16="http://schemas.microsoft.com/office/drawing/2014/main" id="{85E0C562-762C-1FFB-0CA9-F8AEE4123A72}"/>
                </a:ext>
              </a:extLst>
            </p:cNvPr>
            <p:cNvCxnSpPr>
              <a:stCxn id="1031" idx="2"/>
              <a:endCxn id="1039" idx="6"/>
            </p:cNvCxnSpPr>
            <p:nvPr/>
          </p:nvCxnSpPr>
          <p:spPr>
            <a:xfrm>
              <a:off x="6483875" y="107900"/>
              <a:ext cx="951300" cy="3195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040" name="Google Shape;1040;p41">
              <a:extLst>
                <a:ext uri="{FF2B5EF4-FFF2-40B4-BE49-F238E27FC236}">
                  <a16:creationId xmlns:a16="http://schemas.microsoft.com/office/drawing/2014/main" id="{17646856-DF69-8803-45C8-12D84E24B084}"/>
                </a:ext>
              </a:extLst>
            </p:cNvPr>
            <p:cNvCxnSpPr>
              <a:stCxn id="1036" idx="6"/>
              <a:endCxn id="1041" idx="1"/>
            </p:cNvCxnSpPr>
            <p:nvPr/>
          </p:nvCxnSpPr>
          <p:spPr>
            <a:xfrm rot="10800000">
              <a:off x="3526775" y="116975"/>
              <a:ext cx="1325400" cy="22500"/>
            </a:xfrm>
            <a:prstGeom prst="curvedConnector4">
              <a:avLst>
                <a:gd name="adj1" fmla="val 48939"/>
                <a:gd name="adj2" fmla="val 128366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042" name="Google Shape;1042;p41">
              <a:extLst>
                <a:ext uri="{FF2B5EF4-FFF2-40B4-BE49-F238E27FC236}">
                  <a16:creationId xmlns:a16="http://schemas.microsoft.com/office/drawing/2014/main" id="{271596FF-EBE6-95E1-5A0A-1975F470558D}"/>
                </a:ext>
              </a:extLst>
            </p:cNvPr>
            <p:cNvCxnSpPr>
              <a:stCxn id="1041" idx="4"/>
              <a:endCxn id="1037" idx="6"/>
            </p:cNvCxnSpPr>
            <p:nvPr/>
          </p:nvCxnSpPr>
          <p:spPr>
            <a:xfrm rot="-5400000" flipH="1">
              <a:off x="3605600" y="134225"/>
              <a:ext cx="605400" cy="8991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043" name="Google Shape;1043;p41">
              <a:extLst>
                <a:ext uri="{FF2B5EF4-FFF2-40B4-BE49-F238E27FC236}">
                  <a16:creationId xmlns:a16="http://schemas.microsoft.com/office/drawing/2014/main" id="{66A65B69-C0FB-CEF7-D74A-624B0BC7F305}"/>
                </a:ext>
              </a:extLst>
            </p:cNvPr>
            <p:cNvCxnSpPr>
              <a:stCxn id="1037" idx="2"/>
              <a:endCxn id="1031" idx="6"/>
            </p:cNvCxnSpPr>
            <p:nvPr/>
          </p:nvCxnSpPr>
          <p:spPr>
            <a:xfrm rot="10800000" flipH="1">
              <a:off x="4538000" y="107950"/>
              <a:ext cx="1765500" cy="7785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044" name="Google Shape;1044;p41">
              <a:extLst>
                <a:ext uri="{FF2B5EF4-FFF2-40B4-BE49-F238E27FC236}">
                  <a16:creationId xmlns:a16="http://schemas.microsoft.com/office/drawing/2014/main" id="{78DC343B-4F2E-1264-ADC1-588CC42D4A5C}"/>
                </a:ext>
              </a:extLst>
            </p:cNvPr>
            <p:cNvCxnSpPr>
              <a:stCxn id="1036" idx="5"/>
            </p:cNvCxnSpPr>
            <p:nvPr/>
          </p:nvCxnSpPr>
          <p:spPr>
            <a:xfrm rot="-5400000" flipH="1">
              <a:off x="4565834" y="483716"/>
              <a:ext cx="982200" cy="375600"/>
            </a:xfrm>
            <a:prstGeom prst="curvedConnector3">
              <a:avLst>
                <a:gd name="adj1" fmla="val 5086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1045" name="Google Shape;1045;p41">
              <a:extLst>
                <a:ext uri="{FF2B5EF4-FFF2-40B4-BE49-F238E27FC236}">
                  <a16:creationId xmlns:a16="http://schemas.microsoft.com/office/drawing/2014/main" id="{9A52A17B-F400-B58A-A7C4-6F5E4DF84357}"/>
                </a:ext>
              </a:extLst>
            </p:cNvPr>
            <p:cNvGrpSpPr/>
            <p:nvPr/>
          </p:nvGrpSpPr>
          <p:grpSpPr>
            <a:xfrm flipH="1">
              <a:off x="5821450" y="1384525"/>
              <a:ext cx="279600" cy="279600"/>
              <a:chOff x="2206950" y="697000"/>
              <a:chExt cx="279600" cy="279600"/>
            </a:xfrm>
          </p:grpSpPr>
          <p:sp>
            <p:nvSpPr>
              <p:cNvPr id="1046" name="Google Shape;1046;p41">
                <a:extLst>
                  <a:ext uri="{FF2B5EF4-FFF2-40B4-BE49-F238E27FC236}">
                    <a16:creationId xmlns:a16="http://schemas.microsoft.com/office/drawing/2014/main" id="{7ACE5999-286E-918B-DE31-8E9793360229}"/>
                  </a:ext>
                </a:extLst>
              </p:cNvPr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>
                <a:extLst>
                  <a:ext uri="{FF2B5EF4-FFF2-40B4-BE49-F238E27FC236}">
                    <a16:creationId xmlns:a16="http://schemas.microsoft.com/office/drawing/2014/main" id="{43725B33-56E3-2E97-1D44-6823297DAE11}"/>
                  </a:ext>
                </a:extLst>
              </p:cNvPr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41">
              <a:extLst>
                <a:ext uri="{FF2B5EF4-FFF2-40B4-BE49-F238E27FC236}">
                  <a16:creationId xmlns:a16="http://schemas.microsoft.com/office/drawing/2014/main" id="{608B3688-7F52-3F99-52D9-C6462FC7D330}"/>
                </a:ext>
              </a:extLst>
            </p:cNvPr>
            <p:cNvGrpSpPr/>
            <p:nvPr/>
          </p:nvGrpSpPr>
          <p:grpSpPr>
            <a:xfrm flipH="1">
              <a:off x="7435125" y="331100"/>
              <a:ext cx="192300" cy="192300"/>
              <a:chOff x="471450" y="43325"/>
              <a:chExt cx="192300" cy="192300"/>
            </a:xfrm>
          </p:grpSpPr>
          <p:sp>
            <p:nvSpPr>
              <p:cNvPr id="1048" name="Google Shape;1048;p41">
                <a:extLst>
                  <a:ext uri="{FF2B5EF4-FFF2-40B4-BE49-F238E27FC236}">
                    <a16:creationId xmlns:a16="http://schemas.microsoft.com/office/drawing/2014/main" id="{5EEF4F03-9FB3-9AB3-E895-A6B34CEF4F19}"/>
                  </a:ext>
                </a:extLst>
              </p:cNvPr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1">
                <a:extLst>
                  <a:ext uri="{FF2B5EF4-FFF2-40B4-BE49-F238E27FC236}">
                    <a16:creationId xmlns:a16="http://schemas.microsoft.com/office/drawing/2014/main" id="{35ABC5DF-C5A2-E6ED-BFC0-03B18D73431D}"/>
                  </a:ext>
                </a:extLst>
              </p:cNvPr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9" name="Google Shape;1049;p41">
              <a:extLst>
                <a:ext uri="{FF2B5EF4-FFF2-40B4-BE49-F238E27FC236}">
                  <a16:creationId xmlns:a16="http://schemas.microsoft.com/office/drawing/2014/main" id="{9F4D6405-C3C0-1CD0-233E-DF3431EC9CF4}"/>
                </a:ext>
              </a:extLst>
            </p:cNvPr>
            <p:cNvGrpSpPr/>
            <p:nvPr/>
          </p:nvGrpSpPr>
          <p:grpSpPr>
            <a:xfrm flipH="1">
              <a:off x="3362600" y="88775"/>
              <a:ext cx="192300" cy="192300"/>
              <a:chOff x="4587025" y="-72475"/>
              <a:chExt cx="192300" cy="192300"/>
            </a:xfrm>
          </p:grpSpPr>
          <p:sp>
            <p:nvSpPr>
              <p:cNvPr id="1050" name="Google Shape;1050;p41">
                <a:extLst>
                  <a:ext uri="{FF2B5EF4-FFF2-40B4-BE49-F238E27FC236}">
                    <a16:creationId xmlns:a16="http://schemas.microsoft.com/office/drawing/2014/main" id="{2BDA2313-FE4F-BF7B-92BA-EC47C32AF5B9}"/>
                  </a:ext>
                </a:extLst>
              </p:cNvPr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>
                <a:extLst>
                  <a:ext uri="{FF2B5EF4-FFF2-40B4-BE49-F238E27FC236}">
                    <a16:creationId xmlns:a16="http://schemas.microsoft.com/office/drawing/2014/main" id="{CC712068-5596-08D1-BA3B-796B56086D3F}"/>
                  </a:ext>
                </a:extLst>
              </p:cNvPr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41">
              <a:extLst>
                <a:ext uri="{FF2B5EF4-FFF2-40B4-BE49-F238E27FC236}">
                  <a16:creationId xmlns:a16="http://schemas.microsoft.com/office/drawing/2014/main" id="{8D512616-91D1-FD59-477B-F13BE7286C63}"/>
                </a:ext>
              </a:extLst>
            </p:cNvPr>
            <p:cNvGrpSpPr/>
            <p:nvPr/>
          </p:nvGrpSpPr>
          <p:grpSpPr>
            <a:xfrm flipH="1">
              <a:off x="1577925" y="287450"/>
              <a:ext cx="279600" cy="279600"/>
              <a:chOff x="2206950" y="697000"/>
              <a:chExt cx="279600" cy="279600"/>
            </a:xfrm>
          </p:grpSpPr>
          <p:sp>
            <p:nvSpPr>
              <p:cNvPr id="1052" name="Google Shape;1052;p41">
                <a:extLst>
                  <a:ext uri="{FF2B5EF4-FFF2-40B4-BE49-F238E27FC236}">
                    <a16:creationId xmlns:a16="http://schemas.microsoft.com/office/drawing/2014/main" id="{55BD8989-1670-2CDC-F661-C12B827AF2DB}"/>
                  </a:ext>
                </a:extLst>
              </p:cNvPr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1">
                <a:extLst>
                  <a:ext uri="{FF2B5EF4-FFF2-40B4-BE49-F238E27FC236}">
                    <a16:creationId xmlns:a16="http://schemas.microsoft.com/office/drawing/2014/main" id="{00790BCF-F1DE-33B3-415A-88BAFF5C6BAD}"/>
                  </a:ext>
                </a:extLst>
              </p:cNvPr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54" name="Google Shape;1054;p41">
              <a:extLst>
                <a:ext uri="{FF2B5EF4-FFF2-40B4-BE49-F238E27FC236}">
                  <a16:creationId xmlns:a16="http://schemas.microsoft.com/office/drawing/2014/main" id="{460E36C8-11B6-987F-21DF-6495C781D05D}"/>
                </a:ext>
              </a:extLst>
            </p:cNvPr>
            <p:cNvCxnSpPr>
              <a:stCxn id="1032" idx="6"/>
              <a:endCxn id="1053" idx="2"/>
            </p:cNvCxnSpPr>
            <p:nvPr/>
          </p:nvCxnSpPr>
          <p:spPr>
            <a:xfrm rot="10800000">
              <a:off x="1857425" y="427400"/>
              <a:ext cx="761100" cy="499500"/>
            </a:xfrm>
            <a:prstGeom prst="curvedConnector3">
              <a:avLst>
                <a:gd name="adj1" fmla="val 4999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055" name="Google Shape;1055;p41">
              <a:extLst>
                <a:ext uri="{FF2B5EF4-FFF2-40B4-BE49-F238E27FC236}">
                  <a16:creationId xmlns:a16="http://schemas.microsoft.com/office/drawing/2014/main" id="{0AE76420-0269-57AB-ECBC-3500CE58175F}"/>
                </a:ext>
              </a:extLst>
            </p:cNvPr>
            <p:cNvCxnSpPr>
              <a:stCxn id="1031" idx="6"/>
              <a:endCxn id="1032" idx="2"/>
            </p:cNvCxnSpPr>
            <p:nvPr/>
          </p:nvCxnSpPr>
          <p:spPr>
            <a:xfrm flipH="1">
              <a:off x="2798975" y="107900"/>
              <a:ext cx="3504600" cy="8190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1056" name="Google Shape;1056;p41">
              <a:extLst>
                <a:ext uri="{FF2B5EF4-FFF2-40B4-BE49-F238E27FC236}">
                  <a16:creationId xmlns:a16="http://schemas.microsoft.com/office/drawing/2014/main" id="{68B58FC7-B3BE-75D3-AB8F-7D6EBA586D70}"/>
                </a:ext>
              </a:extLst>
            </p:cNvPr>
            <p:cNvGrpSpPr/>
            <p:nvPr/>
          </p:nvGrpSpPr>
          <p:grpSpPr>
            <a:xfrm flipH="1">
              <a:off x="6483650" y="694175"/>
              <a:ext cx="192300" cy="192300"/>
              <a:chOff x="4587025" y="-72475"/>
              <a:chExt cx="192300" cy="192300"/>
            </a:xfrm>
          </p:grpSpPr>
          <p:sp>
            <p:nvSpPr>
              <p:cNvPr id="1057" name="Google Shape;1057;p41">
                <a:extLst>
                  <a:ext uri="{FF2B5EF4-FFF2-40B4-BE49-F238E27FC236}">
                    <a16:creationId xmlns:a16="http://schemas.microsoft.com/office/drawing/2014/main" id="{EA4D4DEF-708B-4688-2C4C-DC75F27ACDDD}"/>
                  </a:ext>
                </a:extLst>
              </p:cNvPr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1">
                <a:extLst>
                  <a:ext uri="{FF2B5EF4-FFF2-40B4-BE49-F238E27FC236}">
                    <a16:creationId xmlns:a16="http://schemas.microsoft.com/office/drawing/2014/main" id="{AF6D3EA4-B79D-0ABD-1270-C1132DD77C7B}"/>
                  </a:ext>
                </a:extLst>
              </p:cNvPr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59" name="Google Shape;1059;p41">
              <a:extLst>
                <a:ext uri="{FF2B5EF4-FFF2-40B4-BE49-F238E27FC236}">
                  <a16:creationId xmlns:a16="http://schemas.microsoft.com/office/drawing/2014/main" id="{8F70FEAD-3BB9-2274-DC59-A4D31EFA635B}"/>
                </a:ext>
              </a:extLst>
            </p:cNvPr>
            <p:cNvCxnSpPr>
              <a:stCxn id="1058" idx="6"/>
              <a:endCxn id="1035" idx="0"/>
            </p:cNvCxnSpPr>
            <p:nvPr/>
          </p:nvCxnSpPr>
          <p:spPr>
            <a:xfrm flipH="1">
              <a:off x="5961350" y="790325"/>
              <a:ext cx="522300" cy="5943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AAD7CD7-7CF3-EB86-01E8-2971CCAA4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335" y="80245"/>
            <a:ext cx="5324122" cy="491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05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>
          <a:extLst>
            <a:ext uri="{FF2B5EF4-FFF2-40B4-BE49-F238E27FC236}">
              <a16:creationId xmlns:a16="http://schemas.microsoft.com/office/drawing/2014/main" id="{09251F8D-FDDC-4D28-814B-DDD96B7D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5" name="Google Shape;1025;p41">
            <a:extLst>
              <a:ext uri="{FF2B5EF4-FFF2-40B4-BE49-F238E27FC236}">
                <a16:creationId xmlns:a16="http://schemas.microsoft.com/office/drawing/2014/main" id="{E9D55F10-870D-6FB6-8C03-C07FC62E6BC4}"/>
              </a:ext>
            </a:extLst>
          </p:cNvPr>
          <p:cNvCxnSpPr/>
          <p:nvPr/>
        </p:nvCxnSpPr>
        <p:spPr>
          <a:xfrm>
            <a:off x="801075" y="2111863"/>
            <a:ext cx="0" cy="1265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1026" name="Google Shape;1026;p41">
            <a:extLst>
              <a:ext uri="{FF2B5EF4-FFF2-40B4-BE49-F238E27FC236}">
                <a16:creationId xmlns:a16="http://schemas.microsoft.com/office/drawing/2014/main" id="{6BC156A9-DA15-49BD-D439-35DBE8B9D8CE}"/>
              </a:ext>
            </a:extLst>
          </p:cNvPr>
          <p:cNvCxnSpPr/>
          <p:nvPr/>
        </p:nvCxnSpPr>
        <p:spPr>
          <a:xfrm rot="5400000" flipH="1">
            <a:off x="-1244000" y="2984500"/>
            <a:ext cx="1674600" cy="63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27" name="Google Shape;1027;p41">
            <a:extLst>
              <a:ext uri="{FF2B5EF4-FFF2-40B4-BE49-F238E27FC236}">
                <a16:creationId xmlns:a16="http://schemas.microsoft.com/office/drawing/2014/main" id="{528903A1-3559-D74C-3805-D083ACCA1FB0}"/>
              </a:ext>
            </a:extLst>
          </p:cNvPr>
          <p:cNvSpPr/>
          <p:nvPr/>
        </p:nvSpPr>
        <p:spPr>
          <a:xfrm flipH="1">
            <a:off x="6883025" y="2686000"/>
            <a:ext cx="1167600" cy="1167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1">
            <a:extLst>
              <a:ext uri="{FF2B5EF4-FFF2-40B4-BE49-F238E27FC236}">
                <a16:creationId xmlns:a16="http://schemas.microsoft.com/office/drawing/2014/main" id="{8C0CD115-9556-A815-7D4B-4EAFEC6910F7}"/>
              </a:ext>
            </a:extLst>
          </p:cNvPr>
          <p:cNvSpPr/>
          <p:nvPr/>
        </p:nvSpPr>
        <p:spPr>
          <a:xfrm flipH="1">
            <a:off x="571875" y="198050"/>
            <a:ext cx="458400" cy="458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9" name="Google Shape;1029;p41">
            <a:extLst>
              <a:ext uri="{FF2B5EF4-FFF2-40B4-BE49-F238E27FC236}">
                <a16:creationId xmlns:a16="http://schemas.microsoft.com/office/drawing/2014/main" id="{9FAD975A-58D2-7B3C-CB15-841D418B00DD}"/>
              </a:ext>
            </a:extLst>
          </p:cNvPr>
          <p:cNvGrpSpPr/>
          <p:nvPr/>
        </p:nvGrpSpPr>
        <p:grpSpPr>
          <a:xfrm>
            <a:off x="1577925" y="17750"/>
            <a:ext cx="6089425" cy="1646375"/>
            <a:chOff x="1577925" y="17750"/>
            <a:chExt cx="6089425" cy="1646375"/>
          </a:xfrm>
        </p:grpSpPr>
        <p:sp>
          <p:nvSpPr>
            <p:cNvPr id="1030" name="Google Shape;1030;p41">
              <a:extLst>
                <a:ext uri="{FF2B5EF4-FFF2-40B4-BE49-F238E27FC236}">
                  <a16:creationId xmlns:a16="http://schemas.microsoft.com/office/drawing/2014/main" id="{25E98FE8-F362-A52B-35A9-538E8CD3FA1D}"/>
                </a:ext>
              </a:extLst>
            </p:cNvPr>
            <p:cNvSpPr/>
            <p:nvPr/>
          </p:nvSpPr>
          <p:spPr>
            <a:xfrm flipH="1">
              <a:off x="7487050" y="1035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1">
              <a:extLst>
                <a:ext uri="{FF2B5EF4-FFF2-40B4-BE49-F238E27FC236}">
                  <a16:creationId xmlns:a16="http://schemas.microsoft.com/office/drawing/2014/main" id="{AD5456E0-E5F6-687B-E1BE-287862488AA8}"/>
                </a:ext>
              </a:extLst>
            </p:cNvPr>
            <p:cNvSpPr/>
            <p:nvPr/>
          </p:nvSpPr>
          <p:spPr>
            <a:xfrm flipH="1">
              <a:off x="6303575" y="17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1">
              <a:extLst>
                <a:ext uri="{FF2B5EF4-FFF2-40B4-BE49-F238E27FC236}">
                  <a16:creationId xmlns:a16="http://schemas.microsoft.com/office/drawing/2014/main" id="{BBA73EBE-EC18-6C74-CD25-3D61FDF5288C}"/>
                </a:ext>
              </a:extLst>
            </p:cNvPr>
            <p:cNvSpPr/>
            <p:nvPr/>
          </p:nvSpPr>
          <p:spPr>
            <a:xfrm flipH="1">
              <a:off x="2618525" y="836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3" name="Google Shape;1033;p41">
              <a:extLst>
                <a:ext uri="{FF2B5EF4-FFF2-40B4-BE49-F238E27FC236}">
                  <a16:creationId xmlns:a16="http://schemas.microsoft.com/office/drawing/2014/main" id="{33C94789-4CFA-BFE5-7A0C-B32E8FD1BF07}"/>
                </a:ext>
              </a:extLst>
            </p:cNvPr>
            <p:cNvCxnSpPr>
              <a:stCxn id="1030" idx="6"/>
              <a:endCxn id="1031" idx="2"/>
            </p:cNvCxnSpPr>
            <p:nvPr/>
          </p:nvCxnSpPr>
          <p:spPr>
            <a:xfrm rot="10800000">
              <a:off x="6483850" y="107800"/>
              <a:ext cx="1003200" cy="10182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41">
              <a:extLst>
                <a:ext uri="{FF2B5EF4-FFF2-40B4-BE49-F238E27FC236}">
                  <a16:creationId xmlns:a16="http://schemas.microsoft.com/office/drawing/2014/main" id="{CFAFDBF2-0752-B847-E52C-CD6B2BA7EC87}"/>
                </a:ext>
              </a:extLst>
            </p:cNvPr>
            <p:cNvCxnSpPr>
              <a:stCxn id="1031" idx="6"/>
              <a:endCxn id="1035" idx="0"/>
            </p:cNvCxnSpPr>
            <p:nvPr/>
          </p:nvCxnSpPr>
          <p:spPr>
            <a:xfrm flipH="1">
              <a:off x="5961275" y="107900"/>
              <a:ext cx="342300" cy="12765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036" name="Google Shape;1036;p41">
              <a:extLst>
                <a:ext uri="{FF2B5EF4-FFF2-40B4-BE49-F238E27FC236}">
                  <a16:creationId xmlns:a16="http://schemas.microsoft.com/office/drawing/2014/main" id="{1A4A0539-13ED-005D-8AD9-C701380B084E}"/>
                </a:ext>
              </a:extLst>
            </p:cNvPr>
            <p:cNvSpPr/>
            <p:nvPr/>
          </p:nvSpPr>
          <p:spPr>
            <a:xfrm flipH="1">
              <a:off x="4852175" y="815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1">
              <a:extLst>
                <a:ext uri="{FF2B5EF4-FFF2-40B4-BE49-F238E27FC236}">
                  <a16:creationId xmlns:a16="http://schemas.microsoft.com/office/drawing/2014/main" id="{E753F09B-2A08-1DA4-6603-4FC89986D965}"/>
                </a:ext>
              </a:extLst>
            </p:cNvPr>
            <p:cNvSpPr/>
            <p:nvPr/>
          </p:nvSpPr>
          <p:spPr>
            <a:xfrm flipH="1">
              <a:off x="4357700" y="7963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8" name="Google Shape;1038;p41">
              <a:extLst>
                <a:ext uri="{FF2B5EF4-FFF2-40B4-BE49-F238E27FC236}">
                  <a16:creationId xmlns:a16="http://schemas.microsoft.com/office/drawing/2014/main" id="{82E4CCF7-2679-ACE1-1373-383B438188B3}"/>
                </a:ext>
              </a:extLst>
            </p:cNvPr>
            <p:cNvCxnSpPr>
              <a:stCxn id="1031" idx="2"/>
              <a:endCxn id="1039" idx="6"/>
            </p:cNvCxnSpPr>
            <p:nvPr/>
          </p:nvCxnSpPr>
          <p:spPr>
            <a:xfrm>
              <a:off x="6483875" y="107900"/>
              <a:ext cx="951300" cy="3195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040" name="Google Shape;1040;p41">
              <a:extLst>
                <a:ext uri="{FF2B5EF4-FFF2-40B4-BE49-F238E27FC236}">
                  <a16:creationId xmlns:a16="http://schemas.microsoft.com/office/drawing/2014/main" id="{BA1ECEA4-4C9D-7D96-688F-E08058BC1662}"/>
                </a:ext>
              </a:extLst>
            </p:cNvPr>
            <p:cNvCxnSpPr>
              <a:stCxn id="1036" idx="6"/>
              <a:endCxn id="1041" idx="1"/>
            </p:cNvCxnSpPr>
            <p:nvPr/>
          </p:nvCxnSpPr>
          <p:spPr>
            <a:xfrm rot="10800000">
              <a:off x="3526775" y="116975"/>
              <a:ext cx="1325400" cy="22500"/>
            </a:xfrm>
            <a:prstGeom prst="curvedConnector4">
              <a:avLst>
                <a:gd name="adj1" fmla="val 48939"/>
                <a:gd name="adj2" fmla="val 128366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042" name="Google Shape;1042;p41">
              <a:extLst>
                <a:ext uri="{FF2B5EF4-FFF2-40B4-BE49-F238E27FC236}">
                  <a16:creationId xmlns:a16="http://schemas.microsoft.com/office/drawing/2014/main" id="{7B939D1C-655A-01E1-5C65-81BA5DBE4C90}"/>
                </a:ext>
              </a:extLst>
            </p:cNvPr>
            <p:cNvCxnSpPr>
              <a:stCxn id="1041" idx="4"/>
              <a:endCxn id="1037" idx="6"/>
            </p:cNvCxnSpPr>
            <p:nvPr/>
          </p:nvCxnSpPr>
          <p:spPr>
            <a:xfrm rot="-5400000" flipH="1">
              <a:off x="3605600" y="134225"/>
              <a:ext cx="605400" cy="8991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043" name="Google Shape;1043;p41">
              <a:extLst>
                <a:ext uri="{FF2B5EF4-FFF2-40B4-BE49-F238E27FC236}">
                  <a16:creationId xmlns:a16="http://schemas.microsoft.com/office/drawing/2014/main" id="{E9E8684F-E357-393D-253F-B7ED6E318497}"/>
                </a:ext>
              </a:extLst>
            </p:cNvPr>
            <p:cNvCxnSpPr>
              <a:stCxn id="1037" idx="2"/>
              <a:endCxn id="1031" idx="6"/>
            </p:cNvCxnSpPr>
            <p:nvPr/>
          </p:nvCxnSpPr>
          <p:spPr>
            <a:xfrm rot="10800000" flipH="1">
              <a:off x="4538000" y="107950"/>
              <a:ext cx="1765500" cy="7785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044" name="Google Shape;1044;p41">
              <a:extLst>
                <a:ext uri="{FF2B5EF4-FFF2-40B4-BE49-F238E27FC236}">
                  <a16:creationId xmlns:a16="http://schemas.microsoft.com/office/drawing/2014/main" id="{54B69B93-4F45-F7F3-DDC6-68DA845CBB14}"/>
                </a:ext>
              </a:extLst>
            </p:cNvPr>
            <p:cNvCxnSpPr>
              <a:stCxn id="1036" idx="5"/>
            </p:cNvCxnSpPr>
            <p:nvPr/>
          </p:nvCxnSpPr>
          <p:spPr>
            <a:xfrm rot="-5400000" flipH="1">
              <a:off x="4565834" y="483716"/>
              <a:ext cx="982200" cy="375600"/>
            </a:xfrm>
            <a:prstGeom prst="curvedConnector3">
              <a:avLst>
                <a:gd name="adj1" fmla="val 5086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1045" name="Google Shape;1045;p41">
              <a:extLst>
                <a:ext uri="{FF2B5EF4-FFF2-40B4-BE49-F238E27FC236}">
                  <a16:creationId xmlns:a16="http://schemas.microsoft.com/office/drawing/2014/main" id="{37CFC0B8-4F7B-C69A-0AE2-335B80328398}"/>
                </a:ext>
              </a:extLst>
            </p:cNvPr>
            <p:cNvGrpSpPr/>
            <p:nvPr/>
          </p:nvGrpSpPr>
          <p:grpSpPr>
            <a:xfrm flipH="1">
              <a:off x="5821450" y="1384525"/>
              <a:ext cx="279600" cy="279600"/>
              <a:chOff x="2206950" y="697000"/>
              <a:chExt cx="279600" cy="279600"/>
            </a:xfrm>
          </p:grpSpPr>
          <p:sp>
            <p:nvSpPr>
              <p:cNvPr id="1046" name="Google Shape;1046;p41">
                <a:extLst>
                  <a:ext uri="{FF2B5EF4-FFF2-40B4-BE49-F238E27FC236}">
                    <a16:creationId xmlns:a16="http://schemas.microsoft.com/office/drawing/2014/main" id="{8A603864-91DF-EB27-DB18-51EB73CD8F8D}"/>
                  </a:ext>
                </a:extLst>
              </p:cNvPr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>
                <a:extLst>
                  <a:ext uri="{FF2B5EF4-FFF2-40B4-BE49-F238E27FC236}">
                    <a16:creationId xmlns:a16="http://schemas.microsoft.com/office/drawing/2014/main" id="{55BCE6E4-E509-DED0-6F1F-D7528E37098B}"/>
                  </a:ext>
                </a:extLst>
              </p:cNvPr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41">
              <a:extLst>
                <a:ext uri="{FF2B5EF4-FFF2-40B4-BE49-F238E27FC236}">
                  <a16:creationId xmlns:a16="http://schemas.microsoft.com/office/drawing/2014/main" id="{77AA9596-15C2-962B-64F0-7DB5C7BB2674}"/>
                </a:ext>
              </a:extLst>
            </p:cNvPr>
            <p:cNvGrpSpPr/>
            <p:nvPr/>
          </p:nvGrpSpPr>
          <p:grpSpPr>
            <a:xfrm flipH="1">
              <a:off x="7435125" y="331100"/>
              <a:ext cx="192300" cy="192300"/>
              <a:chOff x="471450" y="43325"/>
              <a:chExt cx="192300" cy="192300"/>
            </a:xfrm>
          </p:grpSpPr>
          <p:sp>
            <p:nvSpPr>
              <p:cNvPr id="1048" name="Google Shape;1048;p41">
                <a:extLst>
                  <a:ext uri="{FF2B5EF4-FFF2-40B4-BE49-F238E27FC236}">
                    <a16:creationId xmlns:a16="http://schemas.microsoft.com/office/drawing/2014/main" id="{F8DBCBD3-B8B2-BDDD-332A-7150F69BB4B0}"/>
                  </a:ext>
                </a:extLst>
              </p:cNvPr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1">
                <a:extLst>
                  <a:ext uri="{FF2B5EF4-FFF2-40B4-BE49-F238E27FC236}">
                    <a16:creationId xmlns:a16="http://schemas.microsoft.com/office/drawing/2014/main" id="{84430B65-4E35-1C24-458E-F792817BFA0A}"/>
                  </a:ext>
                </a:extLst>
              </p:cNvPr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9" name="Google Shape;1049;p41">
              <a:extLst>
                <a:ext uri="{FF2B5EF4-FFF2-40B4-BE49-F238E27FC236}">
                  <a16:creationId xmlns:a16="http://schemas.microsoft.com/office/drawing/2014/main" id="{680D50C3-3AE7-28E4-5889-65C44540E162}"/>
                </a:ext>
              </a:extLst>
            </p:cNvPr>
            <p:cNvGrpSpPr/>
            <p:nvPr/>
          </p:nvGrpSpPr>
          <p:grpSpPr>
            <a:xfrm flipH="1">
              <a:off x="3362600" y="88775"/>
              <a:ext cx="192300" cy="192300"/>
              <a:chOff x="4587025" y="-72475"/>
              <a:chExt cx="192300" cy="192300"/>
            </a:xfrm>
          </p:grpSpPr>
          <p:sp>
            <p:nvSpPr>
              <p:cNvPr id="1050" name="Google Shape;1050;p41">
                <a:extLst>
                  <a:ext uri="{FF2B5EF4-FFF2-40B4-BE49-F238E27FC236}">
                    <a16:creationId xmlns:a16="http://schemas.microsoft.com/office/drawing/2014/main" id="{66FC94F6-407A-98C2-C4DD-5AEE4ADB32D4}"/>
                  </a:ext>
                </a:extLst>
              </p:cNvPr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>
                <a:extLst>
                  <a:ext uri="{FF2B5EF4-FFF2-40B4-BE49-F238E27FC236}">
                    <a16:creationId xmlns:a16="http://schemas.microsoft.com/office/drawing/2014/main" id="{E16802C6-57EB-81E4-2339-E4D0F24B1E71}"/>
                  </a:ext>
                </a:extLst>
              </p:cNvPr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41">
              <a:extLst>
                <a:ext uri="{FF2B5EF4-FFF2-40B4-BE49-F238E27FC236}">
                  <a16:creationId xmlns:a16="http://schemas.microsoft.com/office/drawing/2014/main" id="{2DFA9DD4-204A-586D-4EA4-9F4F0D595957}"/>
                </a:ext>
              </a:extLst>
            </p:cNvPr>
            <p:cNvGrpSpPr/>
            <p:nvPr/>
          </p:nvGrpSpPr>
          <p:grpSpPr>
            <a:xfrm flipH="1">
              <a:off x="1577925" y="287450"/>
              <a:ext cx="279600" cy="279600"/>
              <a:chOff x="2206950" y="697000"/>
              <a:chExt cx="279600" cy="279600"/>
            </a:xfrm>
          </p:grpSpPr>
          <p:sp>
            <p:nvSpPr>
              <p:cNvPr id="1052" name="Google Shape;1052;p41">
                <a:extLst>
                  <a:ext uri="{FF2B5EF4-FFF2-40B4-BE49-F238E27FC236}">
                    <a16:creationId xmlns:a16="http://schemas.microsoft.com/office/drawing/2014/main" id="{AA33CDF1-650D-8ECF-0A58-5E5A5EC78273}"/>
                  </a:ext>
                </a:extLst>
              </p:cNvPr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1">
                <a:extLst>
                  <a:ext uri="{FF2B5EF4-FFF2-40B4-BE49-F238E27FC236}">
                    <a16:creationId xmlns:a16="http://schemas.microsoft.com/office/drawing/2014/main" id="{C35C4547-4D16-0F13-ACB9-EC98A70B632D}"/>
                  </a:ext>
                </a:extLst>
              </p:cNvPr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54" name="Google Shape;1054;p41">
              <a:extLst>
                <a:ext uri="{FF2B5EF4-FFF2-40B4-BE49-F238E27FC236}">
                  <a16:creationId xmlns:a16="http://schemas.microsoft.com/office/drawing/2014/main" id="{44F7758C-8714-9D50-ED79-41BBF4B0A57E}"/>
                </a:ext>
              </a:extLst>
            </p:cNvPr>
            <p:cNvCxnSpPr>
              <a:stCxn id="1032" idx="6"/>
              <a:endCxn id="1053" idx="2"/>
            </p:cNvCxnSpPr>
            <p:nvPr/>
          </p:nvCxnSpPr>
          <p:spPr>
            <a:xfrm rot="10800000">
              <a:off x="1857425" y="427400"/>
              <a:ext cx="761100" cy="499500"/>
            </a:xfrm>
            <a:prstGeom prst="curvedConnector3">
              <a:avLst>
                <a:gd name="adj1" fmla="val 4999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055" name="Google Shape;1055;p41">
              <a:extLst>
                <a:ext uri="{FF2B5EF4-FFF2-40B4-BE49-F238E27FC236}">
                  <a16:creationId xmlns:a16="http://schemas.microsoft.com/office/drawing/2014/main" id="{C5847B5F-41B9-85A9-5C10-F974206AC5CD}"/>
                </a:ext>
              </a:extLst>
            </p:cNvPr>
            <p:cNvCxnSpPr>
              <a:stCxn id="1031" idx="6"/>
              <a:endCxn id="1032" idx="2"/>
            </p:cNvCxnSpPr>
            <p:nvPr/>
          </p:nvCxnSpPr>
          <p:spPr>
            <a:xfrm flipH="1">
              <a:off x="2798975" y="107900"/>
              <a:ext cx="3504600" cy="8190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1056" name="Google Shape;1056;p41">
              <a:extLst>
                <a:ext uri="{FF2B5EF4-FFF2-40B4-BE49-F238E27FC236}">
                  <a16:creationId xmlns:a16="http://schemas.microsoft.com/office/drawing/2014/main" id="{0A9B0243-AF28-B9EA-505B-19FA62A1E6AF}"/>
                </a:ext>
              </a:extLst>
            </p:cNvPr>
            <p:cNvGrpSpPr/>
            <p:nvPr/>
          </p:nvGrpSpPr>
          <p:grpSpPr>
            <a:xfrm flipH="1">
              <a:off x="6483650" y="694175"/>
              <a:ext cx="192300" cy="192300"/>
              <a:chOff x="4587025" y="-72475"/>
              <a:chExt cx="192300" cy="192300"/>
            </a:xfrm>
          </p:grpSpPr>
          <p:sp>
            <p:nvSpPr>
              <p:cNvPr id="1057" name="Google Shape;1057;p41">
                <a:extLst>
                  <a:ext uri="{FF2B5EF4-FFF2-40B4-BE49-F238E27FC236}">
                    <a16:creationId xmlns:a16="http://schemas.microsoft.com/office/drawing/2014/main" id="{C8AC4730-4E76-5E8D-B5E1-E76DC8C4DAB2}"/>
                  </a:ext>
                </a:extLst>
              </p:cNvPr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1">
                <a:extLst>
                  <a:ext uri="{FF2B5EF4-FFF2-40B4-BE49-F238E27FC236}">
                    <a16:creationId xmlns:a16="http://schemas.microsoft.com/office/drawing/2014/main" id="{4135A842-64ED-1DEE-16E7-AF0F454D7AC9}"/>
                  </a:ext>
                </a:extLst>
              </p:cNvPr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59" name="Google Shape;1059;p41">
              <a:extLst>
                <a:ext uri="{FF2B5EF4-FFF2-40B4-BE49-F238E27FC236}">
                  <a16:creationId xmlns:a16="http://schemas.microsoft.com/office/drawing/2014/main" id="{C200F661-DA0C-C6F3-20E1-BC7F0188FC72}"/>
                </a:ext>
              </a:extLst>
            </p:cNvPr>
            <p:cNvCxnSpPr>
              <a:stCxn id="1058" idx="6"/>
              <a:endCxn id="1035" idx="0"/>
            </p:cNvCxnSpPr>
            <p:nvPr/>
          </p:nvCxnSpPr>
          <p:spPr>
            <a:xfrm flipH="1">
              <a:off x="5961350" y="790325"/>
              <a:ext cx="522300" cy="5943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485D9F0-1661-5B1D-94B4-0021F612B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42" y="381620"/>
            <a:ext cx="4791744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36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>
          <a:extLst>
            <a:ext uri="{FF2B5EF4-FFF2-40B4-BE49-F238E27FC236}">
              <a16:creationId xmlns:a16="http://schemas.microsoft.com/office/drawing/2014/main" id="{188D7AD5-90A6-A716-C005-4B27F4E40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5" name="Google Shape;1025;p41">
            <a:extLst>
              <a:ext uri="{FF2B5EF4-FFF2-40B4-BE49-F238E27FC236}">
                <a16:creationId xmlns:a16="http://schemas.microsoft.com/office/drawing/2014/main" id="{01D50B1B-493E-9E70-2D70-20BECFF4456F}"/>
              </a:ext>
            </a:extLst>
          </p:cNvPr>
          <p:cNvCxnSpPr/>
          <p:nvPr/>
        </p:nvCxnSpPr>
        <p:spPr>
          <a:xfrm>
            <a:off x="801075" y="2111863"/>
            <a:ext cx="0" cy="1265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1026" name="Google Shape;1026;p41">
            <a:extLst>
              <a:ext uri="{FF2B5EF4-FFF2-40B4-BE49-F238E27FC236}">
                <a16:creationId xmlns:a16="http://schemas.microsoft.com/office/drawing/2014/main" id="{879CB29D-6C48-EC75-9979-2931DA88931F}"/>
              </a:ext>
            </a:extLst>
          </p:cNvPr>
          <p:cNvCxnSpPr/>
          <p:nvPr/>
        </p:nvCxnSpPr>
        <p:spPr>
          <a:xfrm rot="5400000" flipH="1">
            <a:off x="-1244000" y="2984500"/>
            <a:ext cx="1674600" cy="63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27" name="Google Shape;1027;p41">
            <a:extLst>
              <a:ext uri="{FF2B5EF4-FFF2-40B4-BE49-F238E27FC236}">
                <a16:creationId xmlns:a16="http://schemas.microsoft.com/office/drawing/2014/main" id="{93445709-7C9A-6C77-5316-7FA563ED22CE}"/>
              </a:ext>
            </a:extLst>
          </p:cNvPr>
          <p:cNvSpPr/>
          <p:nvPr/>
        </p:nvSpPr>
        <p:spPr>
          <a:xfrm flipH="1">
            <a:off x="6883025" y="2686000"/>
            <a:ext cx="1167600" cy="1167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1">
            <a:extLst>
              <a:ext uri="{FF2B5EF4-FFF2-40B4-BE49-F238E27FC236}">
                <a16:creationId xmlns:a16="http://schemas.microsoft.com/office/drawing/2014/main" id="{0C3F829C-B8B8-B953-3A00-264197CF55E8}"/>
              </a:ext>
            </a:extLst>
          </p:cNvPr>
          <p:cNvSpPr/>
          <p:nvPr/>
        </p:nvSpPr>
        <p:spPr>
          <a:xfrm flipH="1">
            <a:off x="571875" y="198050"/>
            <a:ext cx="458400" cy="458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9" name="Google Shape;1029;p41">
            <a:extLst>
              <a:ext uri="{FF2B5EF4-FFF2-40B4-BE49-F238E27FC236}">
                <a16:creationId xmlns:a16="http://schemas.microsoft.com/office/drawing/2014/main" id="{70A0D344-E587-42DD-B01E-E88FA4FDAA64}"/>
              </a:ext>
            </a:extLst>
          </p:cNvPr>
          <p:cNvGrpSpPr/>
          <p:nvPr/>
        </p:nvGrpSpPr>
        <p:grpSpPr>
          <a:xfrm>
            <a:off x="1577925" y="17750"/>
            <a:ext cx="6089425" cy="1646375"/>
            <a:chOff x="1577925" y="17750"/>
            <a:chExt cx="6089425" cy="1646375"/>
          </a:xfrm>
        </p:grpSpPr>
        <p:sp>
          <p:nvSpPr>
            <p:cNvPr id="1030" name="Google Shape;1030;p41">
              <a:extLst>
                <a:ext uri="{FF2B5EF4-FFF2-40B4-BE49-F238E27FC236}">
                  <a16:creationId xmlns:a16="http://schemas.microsoft.com/office/drawing/2014/main" id="{7282C92D-5DFC-EB18-6BA2-79A6AA3C80AC}"/>
                </a:ext>
              </a:extLst>
            </p:cNvPr>
            <p:cNvSpPr/>
            <p:nvPr/>
          </p:nvSpPr>
          <p:spPr>
            <a:xfrm flipH="1">
              <a:off x="7487050" y="1035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1">
              <a:extLst>
                <a:ext uri="{FF2B5EF4-FFF2-40B4-BE49-F238E27FC236}">
                  <a16:creationId xmlns:a16="http://schemas.microsoft.com/office/drawing/2014/main" id="{B59E4C4A-DCCA-7B05-37D4-B541F7F68A05}"/>
                </a:ext>
              </a:extLst>
            </p:cNvPr>
            <p:cNvSpPr/>
            <p:nvPr/>
          </p:nvSpPr>
          <p:spPr>
            <a:xfrm flipH="1">
              <a:off x="6303575" y="17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1">
              <a:extLst>
                <a:ext uri="{FF2B5EF4-FFF2-40B4-BE49-F238E27FC236}">
                  <a16:creationId xmlns:a16="http://schemas.microsoft.com/office/drawing/2014/main" id="{5540394F-6101-F2C6-D233-671D6AC7F152}"/>
                </a:ext>
              </a:extLst>
            </p:cNvPr>
            <p:cNvSpPr/>
            <p:nvPr/>
          </p:nvSpPr>
          <p:spPr>
            <a:xfrm flipH="1">
              <a:off x="2618525" y="836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3" name="Google Shape;1033;p41">
              <a:extLst>
                <a:ext uri="{FF2B5EF4-FFF2-40B4-BE49-F238E27FC236}">
                  <a16:creationId xmlns:a16="http://schemas.microsoft.com/office/drawing/2014/main" id="{86FE21AF-47CF-AB13-0108-F0B73C1893B9}"/>
                </a:ext>
              </a:extLst>
            </p:cNvPr>
            <p:cNvCxnSpPr>
              <a:stCxn id="1030" idx="6"/>
              <a:endCxn id="1031" idx="2"/>
            </p:cNvCxnSpPr>
            <p:nvPr/>
          </p:nvCxnSpPr>
          <p:spPr>
            <a:xfrm rot="10800000">
              <a:off x="6483850" y="107800"/>
              <a:ext cx="1003200" cy="10182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41">
              <a:extLst>
                <a:ext uri="{FF2B5EF4-FFF2-40B4-BE49-F238E27FC236}">
                  <a16:creationId xmlns:a16="http://schemas.microsoft.com/office/drawing/2014/main" id="{65967AD2-15A8-77C4-B5E0-C34A6830455F}"/>
                </a:ext>
              </a:extLst>
            </p:cNvPr>
            <p:cNvCxnSpPr>
              <a:stCxn id="1031" idx="6"/>
              <a:endCxn id="1035" idx="0"/>
            </p:cNvCxnSpPr>
            <p:nvPr/>
          </p:nvCxnSpPr>
          <p:spPr>
            <a:xfrm flipH="1">
              <a:off x="5961275" y="107900"/>
              <a:ext cx="342300" cy="12765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036" name="Google Shape;1036;p41">
              <a:extLst>
                <a:ext uri="{FF2B5EF4-FFF2-40B4-BE49-F238E27FC236}">
                  <a16:creationId xmlns:a16="http://schemas.microsoft.com/office/drawing/2014/main" id="{402B5C19-3013-AB10-203F-B8BEE185CF6A}"/>
                </a:ext>
              </a:extLst>
            </p:cNvPr>
            <p:cNvSpPr/>
            <p:nvPr/>
          </p:nvSpPr>
          <p:spPr>
            <a:xfrm flipH="1">
              <a:off x="4852175" y="815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1">
              <a:extLst>
                <a:ext uri="{FF2B5EF4-FFF2-40B4-BE49-F238E27FC236}">
                  <a16:creationId xmlns:a16="http://schemas.microsoft.com/office/drawing/2014/main" id="{F2F6AE9D-0461-7C00-1EA2-10BF8CE0631B}"/>
                </a:ext>
              </a:extLst>
            </p:cNvPr>
            <p:cNvSpPr/>
            <p:nvPr/>
          </p:nvSpPr>
          <p:spPr>
            <a:xfrm flipH="1">
              <a:off x="4357700" y="7963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8" name="Google Shape;1038;p41">
              <a:extLst>
                <a:ext uri="{FF2B5EF4-FFF2-40B4-BE49-F238E27FC236}">
                  <a16:creationId xmlns:a16="http://schemas.microsoft.com/office/drawing/2014/main" id="{BB077FC1-1F67-B089-4B07-D3687B386EAF}"/>
                </a:ext>
              </a:extLst>
            </p:cNvPr>
            <p:cNvCxnSpPr>
              <a:stCxn id="1031" idx="2"/>
              <a:endCxn id="1039" idx="6"/>
            </p:cNvCxnSpPr>
            <p:nvPr/>
          </p:nvCxnSpPr>
          <p:spPr>
            <a:xfrm>
              <a:off x="6483875" y="107900"/>
              <a:ext cx="951300" cy="3195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040" name="Google Shape;1040;p41">
              <a:extLst>
                <a:ext uri="{FF2B5EF4-FFF2-40B4-BE49-F238E27FC236}">
                  <a16:creationId xmlns:a16="http://schemas.microsoft.com/office/drawing/2014/main" id="{A35F57F7-7D7C-2591-224C-07CDC6021B65}"/>
                </a:ext>
              </a:extLst>
            </p:cNvPr>
            <p:cNvCxnSpPr>
              <a:stCxn id="1036" idx="6"/>
              <a:endCxn id="1041" idx="1"/>
            </p:cNvCxnSpPr>
            <p:nvPr/>
          </p:nvCxnSpPr>
          <p:spPr>
            <a:xfrm rot="10800000">
              <a:off x="3526775" y="116975"/>
              <a:ext cx="1325400" cy="22500"/>
            </a:xfrm>
            <a:prstGeom prst="curvedConnector4">
              <a:avLst>
                <a:gd name="adj1" fmla="val 48939"/>
                <a:gd name="adj2" fmla="val 128366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042" name="Google Shape;1042;p41">
              <a:extLst>
                <a:ext uri="{FF2B5EF4-FFF2-40B4-BE49-F238E27FC236}">
                  <a16:creationId xmlns:a16="http://schemas.microsoft.com/office/drawing/2014/main" id="{CC32760D-A3EA-293D-62DE-31F4C904A0C6}"/>
                </a:ext>
              </a:extLst>
            </p:cNvPr>
            <p:cNvCxnSpPr>
              <a:stCxn id="1041" idx="4"/>
              <a:endCxn id="1037" idx="6"/>
            </p:cNvCxnSpPr>
            <p:nvPr/>
          </p:nvCxnSpPr>
          <p:spPr>
            <a:xfrm rot="-5400000" flipH="1">
              <a:off x="3605600" y="134225"/>
              <a:ext cx="605400" cy="8991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043" name="Google Shape;1043;p41">
              <a:extLst>
                <a:ext uri="{FF2B5EF4-FFF2-40B4-BE49-F238E27FC236}">
                  <a16:creationId xmlns:a16="http://schemas.microsoft.com/office/drawing/2014/main" id="{74A67F60-0EA2-2CA3-8651-D9513138F42A}"/>
                </a:ext>
              </a:extLst>
            </p:cNvPr>
            <p:cNvCxnSpPr>
              <a:stCxn id="1037" idx="2"/>
              <a:endCxn id="1031" idx="6"/>
            </p:cNvCxnSpPr>
            <p:nvPr/>
          </p:nvCxnSpPr>
          <p:spPr>
            <a:xfrm rot="10800000" flipH="1">
              <a:off x="4538000" y="107950"/>
              <a:ext cx="1765500" cy="7785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044" name="Google Shape;1044;p41">
              <a:extLst>
                <a:ext uri="{FF2B5EF4-FFF2-40B4-BE49-F238E27FC236}">
                  <a16:creationId xmlns:a16="http://schemas.microsoft.com/office/drawing/2014/main" id="{C9E21F8F-3045-B265-0980-F4CD44A63534}"/>
                </a:ext>
              </a:extLst>
            </p:cNvPr>
            <p:cNvCxnSpPr>
              <a:stCxn id="1036" idx="5"/>
            </p:cNvCxnSpPr>
            <p:nvPr/>
          </p:nvCxnSpPr>
          <p:spPr>
            <a:xfrm rot="-5400000" flipH="1">
              <a:off x="4565834" y="483716"/>
              <a:ext cx="982200" cy="375600"/>
            </a:xfrm>
            <a:prstGeom prst="curvedConnector3">
              <a:avLst>
                <a:gd name="adj1" fmla="val 5086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1045" name="Google Shape;1045;p41">
              <a:extLst>
                <a:ext uri="{FF2B5EF4-FFF2-40B4-BE49-F238E27FC236}">
                  <a16:creationId xmlns:a16="http://schemas.microsoft.com/office/drawing/2014/main" id="{7E4586BB-0BA9-7D97-147D-D67F3C7E7AF9}"/>
                </a:ext>
              </a:extLst>
            </p:cNvPr>
            <p:cNvGrpSpPr/>
            <p:nvPr/>
          </p:nvGrpSpPr>
          <p:grpSpPr>
            <a:xfrm flipH="1">
              <a:off x="5821450" y="1384525"/>
              <a:ext cx="279600" cy="279600"/>
              <a:chOff x="2206950" y="697000"/>
              <a:chExt cx="279600" cy="279600"/>
            </a:xfrm>
          </p:grpSpPr>
          <p:sp>
            <p:nvSpPr>
              <p:cNvPr id="1046" name="Google Shape;1046;p41">
                <a:extLst>
                  <a:ext uri="{FF2B5EF4-FFF2-40B4-BE49-F238E27FC236}">
                    <a16:creationId xmlns:a16="http://schemas.microsoft.com/office/drawing/2014/main" id="{C7674F1B-0AFA-CC0D-EBE3-DB8CA30909C8}"/>
                  </a:ext>
                </a:extLst>
              </p:cNvPr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>
                <a:extLst>
                  <a:ext uri="{FF2B5EF4-FFF2-40B4-BE49-F238E27FC236}">
                    <a16:creationId xmlns:a16="http://schemas.microsoft.com/office/drawing/2014/main" id="{8F837939-969B-9B99-2C09-18A29ACA1DC4}"/>
                  </a:ext>
                </a:extLst>
              </p:cNvPr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41">
              <a:extLst>
                <a:ext uri="{FF2B5EF4-FFF2-40B4-BE49-F238E27FC236}">
                  <a16:creationId xmlns:a16="http://schemas.microsoft.com/office/drawing/2014/main" id="{08A12E55-7EA6-55C7-EFC6-34557097EA32}"/>
                </a:ext>
              </a:extLst>
            </p:cNvPr>
            <p:cNvGrpSpPr/>
            <p:nvPr/>
          </p:nvGrpSpPr>
          <p:grpSpPr>
            <a:xfrm flipH="1">
              <a:off x="7435125" y="331100"/>
              <a:ext cx="192300" cy="192300"/>
              <a:chOff x="471450" y="43325"/>
              <a:chExt cx="192300" cy="192300"/>
            </a:xfrm>
          </p:grpSpPr>
          <p:sp>
            <p:nvSpPr>
              <p:cNvPr id="1048" name="Google Shape;1048;p41">
                <a:extLst>
                  <a:ext uri="{FF2B5EF4-FFF2-40B4-BE49-F238E27FC236}">
                    <a16:creationId xmlns:a16="http://schemas.microsoft.com/office/drawing/2014/main" id="{3D26BC82-702D-248A-4278-933422A6CA31}"/>
                  </a:ext>
                </a:extLst>
              </p:cNvPr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1">
                <a:extLst>
                  <a:ext uri="{FF2B5EF4-FFF2-40B4-BE49-F238E27FC236}">
                    <a16:creationId xmlns:a16="http://schemas.microsoft.com/office/drawing/2014/main" id="{3E53EE7F-B03B-CE62-DBA3-7AAE701A359C}"/>
                  </a:ext>
                </a:extLst>
              </p:cNvPr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9" name="Google Shape;1049;p41">
              <a:extLst>
                <a:ext uri="{FF2B5EF4-FFF2-40B4-BE49-F238E27FC236}">
                  <a16:creationId xmlns:a16="http://schemas.microsoft.com/office/drawing/2014/main" id="{042C5B39-71AF-0158-5ADC-1274A9472B13}"/>
                </a:ext>
              </a:extLst>
            </p:cNvPr>
            <p:cNvGrpSpPr/>
            <p:nvPr/>
          </p:nvGrpSpPr>
          <p:grpSpPr>
            <a:xfrm flipH="1">
              <a:off x="3362600" y="88775"/>
              <a:ext cx="192300" cy="192300"/>
              <a:chOff x="4587025" y="-72475"/>
              <a:chExt cx="192300" cy="192300"/>
            </a:xfrm>
          </p:grpSpPr>
          <p:sp>
            <p:nvSpPr>
              <p:cNvPr id="1050" name="Google Shape;1050;p41">
                <a:extLst>
                  <a:ext uri="{FF2B5EF4-FFF2-40B4-BE49-F238E27FC236}">
                    <a16:creationId xmlns:a16="http://schemas.microsoft.com/office/drawing/2014/main" id="{6EE83306-78FE-505B-069D-3EE7A050C34D}"/>
                  </a:ext>
                </a:extLst>
              </p:cNvPr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>
                <a:extLst>
                  <a:ext uri="{FF2B5EF4-FFF2-40B4-BE49-F238E27FC236}">
                    <a16:creationId xmlns:a16="http://schemas.microsoft.com/office/drawing/2014/main" id="{FB82ABC3-8637-7660-D9F3-774475671890}"/>
                  </a:ext>
                </a:extLst>
              </p:cNvPr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41">
              <a:extLst>
                <a:ext uri="{FF2B5EF4-FFF2-40B4-BE49-F238E27FC236}">
                  <a16:creationId xmlns:a16="http://schemas.microsoft.com/office/drawing/2014/main" id="{B79855AA-2AE4-112E-B175-B5034B26732E}"/>
                </a:ext>
              </a:extLst>
            </p:cNvPr>
            <p:cNvGrpSpPr/>
            <p:nvPr/>
          </p:nvGrpSpPr>
          <p:grpSpPr>
            <a:xfrm flipH="1">
              <a:off x="1577925" y="287450"/>
              <a:ext cx="279600" cy="279600"/>
              <a:chOff x="2206950" y="697000"/>
              <a:chExt cx="279600" cy="279600"/>
            </a:xfrm>
          </p:grpSpPr>
          <p:sp>
            <p:nvSpPr>
              <p:cNvPr id="1052" name="Google Shape;1052;p41">
                <a:extLst>
                  <a:ext uri="{FF2B5EF4-FFF2-40B4-BE49-F238E27FC236}">
                    <a16:creationId xmlns:a16="http://schemas.microsoft.com/office/drawing/2014/main" id="{CE730390-3F88-90CB-42D6-6F23A392B795}"/>
                  </a:ext>
                </a:extLst>
              </p:cNvPr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1">
                <a:extLst>
                  <a:ext uri="{FF2B5EF4-FFF2-40B4-BE49-F238E27FC236}">
                    <a16:creationId xmlns:a16="http://schemas.microsoft.com/office/drawing/2014/main" id="{AD74A827-C0F1-E977-8B53-ABE14E1B3164}"/>
                  </a:ext>
                </a:extLst>
              </p:cNvPr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54" name="Google Shape;1054;p41">
              <a:extLst>
                <a:ext uri="{FF2B5EF4-FFF2-40B4-BE49-F238E27FC236}">
                  <a16:creationId xmlns:a16="http://schemas.microsoft.com/office/drawing/2014/main" id="{CFE09F95-9B97-1AF0-D1A1-038E48D805F7}"/>
                </a:ext>
              </a:extLst>
            </p:cNvPr>
            <p:cNvCxnSpPr>
              <a:stCxn id="1032" idx="6"/>
              <a:endCxn id="1053" idx="2"/>
            </p:cNvCxnSpPr>
            <p:nvPr/>
          </p:nvCxnSpPr>
          <p:spPr>
            <a:xfrm rot="10800000">
              <a:off x="1857425" y="427400"/>
              <a:ext cx="761100" cy="499500"/>
            </a:xfrm>
            <a:prstGeom prst="curvedConnector3">
              <a:avLst>
                <a:gd name="adj1" fmla="val 4999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055" name="Google Shape;1055;p41">
              <a:extLst>
                <a:ext uri="{FF2B5EF4-FFF2-40B4-BE49-F238E27FC236}">
                  <a16:creationId xmlns:a16="http://schemas.microsoft.com/office/drawing/2014/main" id="{05F5AB2F-5501-4C71-2615-563F8256F6C7}"/>
                </a:ext>
              </a:extLst>
            </p:cNvPr>
            <p:cNvCxnSpPr>
              <a:stCxn id="1031" idx="6"/>
              <a:endCxn id="1032" idx="2"/>
            </p:cNvCxnSpPr>
            <p:nvPr/>
          </p:nvCxnSpPr>
          <p:spPr>
            <a:xfrm flipH="1">
              <a:off x="2798975" y="107900"/>
              <a:ext cx="3504600" cy="8190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1056" name="Google Shape;1056;p41">
              <a:extLst>
                <a:ext uri="{FF2B5EF4-FFF2-40B4-BE49-F238E27FC236}">
                  <a16:creationId xmlns:a16="http://schemas.microsoft.com/office/drawing/2014/main" id="{480A970C-AC98-A821-E045-35B234EC4B4D}"/>
                </a:ext>
              </a:extLst>
            </p:cNvPr>
            <p:cNvGrpSpPr/>
            <p:nvPr/>
          </p:nvGrpSpPr>
          <p:grpSpPr>
            <a:xfrm flipH="1">
              <a:off x="6483650" y="694175"/>
              <a:ext cx="192300" cy="192300"/>
              <a:chOff x="4587025" y="-72475"/>
              <a:chExt cx="192300" cy="192300"/>
            </a:xfrm>
          </p:grpSpPr>
          <p:sp>
            <p:nvSpPr>
              <p:cNvPr id="1057" name="Google Shape;1057;p41">
                <a:extLst>
                  <a:ext uri="{FF2B5EF4-FFF2-40B4-BE49-F238E27FC236}">
                    <a16:creationId xmlns:a16="http://schemas.microsoft.com/office/drawing/2014/main" id="{BAAF112B-4290-4D5A-98D5-461E7BB16A69}"/>
                  </a:ext>
                </a:extLst>
              </p:cNvPr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1">
                <a:extLst>
                  <a:ext uri="{FF2B5EF4-FFF2-40B4-BE49-F238E27FC236}">
                    <a16:creationId xmlns:a16="http://schemas.microsoft.com/office/drawing/2014/main" id="{4B9772CF-5D0C-659D-B495-BC2BDFEFE6C3}"/>
                  </a:ext>
                </a:extLst>
              </p:cNvPr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59" name="Google Shape;1059;p41">
              <a:extLst>
                <a:ext uri="{FF2B5EF4-FFF2-40B4-BE49-F238E27FC236}">
                  <a16:creationId xmlns:a16="http://schemas.microsoft.com/office/drawing/2014/main" id="{2AC4B053-4E0F-8B08-D51B-E51A987CF3E0}"/>
                </a:ext>
              </a:extLst>
            </p:cNvPr>
            <p:cNvCxnSpPr>
              <a:stCxn id="1058" idx="6"/>
              <a:endCxn id="1035" idx="0"/>
            </p:cNvCxnSpPr>
            <p:nvPr/>
          </p:nvCxnSpPr>
          <p:spPr>
            <a:xfrm flipH="1">
              <a:off x="5961350" y="790325"/>
              <a:ext cx="522300" cy="5943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16F7727-B9A6-C73E-3FAB-4508FF225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925" y="39112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32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>
          <a:extLst>
            <a:ext uri="{FF2B5EF4-FFF2-40B4-BE49-F238E27FC236}">
              <a16:creationId xmlns:a16="http://schemas.microsoft.com/office/drawing/2014/main" id="{4C6FD50C-E3B5-1E68-67A7-4D9EB01B0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4">
            <a:extLst>
              <a:ext uri="{FF2B5EF4-FFF2-40B4-BE49-F238E27FC236}">
                <a16:creationId xmlns:a16="http://schemas.microsoft.com/office/drawing/2014/main" id="{0CCAE019-4FE2-6266-1812-7C78CDB636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APLICACIONES</a:t>
            </a:r>
            <a:endParaRPr dirty="0"/>
          </a:p>
        </p:txBody>
      </p:sp>
      <p:sp>
        <p:nvSpPr>
          <p:cNvPr id="770" name="Google Shape;770;p34">
            <a:extLst>
              <a:ext uri="{FF2B5EF4-FFF2-40B4-BE49-F238E27FC236}">
                <a16:creationId xmlns:a16="http://schemas.microsoft.com/office/drawing/2014/main" id="{C4308ABA-E3C2-5661-AFFE-76076C893D4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35875" y="1058300"/>
            <a:ext cx="2041200" cy="13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cxnSp>
        <p:nvCxnSpPr>
          <p:cNvPr id="771" name="Google Shape;771;p34">
            <a:extLst>
              <a:ext uri="{FF2B5EF4-FFF2-40B4-BE49-F238E27FC236}">
                <a16:creationId xmlns:a16="http://schemas.microsoft.com/office/drawing/2014/main" id="{6AF699E8-2605-E43D-6CB9-B5FDE8D3B25B}"/>
              </a:ext>
            </a:extLst>
          </p:cNvPr>
          <p:cNvCxnSpPr/>
          <p:nvPr/>
        </p:nvCxnSpPr>
        <p:spPr>
          <a:xfrm>
            <a:off x="4047175" y="1229900"/>
            <a:ext cx="0" cy="102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grpSp>
        <p:nvGrpSpPr>
          <p:cNvPr id="772" name="Google Shape;772;p34">
            <a:extLst>
              <a:ext uri="{FF2B5EF4-FFF2-40B4-BE49-F238E27FC236}">
                <a16:creationId xmlns:a16="http://schemas.microsoft.com/office/drawing/2014/main" id="{DEE65D81-1125-EF99-7145-1AF25297B61C}"/>
              </a:ext>
            </a:extLst>
          </p:cNvPr>
          <p:cNvGrpSpPr/>
          <p:nvPr/>
        </p:nvGrpSpPr>
        <p:grpSpPr>
          <a:xfrm>
            <a:off x="-342250" y="307775"/>
            <a:ext cx="3265825" cy="5144600"/>
            <a:chOff x="218875" y="-56400"/>
            <a:chExt cx="3265825" cy="5144600"/>
          </a:xfrm>
        </p:grpSpPr>
        <p:sp>
          <p:nvSpPr>
            <p:cNvPr id="773" name="Google Shape;773;p34">
              <a:extLst>
                <a:ext uri="{FF2B5EF4-FFF2-40B4-BE49-F238E27FC236}">
                  <a16:creationId xmlns:a16="http://schemas.microsoft.com/office/drawing/2014/main" id="{B315B1FB-B9A6-7044-CD62-50672777133A}"/>
                </a:ext>
              </a:extLst>
            </p:cNvPr>
            <p:cNvSpPr/>
            <p:nvPr/>
          </p:nvSpPr>
          <p:spPr>
            <a:xfrm>
              <a:off x="218875" y="352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>
              <a:extLst>
                <a:ext uri="{FF2B5EF4-FFF2-40B4-BE49-F238E27FC236}">
                  <a16:creationId xmlns:a16="http://schemas.microsoft.com/office/drawing/2014/main" id="{49D7D6BB-6526-A123-9E90-5993ECC2E60A}"/>
                </a:ext>
              </a:extLst>
            </p:cNvPr>
            <p:cNvSpPr/>
            <p:nvPr/>
          </p:nvSpPr>
          <p:spPr>
            <a:xfrm>
              <a:off x="1911750" y="237768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5" name="Google Shape;775;p34">
              <a:extLst>
                <a:ext uri="{FF2B5EF4-FFF2-40B4-BE49-F238E27FC236}">
                  <a16:creationId xmlns:a16="http://schemas.microsoft.com/office/drawing/2014/main" id="{32CEE2F2-C3F2-89C0-C0ED-7105979A7398}"/>
                </a:ext>
              </a:extLst>
            </p:cNvPr>
            <p:cNvCxnSpPr>
              <a:endCxn id="773" idx="4"/>
            </p:cNvCxnSpPr>
            <p:nvPr/>
          </p:nvCxnSpPr>
          <p:spPr>
            <a:xfrm rot="5400000" flipH="1">
              <a:off x="138325" y="703850"/>
              <a:ext cx="900000" cy="558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34">
              <a:extLst>
                <a:ext uri="{FF2B5EF4-FFF2-40B4-BE49-F238E27FC236}">
                  <a16:creationId xmlns:a16="http://schemas.microsoft.com/office/drawing/2014/main" id="{D9A276DC-AFF7-E3EF-84E6-C1446AE8CC83}"/>
                </a:ext>
              </a:extLst>
            </p:cNvPr>
            <p:cNvCxnSpPr>
              <a:stCxn id="773" idx="6"/>
              <a:endCxn id="774" idx="2"/>
            </p:cNvCxnSpPr>
            <p:nvPr/>
          </p:nvCxnSpPr>
          <p:spPr>
            <a:xfrm>
              <a:off x="399175" y="443000"/>
              <a:ext cx="1512600" cy="20247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34">
              <a:extLst>
                <a:ext uri="{FF2B5EF4-FFF2-40B4-BE49-F238E27FC236}">
                  <a16:creationId xmlns:a16="http://schemas.microsoft.com/office/drawing/2014/main" id="{A45314E8-3547-F16F-BB3B-761375097DBA}"/>
                </a:ext>
              </a:extLst>
            </p:cNvPr>
            <p:cNvCxnSpPr>
              <a:stCxn id="774" idx="6"/>
              <a:endCxn id="778" idx="0"/>
            </p:cNvCxnSpPr>
            <p:nvPr/>
          </p:nvCxnSpPr>
          <p:spPr>
            <a:xfrm rot="10800000">
              <a:off x="1447050" y="163238"/>
              <a:ext cx="645000" cy="2304600"/>
            </a:xfrm>
            <a:prstGeom prst="curvedConnector4">
              <a:avLst>
                <a:gd name="adj1" fmla="val -36919"/>
                <a:gd name="adj2" fmla="val 1103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779" name="Google Shape;779;p34">
              <a:extLst>
                <a:ext uri="{FF2B5EF4-FFF2-40B4-BE49-F238E27FC236}">
                  <a16:creationId xmlns:a16="http://schemas.microsoft.com/office/drawing/2014/main" id="{3508554F-36E4-9446-BE89-C457DCF01FBF}"/>
                </a:ext>
              </a:extLst>
            </p:cNvPr>
            <p:cNvSpPr/>
            <p:nvPr/>
          </p:nvSpPr>
          <p:spPr>
            <a:xfrm>
              <a:off x="2332975" y="-564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>
              <a:extLst>
                <a:ext uri="{FF2B5EF4-FFF2-40B4-BE49-F238E27FC236}">
                  <a16:creationId xmlns:a16="http://schemas.microsoft.com/office/drawing/2014/main" id="{1DAAD81D-FC7C-E0B0-B273-F848F88953AE}"/>
                </a:ext>
              </a:extLst>
            </p:cNvPr>
            <p:cNvSpPr/>
            <p:nvPr/>
          </p:nvSpPr>
          <p:spPr>
            <a:xfrm>
              <a:off x="1781413" y="10195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1" name="Google Shape;781;p34">
              <a:extLst>
                <a:ext uri="{FF2B5EF4-FFF2-40B4-BE49-F238E27FC236}">
                  <a16:creationId xmlns:a16="http://schemas.microsoft.com/office/drawing/2014/main" id="{FB558259-1586-3AF9-881B-94FDB95F6F0B}"/>
                </a:ext>
              </a:extLst>
            </p:cNvPr>
            <p:cNvCxnSpPr>
              <a:endCxn id="782" idx="2"/>
            </p:cNvCxnSpPr>
            <p:nvPr/>
          </p:nvCxnSpPr>
          <p:spPr>
            <a:xfrm rot="-5400000">
              <a:off x="-309425" y="3774500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3" name="Google Shape;783;p34">
              <a:extLst>
                <a:ext uri="{FF2B5EF4-FFF2-40B4-BE49-F238E27FC236}">
                  <a16:creationId xmlns:a16="http://schemas.microsoft.com/office/drawing/2014/main" id="{295E7F85-8113-1952-7764-226860B7303D}"/>
                </a:ext>
              </a:extLst>
            </p:cNvPr>
            <p:cNvCxnSpPr>
              <a:stCxn id="774" idx="2"/>
              <a:endCxn id="782" idx="6"/>
            </p:cNvCxnSpPr>
            <p:nvPr/>
          </p:nvCxnSpPr>
          <p:spPr>
            <a:xfrm flipH="1">
              <a:off x="1196550" y="2467838"/>
              <a:ext cx="715200" cy="7785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4" name="Google Shape;784;p34">
              <a:extLst>
                <a:ext uri="{FF2B5EF4-FFF2-40B4-BE49-F238E27FC236}">
                  <a16:creationId xmlns:a16="http://schemas.microsoft.com/office/drawing/2014/main" id="{9A4EF608-2322-017F-FE9E-3E6F328DC382}"/>
                </a:ext>
              </a:extLst>
            </p:cNvPr>
            <p:cNvCxnSpPr>
              <a:stCxn id="779" idx="6"/>
              <a:endCxn id="785" idx="3"/>
            </p:cNvCxnSpPr>
            <p:nvPr/>
          </p:nvCxnSpPr>
          <p:spPr>
            <a:xfrm>
              <a:off x="2448775" y="1500"/>
              <a:ext cx="871800" cy="249300"/>
            </a:xfrm>
            <a:prstGeom prst="curvedConnector4">
              <a:avLst>
                <a:gd name="adj1" fmla="val 34890"/>
                <a:gd name="adj2" fmla="val 14898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6" name="Google Shape;786;p34">
              <a:extLst>
                <a:ext uri="{FF2B5EF4-FFF2-40B4-BE49-F238E27FC236}">
                  <a16:creationId xmlns:a16="http://schemas.microsoft.com/office/drawing/2014/main" id="{3F1087FF-6D7F-FBFD-7534-F28F45735C9A}"/>
                </a:ext>
              </a:extLst>
            </p:cNvPr>
            <p:cNvCxnSpPr>
              <a:stCxn id="785" idx="4"/>
              <a:endCxn id="774" idx="6"/>
            </p:cNvCxnSpPr>
            <p:nvPr/>
          </p:nvCxnSpPr>
          <p:spPr>
            <a:xfrm rot="5400000">
              <a:off x="1645850" y="725200"/>
              <a:ext cx="2188800" cy="1296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7" name="Google Shape;787;p34">
              <a:extLst>
                <a:ext uri="{FF2B5EF4-FFF2-40B4-BE49-F238E27FC236}">
                  <a16:creationId xmlns:a16="http://schemas.microsoft.com/office/drawing/2014/main" id="{1A3C8D48-7411-6ED7-B868-C602E648F817}"/>
                </a:ext>
              </a:extLst>
            </p:cNvPr>
            <p:cNvCxnSpPr>
              <a:stCxn id="780" idx="2"/>
              <a:endCxn id="774" idx="0"/>
            </p:cNvCxnSpPr>
            <p:nvPr/>
          </p:nvCxnSpPr>
          <p:spPr>
            <a:xfrm>
              <a:off x="1781413" y="1109650"/>
              <a:ext cx="220500" cy="1268100"/>
            </a:xfrm>
            <a:prstGeom prst="curvedConnector4">
              <a:avLst>
                <a:gd name="adj1" fmla="val -107993"/>
                <a:gd name="adj2" fmla="val 5355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8" name="Google Shape;788;p34">
              <a:extLst>
                <a:ext uri="{FF2B5EF4-FFF2-40B4-BE49-F238E27FC236}">
                  <a16:creationId xmlns:a16="http://schemas.microsoft.com/office/drawing/2014/main" id="{64EA40F9-CCAC-F142-567E-3B0F4E1087D9}"/>
                </a:ext>
              </a:extLst>
            </p:cNvPr>
            <p:cNvCxnSpPr>
              <a:stCxn id="779" idx="5"/>
            </p:cNvCxnSpPr>
            <p:nvPr/>
          </p:nvCxnSpPr>
          <p:spPr>
            <a:xfrm rot="-5400000" flipH="1">
              <a:off x="1745716" y="728541"/>
              <a:ext cx="1710600" cy="338400"/>
            </a:xfrm>
            <a:prstGeom prst="curvedConnector3">
              <a:avLst>
                <a:gd name="adj1" fmla="val 504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9" name="Google Shape;789;p34">
              <a:extLst>
                <a:ext uri="{FF2B5EF4-FFF2-40B4-BE49-F238E27FC236}">
                  <a16:creationId xmlns:a16="http://schemas.microsoft.com/office/drawing/2014/main" id="{2D1FFF34-52C0-EF32-2CE7-515CF849DD5E}"/>
                </a:ext>
              </a:extLst>
            </p:cNvPr>
            <p:cNvCxnSpPr>
              <a:stCxn id="774" idx="4"/>
              <a:endCxn id="790" idx="0"/>
            </p:cNvCxnSpPr>
            <p:nvPr/>
          </p:nvCxnSpPr>
          <p:spPr>
            <a:xfrm rot="-5400000" flipH="1">
              <a:off x="1686450" y="2873438"/>
              <a:ext cx="861000" cy="230100"/>
            </a:xfrm>
            <a:prstGeom prst="curvedConnector3">
              <a:avLst>
                <a:gd name="adj1" fmla="val 556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791" name="Google Shape;791;p34">
              <a:extLst>
                <a:ext uri="{FF2B5EF4-FFF2-40B4-BE49-F238E27FC236}">
                  <a16:creationId xmlns:a16="http://schemas.microsoft.com/office/drawing/2014/main" id="{94240A62-272D-81A3-4351-450724E11A53}"/>
                </a:ext>
              </a:extLst>
            </p:cNvPr>
            <p:cNvGrpSpPr/>
            <p:nvPr/>
          </p:nvGrpSpPr>
          <p:grpSpPr>
            <a:xfrm>
              <a:off x="1307250" y="163250"/>
              <a:ext cx="279600" cy="606150"/>
              <a:chOff x="2170975" y="320750"/>
              <a:chExt cx="279600" cy="606150"/>
            </a:xfrm>
          </p:grpSpPr>
          <p:sp>
            <p:nvSpPr>
              <p:cNvPr id="792" name="Google Shape;792;p34">
                <a:extLst>
                  <a:ext uri="{FF2B5EF4-FFF2-40B4-BE49-F238E27FC236}">
                    <a16:creationId xmlns:a16="http://schemas.microsoft.com/office/drawing/2014/main" id="{0B3236E9-4712-0698-BECE-3271ABD0D853}"/>
                  </a:ext>
                </a:extLst>
              </p:cNvPr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4">
                <a:extLst>
                  <a:ext uri="{FF2B5EF4-FFF2-40B4-BE49-F238E27FC236}">
                    <a16:creationId xmlns:a16="http://schemas.microsoft.com/office/drawing/2014/main" id="{70EA4C27-5038-44BD-858F-DDD4A9C3A9D2}"/>
                  </a:ext>
                </a:extLst>
              </p:cNvPr>
              <p:cNvSpPr/>
              <p:nvPr/>
            </p:nvSpPr>
            <p:spPr>
              <a:xfrm>
                <a:off x="2170975" y="32075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3" name="Google Shape;793;p34">
              <a:extLst>
                <a:ext uri="{FF2B5EF4-FFF2-40B4-BE49-F238E27FC236}">
                  <a16:creationId xmlns:a16="http://schemas.microsoft.com/office/drawing/2014/main" id="{0950F1BE-27DB-A1A7-E3FF-045BABCB5B78}"/>
                </a:ext>
              </a:extLst>
            </p:cNvPr>
            <p:cNvGrpSpPr/>
            <p:nvPr/>
          </p:nvGrpSpPr>
          <p:grpSpPr>
            <a:xfrm>
              <a:off x="1004275" y="3150050"/>
              <a:ext cx="192300" cy="192300"/>
              <a:chOff x="471450" y="43325"/>
              <a:chExt cx="192300" cy="192300"/>
            </a:xfrm>
          </p:grpSpPr>
          <p:sp>
            <p:nvSpPr>
              <p:cNvPr id="794" name="Google Shape;794;p34">
                <a:extLst>
                  <a:ext uri="{FF2B5EF4-FFF2-40B4-BE49-F238E27FC236}">
                    <a16:creationId xmlns:a16="http://schemas.microsoft.com/office/drawing/2014/main" id="{A85B55AC-C6BA-9387-8C99-A8F1350BE545}"/>
                  </a:ext>
                </a:extLst>
              </p:cNvPr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4">
                <a:extLst>
                  <a:ext uri="{FF2B5EF4-FFF2-40B4-BE49-F238E27FC236}">
                    <a16:creationId xmlns:a16="http://schemas.microsoft.com/office/drawing/2014/main" id="{C72359CA-B6D7-4AED-2FCA-D09F9F33F0DD}"/>
                  </a:ext>
                </a:extLst>
              </p:cNvPr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5" name="Google Shape;795;p34">
              <a:extLst>
                <a:ext uri="{FF2B5EF4-FFF2-40B4-BE49-F238E27FC236}">
                  <a16:creationId xmlns:a16="http://schemas.microsoft.com/office/drawing/2014/main" id="{318B2FCF-1097-4D4E-46D3-06EDF26940F1}"/>
                </a:ext>
              </a:extLst>
            </p:cNvPr>
            <p:cNvGrpSpPr/>
            <p:nvPr/>
          </p:nvGrpSpPr>
          <p:grpSpPr>
            <a:xfrm>
              <a:off x="3292400" y="86800"/>
              <a:ext cx="192300" cy="192300"/>
              <a:chOff x="4587025" y="-72475"/>
              <a:chExt cx="192300" cy="192300"/>
            </a:xfrm>
          </p:grpSpPr>
          <p:sp>
            <p:nvSpPr>
              <p:cNvPr id="796" name="Google Shape;796;p34">
                <a:extLst>
                  <a:ext uri="{FF2B5EF4-FFF2-40B4-BE49-F238E27FC236}">
                    <a16:creationId xmlns:a16="http://schemas.microsoft.com/office/drawing/2014/main" id="{F419FFE3-79B3-7A77-D71A-1ED32C9F6A56}"/>
                  </a:ext>
                </a:extLst>
              </p:cNvPr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4">
                <a:extLst>
                  <a:ext uri="{FF2B5EF4-FFF2-40B4-BE49-F238E27FC236}">
                    <a16:creationId xmlns:a16="http://schemas.microsoft.com/office/drawing/2014/main" id="{35D41DC1-425F-43DB-F36C-9EEC0EA8CA61}"/>
                  </a:ext>
                </a:extLst>
              </p:cNvPr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34">
              <a:extLst>
                <a:ext uri="{FF2B5EF4-FFF2-40B4-BE49-F238E27FC236}">
                  <a16:creationId xmlns:a16="http://schemas.microsoft.com/office/drawing/2014/main" id="{3067C519-4012-D836-ECDF-DA8F3149DD3C}"/>
                </a:ext>
              </a:extLst>
            </p:cNvPr>
            <p:cNvGrpSpPr/>
            <p:nvPr/>
          </p:nvGrpSpPr>
          <p:grpSpPr>
            <a:xfrm>
              <a:off x="2092050" y="3418875"/>
              <a:ext cx="279600" cy="279600"/>
              <a:chOff x="2712150" y="448150"/>
              <a:chExt cx="279600" cy="279600"/>
            </a:xfrm>
          </p:grpSpPr>
          <p:sp>
            <p:nvSpPr>
              <p:cNvPr id="798" name="Google Shape;798;p34">
                <a:extLst>
                  <a:ext uri="{FF2B5EF4-FFF2-40B4-BE49-F238E27FC236}">
                    <a16:creationId xmlns:a16="http://schemas.microsoft.com/office/drawing/2014/main" id="{586F1A17-0CA2-A127-33AF-BE3A0D191502}"/>
                  </a:ext>
                </a:extLst>
              </p:cNvPr>
              <p:cNvSpPr/>
              <p:nvPr/>
            </p:nvSpPr>
            <p:spPr>
              <a:xfrm>
                <a:off x="2761800" y="4978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4">
                <a:extLst>
                  <a:ext uri="{FF2B5EF4-FFF2-40B4-BE49-F238E27FC236}">
                    <a16:creationId xmlns:a16="http://schemas.microsoft.com/office/drawing/2014/main" id="{758260AC-41C4-7DDA-C345-7B5ED33294E0}"/>
                  </a:ext>
                </a:extLst>
              </p:cNvPr>
              <p:cNvSpPr/>
              <p:nvPr/>
            </p:nvSpPr>
            <p:spPr>
              <a:xfrm>
                <a:off x="2712150" y="44815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9" name="Google Shape;799;p34">
              <a:extLst>
                <a:ext uri="{FF2B5EF4-FFF2-40B4-BE49-F238E27FC236}">
                  <a16:creationId xmlns:a16="http://schemas.microsoft.com/office/drawing/2014/main" id="{36D70DD5-6411-B5B2-FAFA-6D8336E923B7}"/>
                </a:ext>
              </a:extLst>
            </p:cNvPr>
            <p:cNvSpPr/>
            <p:nvPr/>
          </p:nvSpPr>
          <p:spPr>
            <a:xfrm>
              <a:off x="420275" y="265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0" name="Google Shape;800;p34">
              <a:extLst>
                <a:ext uri="{FF2B5EF4-FFF2-40B4-BE49-F238E27FC236}">
                  <a16:creationId xmlns:a16="http://schemas.microsoft.com/office/drawing/2014/main" id="{5145CEC7-80F5-DAB9-0DAF-6DC2268AC938}"/>
                </a:ext>
              </a:extLst>
            </p:cNvPr>
            <p:cNvCxnSpPr>
              <a:stCxn id="799" idx="0"/>
              <a:endCxn id="778" idx="4"/>
            </p:cNvCxnSpPr>
            <p:nvPr/>
          </p:nvCxnSpPr>
          <p:spPr>
            <a:xfrm rot="-5400000">
              <a:off x="-142825" y="1063725"/>
              <a:ext cx="2211000" cy="9690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801" name="Google Shape;801;p34">
            <a:extLst>
              <a:ext uri="{FF2B5EF4-FFF2-40B4-BE49-F238E27FC236}">
                <a16:creationId xmlns:a16="http://schemas.microsoft.com/office/drawing/2014/main" id="{136EB58E-7BA4-12AD-7766-26A20C9E1448}"/>
              </a:ext>
            </a:extLst>
          </p:cNvPr>
          <p:cNvSpPr/>
          <p:nvPr/>
        </p:nvSpPr>
        <p:spPr>
          <a:xfrm>
            <a:off x="2506975" y="362070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4">
            <a:extLst>
              <a:ext uri="{FF2B5EF4-FFF2-40B4-BE49-F238E27FC236}">
                <a16:creationId xmlns:a16="http://schemas.microsoft.com/office/drawing/2014/main" id="{9BB8B231-0932-A394-2EFC-968AEBB28602}"/>
              </a:ext>
            </a:extLst>
          </p:cNvPr>
          <p:cNvSpPr/>
          <p:nvPr/>
        </p:nvSpPr>
        <p:spPr>
          <a:xfrm>
            <a:off x="7276400" y="40639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24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CONTENIDOS</a:t>
            </a:r>
            <a:endParaRPr dirty="0"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360642" y="1486759"/>
            <a:ext cx="1026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01</a:t>
            </a:r>
            <a:endParaRPr b="1"/>
          </a:p>
        </p:txBody>
      </p:sp>
      <p:sp>
        <p:nvSpPr>
          <p:cNvPr id="692" name="Google Shape;692;p32"/>
          <p:cNvSpPr txBox="1">
            <a:spLocks noGrp="1"/>
          </p:cNvSpPr>
          <p:nvPr>
            <p:ph type="title" idx="3"/>
          </p:nvPr>
        </p:nvSpPr>
        <p:spPr>
          <a:xfrm>
            <a:off x="6774194" y="1491938"/>
            <a:ext cx="1026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04</a:t>
            </a:r>
            <a:endParaRPr b="1"/>
          </a:p>
        </p:txBody>
      </p:sp>
      <p:sp>
        <p:nvSpPr>
          <p:cNvPr id="693" name="Google Shape;693;p32"/>
          <p:cNvSpPr txBox="1">
            <a:spLocks noGrp="1"/>
          </p:cNvSpPr>
          <p:nvPr>
            <p:ph type="title" idx="4"/>
          </p:nvPr>
        </p:nvSpPr>
        <p:spPr>
          <a:xfrm>
            <a:off x="2364316" y="1482523"/>
            <a:ext cx="1026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02</a:t>
            </a:r>
            <a:endParaRPr b="1"/>
          </a:p>
        </p:txBody>
      </p:sp>
      <p:sp>
        <p:nvSpPr>
          <p:cNvPr id="694" name="Google Shape;694;p32"/>
          <p:cNvSpPr txBox="1">
            <a:spLocks noGrp="1"/>
          </p:cNvSpPr>
          <p:nvPr>
            <p:ph type="title" idx="5"/>
          </p:nvPr>
        </p:nvSpPr>
        <p:spPr>
          <a:xfrm>
            <a:off x="371741" y="3138239"/>
            <a:ext cx="1026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05</a:t>
            </a:r>
            <a:endParaRPr b="1"/>
          </a:p>
        </p:txBody>
      </p:sp>
      <p:sp>
        <p:nvSpPr>
          <p:cNvPr id="695" name="Google Shape;695;p32"/>
          <p:cNvSpPr txBox="1">
            <a:spLocks noGrp="1"/>
          </p:cNvSpPr>
          <p:nvPr>
            <p:ph type="title" idx="6"/>
          </p:nvPr>
        </p:nvSpPr>
        <p:spPr>
          <a:xfrm>
            <a:off x="4489542" y="1515550"/>
            <a:ext cx="1026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03</a:t>
            </a:r>
            <a:endParaRPr b="1"/>
          </a:p>
        </p:txBody>
      </p:sp>
      <p:sp>
        <p:nvSpPr>
          <p:cNvPr id="696" name="Google Shape;696;p32"/>
          <p:cNvSpPr txBox="1">
            <a:spLocks noGrp="1"/>
          </p:cNvSpPr>
          <p:nvPr>
            <p:ph type="title" idx="7"/>
          </p:nvPr>
        </p:nvSpPr>
        <p:spPr>
          <a:xfrm>
            <a:off x="2422436" y="3138239"/>
            <a:ext cx="1174838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06</a:t>
            </a:r>
            <a:endParaRPr b="1"/>
          </a:p>
        </p:txBody>
      </p:sp>
      <p:sp>
        <p:nvSpPr>
          <p:cNvPr id="697" name="Google Shape;697;p32"/>
          <p:cNvSpPr txBox="1">
            <a:spLocks noGrp="1"/>
          </p:cNvSpPr>
          <p:nvPr>
            <p:ph type="subTitle" idx="1"/>
          </p:nvPr>
        </p:nvSpPr>
        <p:spPr>
          <a:xfrm>
            <a:off x="360643" y="2150559"/>
            <a:ext cx="1847338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INTRODUCCIÓN</a:t>
            </a:r>
            <a:endParaRPr sz="1600" b="1" dirty="0"/>
          </a:p>
        </p:txBody>
      </p:sp>
      <p:sp>
        <p:nvSpPr>
          <p:cNvPr id="698" name="Google Shape;698;p32"/>
          <p:cNvSpPr txBox="1">
            <a:spLocks noGrp="1"/>
          </p:cNvSpPr>
          <p:nvPr>
            <p:ph type="subTitle" idx="8"/>
          </p:nvPr>
        </p:nvSpPr>
        <p:spPr>
          <a:xfrm>
            <a:off x="2353216" y="2146323"/>
            <a:ext cx="1979243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ARQUITECTURA DE LAS RBF NETWORKS</a:t>
            </a:r>
            <a:endParaRPr sz="1600" b="1" dirty="0"/>
          </a:p>
        </p:txBody>
      </p:sp>
      <p:sp>
        <p:nvSpPr>
          <p:cNvPr id="699" name="Google Shape;699;p32"/>
          <p:cNvSpPr txBox="1">
            <a:spLocks noGrp="1"/>
          </p:cNvSpPr>
          <p:nvPr>
            <p:ph type="subTitle" idx="9"/>
          </p:nvPr>
        </p:nvSpPr>
        <p:spPr>
          <a:xfrm>
            <a:off x="4467343" y="2179350"/>
            <a:ext cx="2121834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FUNCIONAMIENTO DE LAS RBF NETWORKS</a:t>
            </a:r>
            <a:endParaRPr sz="1600" b="1" dirty="0"/>
          </a:p>
        </p:txBody>
      </p:sp>
      <p:sp>
        <p:nvSpPr>
          <p:cNvPr id="700" name="Google Shape;700;p32"/>
          <p:cNvSpPr txBox="1">
            <a:spLocks noGrp="1"/>
          </p:cNvSpPr>
          <p:nvPr>
            <p:ph type="subTitle" idx="13"/>
          </p:nvPr>
        </p:nvSpPr>
        <p:spPr>
          <a:xfrm>
            <a:off x="6774195" y="2155792"/>
            <a:ext cx="1741775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ENTRENAMIENTO</a:t>
            </a:r>
            <a:endParaRPr sz="1600" b="1" dirty="0"/>
          </a:p>
        </p:txBody>
      </p:sp>
      <p:sp>
        <p:nvSpPr>
          <p:cNvPr id="701" name="Google Shape;701;p32"/>
          <p:cNvSpPr txBox="1">
            <a:spLocks noGrp="1"/>
          </p:cNvSpPr>
          <p:nvPr>
            <p:ph type="subTitle" idx="14"/>
          </p:nvPr>
        </p:nvSpPr>
        <p:spPr>
          <a:xfrm>
            <a:off x="360642" y="3802093"/>
            <a:ext cx="1595401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VENTAJAS Y DESVENTAJAS</a:t>
            </a:r>
            <a:endParaRPr sz="1600" b="1" dirty="0"/>
          </a:p>
        </p:txBody>
      </p:sp>
      <p:sp>
        <p:nvSpPr>
          <p:cNvPr id="702" name="Google Shape;702;p32"/>
          <p:cNvSpPr txBox="1">
            <a:spLocks noGrp="1"/>
          </p:cNvSpPr>
          <p:nvPr>
            <p:ph type="subTitle" idx="15"/>
          </p:nvPr>
        </p:nvSpPr>
        <p:spPr>
          <a:xfrm>
            <a:off x="2400237" y="3802093"/>
            <a:ext cx="182577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EJEMPLO PRÁCTICO</a:t>
            </a:r>
            <a:endParaRPr sz="1600" b="1" dirty="0"/>
          </a:p>
        </p:txBody>
      </p:sp>
      <p:cxnSp>
        <p:nvCxnSpPr>
          <p:cNvPr id="703" name="Google Shape;703;p32"/>
          <p:cNvCxnSpPr/>
          <p:nvPr/>
        </p:nvCxnSpPr>
        <p:spPr>
          <a:xfrm>
            <a:off x="284443" y="1563359"/>
            <a:ext cx="0" cy="97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704" name="Google Shape;704;p32"/>
          <p:cNvCxnSpPr/>
          <p:nvPr/>
        </p:nvCxnSpPr>
        <p:spPr>
          <a:xfrm>
            <a:off x="2277017" y="1559123"/>
            <a:ext cx="0" cy="97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705" name="Google Shape;705;p32"/>
          <p:cNvCxnSpPr/>
          <p:nvPr/>
        </p:nvCxnSpPr>
        <p:spPr>
          <a:xfrm>
            <a:off x="4391143" y="1592150"/>
            <a:ext cx="0" cy="97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706" name="Google Shape;706;p32"/>
          <p:cNvCxnSpPr/>
          <p:nvPr/>
        </p:nvCxnSpPr>
        <p:spPr>
          <a:xfrm>
            <a:off x="6697995" y="1570667"/>
            <a:ext cx="0" cy="97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707" name="Google Shape;707;p32"/>
          <p:cNvCxnSpPr/>
          <p:nvPr/>
        </p:nvCxnSpPr>
        <p:spPr>
          <a:xfrm>
            <a:off x="284442" y="3216968"/>
            <a:ext cx="0" cy="97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708" name="Google Shape;708;p32"/>
          <p:cNvCxnSpPr>
            <a:cxnSpLocks/>
          </p:cNvCxnSpPr>
          <p:nvPr/>
        </p:nvCxnSpPr>
        <p:spPr>
          <a:xfrm>
            <a:off x="2324037" y="3216968"/>
            <a:ext cx="0" cy="97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sp>
        <p:nvSpPr>
          <p:cNvPr id="709" name="Google Shape;709;p32"/>
          <p:cNvSpPr/>
          <p:nvPr/>
        </p:nvSpPr>
        <p:spPr>
          <a:xfrm>
            <a:off x="8342513" y="1415800"/>
            <a:ext cx="180300" cy="180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710" name="Google Shape;710;p32"/>
          <p:cNvSpPr/>
          <p:nvPr/>
        </p:nvSpPr>
        <p:spPr>
          <a:xfrm>
            <a:off x="8367025" y="2348625"/>
            <a:ext cx="180300" cy="180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cxnSp>
        <p:nvCxnSpPr>
          <p:cNvPr id="711" name="Google Shape;711;p32"/>
          <p:cNvCxnSpPr>
            <a:stCxn id="710" idx="0"/>
            <a:endCxn id="712" idx="2"/>
          </p:cNvCxnSpPr>
          <p:nvPr/>
        </p:nvCxnSpPr>
        <p:spPr>
          <a:xfrm rot="-5400000">
            <a:off x="8415475" y="1871625"/>
            <a:ext cx="518700" cy="435300"/>
          </a:xfrm>
          <a:prstGeom prst="curvedConnector2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13" name="Google Shape;713;p32"/>
          <p:cNvSpPr/>
          <p:nvPr/>
        </p:nvSpPr>
        <p:spPr>
          <a:xfrm>
            <a:off x="7907988" y="1072250"/>
            <a:ext cx="115800" cy="115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2"/>
          <p:cNvSpPr/>
          <p:nvPr/>
        </p:nvSpPr>
        <p:spPr>
          <a:xfrm>
            <a:off x="8892400" y="1772100"/>
            <a:ext cx="115800" cy="115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714" name="Google Shape;714;p32"/>
          <p:cNvSpPr/>
          <p:nvPr/>
        </p:nvSpPr>
        <p:spPr>
          <a:xfrm>
            <a:off x="8667675" y="574100"/>
            <a:ext cx="180300" cy="180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5" name="Google Shape;715;p32"/>
          <p:cNvCxnSpPr>
            <a:stCxn id="713" idx="4"/>
            <a:endCxn id="710" idx="0"/>
          </p:cNvCxnSpPr>
          <p:nvPr/>
        </p:nvCxnSpPr>
        <p:spPr>
          <a:xfrm rot="-5400000" flipH="1">
            <a:off x="7631238" y="1522700"/>
            <a:ext cx="1160700" cy="4914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cxnSp>
      <p:cxnSp>
        <p:nvCxnSpPr>
          <p:cNvPr id="716" name="Google Shape;716;p32"/>
          <p:cNvCxnSpPr>
            <a:stCxn id="712" idx="0"/>
            <a:endCxn id="714" idx="4"/>
          </p:cNvCxnSpPr>
          <p:nvPr/>
        </p:nvCxnSpPr>
        <p:spPr>
          <a:xfrm rot="5400000" flipH="1">
            <a:off x="8345200" y="1167000"/>
            <a:ext cx="1017600" cy="192600"/>
          </a:xfrm>
          <a:prstGeom prst="curvedConnector3">
            <a:avLst>
              <a:gd name="adj1" fmla="val 50005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cxnSp>
      <p:cxnSp>
        <p:nvCxnSpPr>
          <p:cNvPr id="717" name="Google Shape;717;p32"/>
          <p:cNvCxnSpPr>
            <a:stCxn id="712" idx="4"/>
            <a:endCxn id="710" idx="6"/>
          </p:cNvCxnSpPr>
          <p:nvPr/>
        </p:nvCxnSpPr>
        <p:spPr>
          <a:xfrm rot="5400000">
            <a:off x="8473450" y="1961850"/>
            <a:ext cx="550800" cy="402900"/>
          </a:xfrm>
          <a:prstGeom prst="curvedConnector2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cxnSp>
      <p:cxnSp>
        <p:nvCxnSpPr>
          <p:cNvPr id="718" name="Google Shape;718;p32"/>
          <p:cNvCxnSpPr>
            <a:stCxn id="714" idx="4"/>
            <a:endCxn id="709" idx="6"/>
          </p:cNvCxnSpPr>
          <p:nvPr/>
        </p:nvCxnSpPr>
        <p:spPr>
          <a:xfrm rot="5400000">
            <a:off x="8264625" y="1012700"/>
            <a:ext cx="751500" cy="234900"/>
          </a:xfrm>
          <a:prstGeom prst="curvedConnector2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cxnSp>
      <p:sp>
        <p:nvSpPr>
          <p:cNvPr id="719" name="Google Shape;719;p32"/>
          <p:cNvSpPr/>
          <p:nvPr/>
        </p:nvSpPr>
        <p:spPr>
          <a:xfrm>
            <a:off x="8796100" y="3250075"/>
            <a:ext cx="115800" cy="115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cxnSp>
        <p:nvCxnSpPr>
          <p:cNvPr id="720" name="Google Shape;720;p32"/>
          <p:cNvCxnSpPr>
            <a:stCxn id="710" idx="2"/>
            <a:endCxn id="719" idx="2"/>
          </p:cNvCxnSpPr>
          <p:nvPr/>
        </p:nvCxnSpPr>
        <p:spPr>
          <a:xfrm>
            <a:off x="8367025" y="2438775"/>
            <a:ext cx="429000" cy="869100"/>
          </a:xfrm>
          <a:prstGeom prst="curvedConnector3">
            <a:avLst>
              <a:gd name="adj1" fmla="val -34003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21" name="Google Shape;721;p32"/>
          <p:cNvSpPr/>
          <p:nvPr/>
        </p:nvSpPr>
        <p:spPr>
          <a:xfrm>
            <a:off x="7649400" y="-1463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2"/>
          <p:cNvSpPr/>
          <p:nvPr/>
        </p:nvSpPr>
        <p:spPr>
          <a:xfrm>
            <a:off x="8060463" y="3653963"/>
            <a:ext cx="115800" cy="115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cxnSp>
        <p:nvCxnSpPr>
          <p:cNvPr id="723" name="Google Shape;723;p32"/>
          <p:cNvCxnSpPr>
            <a:stCxn id="722" idx="6"/>
            <a:endCxn id="719" idx="4"/>
          </p:cNvCxnSpPr>
          <p:nvPr/>
        </p:nvCxnSpPr>
        <p:spPr>
          <a:xfrm rot="10800000" flipH="1">
            <a:off x="8176263" y="3365963"/>
            <a:ext cx="677700" cy="345900"/>
          </a:xfrm>
          <a:prstGeom prst="curvedConnector2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4" name="Google Shape;724;p32"/>
          <p:cNvCxnSpPr>
            <a:stCxn id="719" idx="0"/>
            <a:endCxn id="710" idx="4"/>
          </p:cNvCxnSpPr>
          <p:nvPr/>
        </p:nvCxnSpPr>
        <p:spPr>
          <a:xfrm rot="5400000" flipH="1">
            <a:off x="8294950" y="2691025"/>
            <a:ext cx="721200" cy="396900"/>
          </a:xfrm>
          <a:prstGeom prst="curvedConnector3">
            <a:avLst>
              <a:gd name="adj1" fmla="val 49997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25" name="Google Shape;725;p32"/>
          <p:cNvSpPr/>
          <p:nvPr/>
        </p:nvSpPr>
        <p:spPr>
          <a:xfrm>
            <a:off x="8316125" y="4228075"/>
            <a:ext cx="1099500" cy="10995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726" name="Google Shape;726;p32"/>
          <p:cNvSpPr/>
          <p:nvPr/>
        </p:nvSpPr>
        <p:spPr>
          <a:xfrm>
            <a:off x="7995775" y="2902650"/>
            <a:ext cx="488700" cy="4887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" name="Google Shape;696;p32">
            <a:extLst>
              <a:ext uri="{FF2B5EF4-FFF2-40B4-BE49-F238E27FC236}">
                <a16:creationId xmlns:a16="http://schemas.microsoft.com/office/drawing/2014/main" id="{491FD921-746B-0789-6244-F520B9A7DB6E}"/>
              </a:ext>
            </a:extLst>
          </p:cNvPr>
          <p:cNvSpPr txBox="1">
            <a:spLocks/>
          </p:cNvSpPr>
          <p:nvPr/>
        </p:nvSpPr>
        <p:spPr>
          <a:xfrm>
            <a:off x="4505673" y="3105909"/>
            <a:ext cx="1174838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rona One"/>
              <a:buNone/>
              <a:defRPr sz="30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rona One"/>
              <a:buNone/>
              <a:defRPr sz="30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rona One"/>
              <a:buNone/>
              <a:defRPr sz="30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rona One"/>
              <a:buNone/>
              <a:defRPr sz="30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rona One"/>
              <a:buNone/>
              <a:defRPr sz="30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rona One"/>
              <a:buNone/>
              <a:defRPr sz="30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rona One"/>
              <a:buNone/>
              <a:defRPr sz="30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rona One"/>
              <a:buNone/>
              <a:defRPr sz="30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" b="1" dirty="0"/>
              <a:t>07</a:t>
            </a:r>
          </a:p>
        </p:txBody>
      </p:sp>
      <p:sp>
        <p:nvSpPr>
          <p:cNvPr id="6" name="Google Shape;702;p32">
            <a:extLst>
              <a:ext uri="{FF2B5EF4-FFF2-40B4-BE49-F238E27FC236}">
                <a16:creationId xmlns:a16="http://schemas.microsoft.com/office/drawing/2014/main" id="{C0E5C640-76A9-3B1A-4FE5-6FCC23855931}"/>
              </a:ext>
            </a:extLst>
          </p:cNvPr>
          <p:cNvSpPr txBox="1">
            <a:spLocks/>
          </p:cNvSpPr>
          <p:nvPr/>
        </p:nvSpPr>
        <p:spPr>
          <a:xfrm>
            <a:off x="4483474" y="3769763"/>
            <a:ext cx="182577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b="1" dirty="0"/>
              <a:t>APLICACIONES</a:t>
            </a:r>
          </a:p>
        </p:txBody>
      </p:sp>
      <p:cxnSp>
        <p:nvCxnSpPr>
          <p:cNvPr id="7" name="Google Shape;708;p32">
            <a:extLst>
              <a:ext uri="{FF2B5EF4-FFF2-40B4-BE49-F238E27FC236}">
                <a16:creationId xmlns:a16="http://schemas.microsoft.com/office/drawing/2014/main" id="{6146A2FB-825C-AEB0-4FED-D12132DB7F8B}"/>
              </a:ext>
            </a:extLst>
          </p:cNvPr>
          <p:cNvCxnSpPr>
            <a:cxnSpLocks/>
          </p:cNvCxnSpPr>
          <p:nvPr/>
        </p:nvCxnSpPr>
        <p:spPr>
          <a:xfrm>
            <a:off x="4407274" y="3184638"/>
            <a:ext cx="0" cy="97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sp>
        <p:nvSpPr>
          <p:cNvPr id="8" name="Google Shape;696;p32">
            <a:extLst>
              <a:ext uri="{FF2B5EF4-FFF2-40B4-BE49-F238E27FC236}">
                <a16:creationId xmlns:a16="http://schemas.microsoft.com/office/drawing/2014/main" id="{5688B9C1-3DFF-05E6-8255-CD54468D8A22}"/>
              </a:ext>
            </a:extLst>
          </p:cNvPr>
          <p:cNvSpPr txBox="1">
            <a:spLocks/>
          </p:cNvSpPr>
          <p:nvPr/>
        </p:nvSpPr>
        <p:spPr>
          <a:xfrm>
            <a:off x="6799539" y="3135746"/>
            <a:ext cx="1174838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rona One"/>
              <a:buNone/>
              <a:defRPr sz="30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rona One"/>
              <a:buNone/>
              <a:defRPr sz="30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rona One"/>
              <a:buNone/>
              <a:defRPr sz="30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rona One"/>
              <a:buNone/>
              <a:defRPr sz="30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rona One"/>
              <a:buNone/>
              <a:defRPr sz="30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rona One"/>
              <a:buNone/>
              <a:defRPr sz="30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rona One"/>
              <a:buNone/>
              <a:defRPr sz="30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rona One"/>
              <a:buNone/>
              <a:defRPr sz="30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" b="1" dirty="0"/>
              <a:t>08</a:t>
            </a:r>
          </a:p>
        </p:txBody>
      </p:sp>
      <p:sp>
        <p:nvSpPr>
          <p:cNvPr id="9" name="Google Shape;702;p32">
            <a:extLst>
              <a:ext uri="{FF2B5EF4-FFF2-40B4-BE49-F238E27FC236}">
                <a16:creationId xmlns:a16="http://schemas.microsoft.com/office/drawing/2014/main" id="{83C664B0-8039-D808-4A97-05B856319285}"/>
              </a:ext>
            </a:extLst>
          </p:cNvPr>
          <p:cNvSpPr txBox="1">
            <a:spLocks/>
          </p:cNvSpPr>
          <p:nvPr/>
        </p:nvSpPr>
        <p:spPr>
          <a:xfrm>
            <a:off x="6777340" y="3799600"/>
            <a:ext cx="182577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b="1" dirty="0"/>
              <a:t>CONCLUSIONES</a:t>
            </a:r>
          </a:p>
        </p:txBody>
      </p:sp>
      <p:cxnSp>
        <p:nvCxnSpPr>
          <p:cNvPr id="10" name="Google Shape;708;p32">
            <a:extLst>
              <a:ext uri="{FF2B5EF4-FFF2-40B4-BE49-F238E27FC236}">
                <a16:creationId xmlns:a16="http://schemas.microsoft.com/office/drawing/2014/main" id="{CEF65D09-6FFA-44CD-37FE-0F57B3BBF76E}"/>
              </a:ext>
            </a:extLst>
          </p:cNvPr>
          <p:cNvCxnSpPr>
            <a:cxnSpLocks/>
          </p:cNvCxnSpPr>
          <p:nvPr/>
        </p:nvCxnSpPr>
        <p:spPr>
          <a:xfrm>
            <a:off x="6701140" y="3214475"/>
            <a:ext cx="0" cy="97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APLICACIONES DE LAS RBF NETWORKS</a:t>
            </a:r>
            <a:endParaRPr dirty="0"/>
          </a:p>
        </p:txBody>
      </p:sp>
      <p:sp>
        <p:nvSpPr>
          <p:cNvPr id="875" name="Google Shape;875;p38"/>
          <p:cNvSpPr txBox="1">
            <a:spLocks noGrp="1"/>
          </p:cNvSpPr>
          <p:nvPr>
            <p:ph type="subTitle" idx="1"/>
          </p:nvPr>
        </p:nvSpPr>
        <p:spPr>
          <a:xfrm>
            <a:off x="2128150" y="1539975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Reconocimiento de patrones en imágenes y voz.</a:t>
            </a:r>
            <a:endParaRPr dirty="0"/>
          </a:p>
        </p:txBody>
      </p:sp>
      <p:sp>
        <p:nvSpPr>
          <p:cNvPr id="876" name="Google Shape;876;p38"/>
          <p:cNvSpPr txBox="1">
            <a:spLocks noGrp="1"/>
          </p:cNvSpPr>
          <p:nvPr>
            <p:ph type="subTitle" idx="2"/>
          </p:nvPr>
        </p:nvSpPr>
        <p:spPr>
          <a:xfrm>
            <a:off x="4936987" y="1539975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Predicción</a:t>
            </a:r>
            <a:r>
              <a:rPr lang="en-US" dirty="0"/>
              <a:t> de series </a:t>
            </a:r>
            <a:r>
              <a:rPr lang="en-US" dirty="0" err="1"/>
              <a:t>temporales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877" name="Google Shape;877;p38"/>
          <p:cNvSpPr txBox="1">
            <a:spLocks noGrp="1"/>
          </p:cNvSpPr>
          <p:nvPr>
            <p:ph type="subTitle" idx="3"/>
          </p:nvPr>
        </p:nvSpPr>
        <p:spPr>
          <a:xfrm>
            <a:off x="2128150" y="3501912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Filtrado y análisis en tiempo real.</a:t>
            </a:r>
            <a:endParaRPr dirty="0"/>
          </a:p>
        </p:txBody>
      </p:sp>
      <p:sp>
        <p:nvSpPr>
          <p:cNvPr id="879" name="Google Shape;879;p38"/>
          <p:cNvSpPr txBox="1">
            <a:spLocks noGrp="1"/>
          </p:cNvSpPr>
          <p:nvPr>
            <p:ph type="subTitle" idx="7"/>
          </p:nvPr>
        </p:nvSpPr>
        <p:spPr>
          <a:xfrm>
            <a:off x="2132050" y="1029719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CLASIFICACIÓN</a:t>
            </a:r>
            <a:endParaRPr dirty="0"/>
          </a:p>
        </p:txBody>
      </p:sp>
      <p:sp>
        <p:nvSpPr>
          <p:cNvPr id="880" name="Google Shape;880;p38"/>
          <p:cNvSpPr txBox="1">
            <a:spLocks noGrp="1"/>
          </p:cNvSpPr>
          <p:nvPr>
            <p:ph type="subTitle" idx="8"/>
          </p:nvPr>
        </p:nvSpPr>
        <p:spPr>
          <a:xfrm>
            <a:off x="4940887" y="1029719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REGRESIÓN</a:t>
            </a:r>
            <a:endParaRPr dirty="0"/>
          </a:p>
        </p:txBody>
      </p:sp>
      <p:sp>
        <p:nvSpPr>
          <p:cNvPr id="881" name="Google Shape;881;p38"/>
          <p:cNvSpPr txBox="1">
            <a:spLocks noGrp="1"/>
          </p:cNvSpPr>
          <p:nvPr>
            <p:ph type="subTitle" idx="9"/>
          </p:nvPr>
        </p:nvSpPr>
        <p:spPr>
          <a:xfrm>
            <a:off x="5033751" y="2950266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 ADAPTATIVO</a:t>
            </a:r>
            <a:endParaRPr dirty="0"/>
          </a:p>
        </p:txBody>
      </p:sp>
      <p:sp>
        <p:nvSpPr>
          <p:cNvPr id="882" name="Google Shape;882;p38"/>
          <p:cNvSpPr txBox="1">
            <a:spLocks noGrp="1"/>
          </p:cNvSpPr>
          <p:nvPr>
            <p:ph type="subTitle" idx="5"/>
          </p:nvPr>
        </p:nvSpPr>
        <p:spPr>
          <a:xfrm>
            <a:off x="5029850" y="3460522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Sistemas robóticos y automatización industrial.</a:t>
            </a:r>
            <a:endParaRPr dirty="0"/>
          </a:p>
        </p:txBody>
      </p:sp>
      <p:sp>
        <p:nvSpPr>
          <p:cNvPr id="884" name="Google Shape;884;p38"/>
          <p:cNvSpPr txBox="1">
            <a:spLocks noGrp="1"/>
          </p:cNvSpPr>
          <p:nvPr>
            <p:ph type="subTitle" idx="13"/>
          </p:nvPr>
        </p:nvSpPr>
        <p:spPr>
          <a:xfrm>
            <a:off x="2132049" y="2988312"/>
            <a:ext cx="2305939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PROCESAMIENTO DE SEÑALES</a:t>
            </a:r>
            <a:endParaRPr dirty="0"/>
          </a:p>
        </p:txBody>
      </p:sp>
      <p:cxnSp>
        <p:nvCxnSpPr>
          <p:cNvPr id="887" name="Google Shape;887;p38"/>
          <p:cNvCxnSpPr/>
          <p:nvPr/>
        </p:nvCxnSpPr>
        <p:spPr>
          <a:xfrm>
            <a:off x="2043175" y="1164464"/>
            <a:ext cx="0" cy="132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88" name="Google Shape;888;p38"/>
          <p:cNvCxnSpPr/>
          <p:nvPr/>
        </p:nvCxnSpPr>
        <p:spPr>
          <a:xfrm>
            <a:off x="4863462" y="1164464"/>
            <a:ext cx="0" cy="132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89" name="Google Shape;889;p38"/>
          <p:cNvCxnSpPr/>
          <p:nvPr/>
        </p:nvCxnSpPr>
        <p:spPr>
          <a:xfrm>
            <a:off x="4863462" y="2840412"/>
            <a:ext cx="0" cy="132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90" name="Google Shape;890;p38"/>
          <p:cNvCxnSpPr/>
          <p:nvPr/>
        </p:nvCxnSpPr>
        <p:spPr>
          <a:xfrm>
            <a:off x="2043175" y="2840412"/>
            <a:ext cx="0" cy="132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>
          <a:extLst>
            <a:ext uri="{FF2B5EF4-FFF2-40B4-BE49-F238E27FC236}">
              <a16:creationId xmlns:a16="http://schemas.microsoft.com/office/drawing/2014/main" id="{E2A1ACA4-8AD4-2771-68C4-5E6BA84F4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4">
            <a:extLst>
              <a:ext uri="{FF2B5EF4-FFF2-40B4-BE49-F238E27FC236}">
                <a16:creationId xmlns:a16="http://schemas.microsoft.com/office/drawing/2014/main" id="{9191213C-1D13-CF61-2ABC-8CFB96EC0D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CONCLUSIÓN</a:t>
            </a:r>
            <a:endParaRPr dirty="0"/>
          </a:p>
        </p:txBody>
      </p:sp>
      <p:sp>
        <p:nvSpPr>
          <p:cNvPr id="770" name="Google Shape;770;p34">
            <a:extLst>
              <a:ext uri="{FF2B5EF4-FFF2-40B4-BE49-F238E27FC236}">
                <a16:creationId xmlns:a16="http://schemas.microsoft.com/office/drawing/2014/main" id="{76CC98CD-F62C-C319-500C-8DA8343C4DA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35875" y="1058300"/>
            <a:ext cx="2041200" cy="13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cxnSp>
        <p:nvCxnSpPr>
          <p:cNvPr id="771" name="Google Shape;771;p34">
            <a:extLst>
              <a:ext uri="{FF2B5EF4-FFF2-40B4-BE49-F238E27FC236}">
                <a16:creationId xmlns:a16="http://schemas.microsoft.com/office/drawing/2014/main" id="{3D3A2F3C-743F-7883-4182-AC326C69A92B}"/>
              </a:ext>
            </a:extLst>
          </p:cNvPr>
          <p:cNvCxnSpPr/>
          <p:nvPr/>
        </p:nvCxnSpPr>
        <p:spPr>
          <a:xfrm>
            <a:off x="4047175" y="1229900"/>
            <a:ext cx="0" cy="102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grpSp>
        <p:nvGrpSpPr>
          <p:cNvPr id="772" name="Google Shape;772;p34">
            <a:extLst>
              <a:ext uri="{FF2B5EF4-FFF2-40B4-BE49-F238E27FC236}">
                <a16:creationId xmlns:a16="http://schemas.microsoft.com/office/drawing/2014/main" id="{B68201DB-3CED-C839-ABB4-5E59B5E77A3B}"/>
              </a:ext>
            </a:extLst>
          </p:cNvPr>
          <p:cNvGrpSpPr/>
          <p:nvPr/>
        </p:nvGrpSpPr>
        <p:grpSpPr>
          <a:xfrm>
            <a:off x="-342250" y="307775"/>
            <a:ext cx="3265825" cy="5144600"/>
            <a:chOff x="218875" y="-56400"/>
            <a:chExt cx="3265825" cy="5144600"/>
          </a:xfrm>
        </p:grpSpPr>
        <p:sp>
          <p:nvSpPr>
            <p:cNvPr id="773" name="Google Shape;773;p34">
              <a:extLst>
                <a:ext uri="{FF2B5EF4-FFF2-40B4-BE49-F238E27FC236}">
                  <a16:creationId xmlns:a16="http://schemas.microsoft.com/office/drawing/2014/main" id="{C406D765-9B0A-5CB5-4FA1-716311354C92}"/>
                </a:ext>
              </a:extLst>
            </p:cNvPr>
            <p:cNvSpPr/>
            <p:nvPr/>
          </p:nvSpPr>
          <p:spPr>
            <a:xfrm>
              <a:off x="218875" y="352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>
              <a:extLst>
                <a:ext uri="{FF2B5EF4-FFF2-40B4-BE49-F238E27FC236}">
                  <a16:creationId xmlns:a16="http://schemas.microsoft.com/office/drawing/2014/main" id="{3194514D-7E8A-915A-5480-C9CF044F79A7}"/>
                </a:ext>
              </a:extLst>
            </p:cNvPr>
            <p:cNvSpPr/>
            <p:nvPr/>
          </p:nvSpPr>
          <p:spPr>
            <a:xfrm>
              <a:off x="1911750" y="237768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5" name="Google Shape;775;p34">
              <a:extLst>
                <a:ext uri="{FF2B5EF4-FFF2-40B4-BE49-F238E27FC236}">
                  <a16:creationId xmlns:a16="http://schemas.microsoft.com/office/drawing/2014/main" id="{3FD8A2C1-99F2-B75C-4BBE-0B96644CB000}"/>
                </a:ext>
              </a:extLst>
            </p:cNvPr>
            <p:cNvCxnSpPr>
              <a:endCxn id="773" idx="4"/>
            </p:cNvCxnSpPr>
            <p:nvPr/>
          </p:nvCxnSpPr>
          <p:spPr>
            <a:xfrm rot="5400000" flipH="1">
              <a:off x="138325" y="703850"/>
              <a:ext cx="900000" cy="558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34">
              <a:extLst>
                <a:ext uri="{FF2B5EF4-FFF2-40B4-BE49-F238E27FC236}">
                  <a16:creationId xmlns:a16="http://schemas.microsoft.com/office/drawing/2014/main" id="{FF422801-572D-A30A-C37E-354B16D03107}"/>
                </a:ext>
              </a:extLst>
            </p:cNvPr>
            <p:cNvCxnSpPr>
              <a:stCxn id="773" idx="6"/>
              <a:endCxn id="774" idx="2"/>
            </p:cNvCxnSpPr>
            <p:nvPr/>
          </p:nvCxnSpPr>
          <p:spPr>
            <a:xfrm>
              <a:off x="399175" y="443000"/>
              <a:ext cx="1512600" cy="20247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34">
              <a:extLst>
                <a:ext uri="{FF2B5EF4-FFF2-40B4-BE49-F238E27FC236}">
                  <a16:creationId xmlns:a16="http://schemas.microsoft.com/office/drawing/2014/main" id="{48B69124-AED1-9F67-1086-0EB364DC89B5}"/>
                </a:ext>
              </a:extLst>
            </p:cNvPr>
            <p:cNvCxnSpPr>
              <a:stCxn id="774" idx="6"/>
              <a:endCxn id="778" idx="0"/>
            </p:cNvCxnSpPr>
            <p:nvPr/>
          </p:nvCxnSpPr>
          <p:spPr>
            <a:xfrm rot="10800000">
              <a:off x="1447050" y="163238"/>
              <a:ext cx="645000" cy="2304600"/>
            </a:xfrm>
            <a:prstGeom prst="curvedConnector4">
              <a:avLst>
                <a:gd name="adj1" fmla="val -36919"/>
                <a:gd name="adj2" fmla="val 1103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779" name="Google Shape;779;p34">
              <a:extLst>
                <a:ext uri="{FF2B5EF4-FFF2-40B4-BE49-F238E27FC236}">
                  <a16:creationId xmlns:a16="http://schemas.microsoft.com/office/drawing/2014/main" id="{97594D82-7752-B594-B9CF-203D99FC6F30}"/>
                </a:ext>
              </a:extLst>
            </p:cNvPr>
            <p:cNvSpPr/>
            <p:nvPr/>
          </p:nvSpPr>
          <p:spPr>
            <a:xfrm>
              <a:off x="2332975" y="-564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>
              <a:extLst>
                <a:ext uri="{FF2B5EF4-FFF2-40B4-BE49-F238E27FC236}">
                  <a16:creationId xmlns:a16="http://schemas.microsoft.com/office/drawing/2014/main" id="{CBB28B35-944D-4218-1599-C9774A773E6B}"/>
                </a:ext>
              </a:extLst>
            </p:cNvPr>
            <p:cNvSpPr/>
            <p:nvPr/>
          </p:nvSpPr>
          <p:spPr>
            <a:xfrm>
              <a:off x="1781413" y="10195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1" name="Google Shape;781;p34">
              <a:extLst>
                <a:ext uri="{FF2B5EF4-FFF2-40B4-BE49-F238E27FC236}">
                  <a16:creationId xmlns:a16="http://schemas.microsoft.com/office/drawing/2014/main" id="{4E16E127-4E84-8164-1D25-FA43221E6AF5}"/>
                </a:ext>
              </a:extLst>
            </p:cNvPr>
            <p:cNvCxnSpPr>
              <a:endCxn id="782" idx="2"/>
            </p:cNvCxnSpPr>
            <p:nvPr/>
          </p:nvCxnSpPr>
          <p:spPr>
            <a:xfrm rot="-5400000">
              <a:off x="-309425" y="3774500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3" name="Google Shape;783;p34">
              <a:extLst>
                <a:ext uri="{FF2B5EF4-FFF2-40B4-BE49-F238E27FC236}">
                  <a16:creationId xmlns:a16="http://schemas.microsoft.com/office/drawing/2014/main" id="{1E3CB009-3AC3-15BB-3CC6-27D8075154E6}"/>
                </a:ext>
              </a:extLst>
            </p:cNvPr>
            <p:cNvCxnSpPr>
              <a:stCxn id="774" idx="2"/>
              <a:endCxn id="782" idx="6"/>
            </p:cNvCxnSpPr>
            <p:nvPr/>
          </p:nvCxnSpPr>
          <p:spPr>
            <a:xfrm flipH="1">
              <a:off x="1196550" y="2467838"/>
              <a:ext cx="715200" cy="7785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4" name="Google Shape;784;p34">
              <a:extLst>
                <a:ext uri="{FF2B5EF4-FFF2-40B4-BE49-F238E27FC236}">
                  <a16:creationId xmlns:a16="http://schemas.microsoft.com/office/drawing/2014/main" id="{82236A9F-8552-B628-F315-2AB940B797D3}"/>
                </a:ext>
              </a:extLst>
            </p:cNvPr>
            <p:cNvCxnSpPr>
              <a:stCxn id="779" idx="6"/>
              <a:endCxn id="785" idx="3"/>
            </p:cNvCxnSpPr>
            <p:nvPr/>
          </p:nvCxnSpPr>
          <p:spPr>
            <a:xfrm>
              <a:off x="2448775" y="1500"/>
              <a:ext cx="871800" cy="249300"/>
            </a:xfrm>
            <a:prstGeom prst="curvedConnector4">
              <a:avLst>
                <a:gd name="adj1" fmla="val 34890"/>
                <a:gd name="adj2" fmla="val 14898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6" name="Google Shape;786;p34">
              <a:extLst>
                <a:ext uri="{FF2B5EF4-FFF2-40B4-BE49-F238E27FC236}">
                  <a16:creationId xmlns:a16="http://schemas.microsoft.com/office/drawing/2014/main" id="{5C8CEF85-CBDA-13F6-4E7A-3515D1E4FA0F}"/>
                </a:ext>
              </a:extLst>
            </p:cNvPr>
            <p:cNvCxnSpPr>
              <a:stCxn id="785" idx="4"/>
              <a:endCxn id="774" idx="6"/>
            </p:cNvCxnSpPr>
            <p:nvPr/>
          </p:nvCxnSpPr>
          <p:spPr>
            <a:xfrm rot="5400000">
              <a:off x="1645850" y="725200"/>
              <a:ext cx="2188800" cy="1296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7" name="Google Shape;787;p34">
              <a:extLst>
                <a:ext uri="{FF2B5EF4-FFF2-40B4-BE49-F238E27FC236}">
                  <a16:creationId xmlns:a16="http://schemas.microsoft.com/office/drawing/2014/main" id="{7C2FF911-37D4-B3A3-281F-D7CABB651C2C}"/>
                </a:ext>
              </a:extLst>
            </p:cNvPr>
            <p:cNvCxnSpPr>
              <a:stCxn id="780" idx="2"/>
              <a:endCxn id="774" idx="0"/>
            </p:cNvCxnSpPr>
            <p:nvPr/>
          </p:nvCxnSpPr>
          <p:spPr>
            <a:xfrm>
              <a:off x="1781413" y="1109650"/>
              <a:ext cx="220500" cy="1268100"/>
            </a:xfrm>
            <a:prstGeom prst="curvedConnector4">
              <a:avLst>
                <a:gd name="adj1" fmla="val -107993"/>
                <a:gd name="adj2" fmla="val 5355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8" name="Google Shape;788;p34">
              <a:extLst>
                <a:ext uri="{FF2B5EF4-FFF2-40B4-BE49-F238E27FC236}">
                  <a16:creationId xmlns:a16="http://schemas.microsoft.com/office/drawing/2014/main" id="{97EF229A-A42D-ACE4-5AD5-6813FDF0C1B9}"/>
                </a:ext>
              </a:extLst>
            </p:cNvPr>
            <p:cNvCxnSpPr>
              <a:stCxn id="779" idx="5"/>
            </p:cNvCxnSpPr>
            <p:nvPr/>
          </p:nvCxnSpPr>
          <p:spPr>
            <a:xfrm rot="-5400000" flipH="1">
              <a:off x="1745716" y="728541"/>
              <a:ext cx="1710600" cy="338400"/>
            </a:xfrm>
            <a:prstGeom prst="curvedConnector3">
              <a:avLst>
                <a:gd name="adj1" fmla="val 504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9" name="Google Shape;789;p34">
              <a:extLst>
                <a:ext uri="{FF2B5EF4-FFF2-40B4-BE49-F238E27FC236}">
                  <a16:creationId xmlns:a16="http://schemas.microsoft.com/office/drawing/2014/main" id="{7C0CC826-7F57-81A3-9FF7-54883AA0ACD4}"/>
                </a:ext>
              </a:extLst>
            </p:cNvPr>
            <p:cNvCxnSpPr>
              <a:stCxn id="774" idx="4"/>
              <a:endCxn id="790" idx="0"/>
            </p:cNvCxnSpPr>
            <p:nvPr/>
          </p:nvCxnSpPr>
          <p:spPr>
            <a:xfrm rot="-5400000" flipH="1">
              <a:off x="1686450" y="2873438"/>
              <a:ext cx="861000" cy="230100"/>
            </a:xfrm>
            <a:prstGeom prst="curvedConnector3">
              <a:avLst>
                <a:gd name="adj1" fmla="val 556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791" name="Google Shape;791;p34">
              <a:extLst>
                <a:ext uri="{FF2B5EF4-FFF2-40B4-BE49-F238E27FC236}">
                  <a16:creationId xmlns:a16="http://schemas.microsoft.com/office/drawing/2014/main" id="{77BACBAC-CC1F-29C0-AE16-FF967411066D}"/>
                </a:ext>
              </a:extLst>
            </p:cNvPr>
            <p:cNvGrpSpPr/>
            <p:nvPr/>
          </p:nvGrpSpPr>
          <p:grpSpPr>
            <a:xfrm>
              <a:off x="1307250" y="163250"/>
              <a:ext cx="279600" cy="606150"/>
              <a:chOff x="2170975" y="320750"/>
              <a:chExt cx="279600" cy="606150"/>
            </a:xfrm>
          </p:grpSpPr>
          <p:sp>
            <p:nvSpPr>
              <p:cNvPr id="792" name="Google Shape;792;p34">
                <a:extLst>
                  <a:ext uri="{FF2B5EF4-FFF2-40B4-BE49-F238E27FC236}">
                    <a16:creationId xmlns:a16="http://schemas.microsoft.com/office/drawing/2014/main" id="{218AA7A6-EE65-AC62-7CFA-F21FF60B593A}"/>
                  </a:ext>
                </a:extLst>
              </p:cNvPr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4">
                <a:extLst>
                  <a:ext uri="{FF2B5EF4-FFF2-40B4-BE49-F238E27FC236}">
                    <a16:creationId xmlns:a16="http://schemas.microsoft.com/office/drawing/2014/main" id="{C4507AF5-6F0E-888B-0C98-89E432477BED}"/>
                  </a:ext>
                </a:extLst>
              </p:cNvPr>
              <p:cNvSpPr/>
              <p:nvPr/>
            </p:nvSpPr>
            <p:spPr>
              <a:xfrm>
                <a:off x="2170975" y="32075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3" name="Google Shape;793;p34">
              <a:extLst>
                <a:ext uri="{FF2B5EF4-FFF2-40B4-BE49-F238E27FC236}">
                  <a16:creationId xmlns:a16="http://schemas.microsoft.com/office/drawing/2014/main" id="{386A6E53-CFB6-E5D8-76B5-9894282BFCAA}"/>
                </a:ext>
              </a:extLst>
            </p:cNvPr>
            <p:cNvGrpSpPr/>
            <p:nvPr/>
          </p:nvGrpSpPr>
          <p:grpSpPr>
            <a:xfrm>
              <a:off x="1004275" y="3150050"/>
              <a:ext cx="192300" cy="192300"/>
              <a:chOff x="471450" y="43325"/>
              <a:chExt cx="192300" cy="192300"/>
            </a:xfrm>
          </p:grpSpPr>
          <p:sp>
            <p:nvSpPr>
              <p:cNvPr id="794" name="Google Shape;794;p34">
                <a:extLst>
                  <a:ext uri="{FF2B5EF4-FFF2-40B4-BE49-F238E27FC236}">
                    <a16:creationId xmlns:a16="http://schemas.microsoft.com/office/drawing/2014/main" id="{AB17C0B7-DDCA-1000-EB54-8C5A8E930604}"/>
                  </a:ext>
                </a:extLst>
              </p:cNvPr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4">
                <a:extLst>
                  <a:ext uri="{FF2B5EF4-FFF2-40B4-BE49-F238E27FC236}">
                    <a16:creationId xmlns:a16="http://schemas.microsoft.com/office/drawing/2014/main" id="{343FC1F0-DA75-DB57-E37C-8D2A47A94A67}"/>
                  </a:ext>
                </a:extLst>
              </p:cNvPr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5" name="Google Shape;795;p34">
              <a:extLst>
                <a:ext uri="{FF2B5EF4-FFF2-40B4-BE49-F238E27FC236}">
                  <a16:creationId xmlns:a16="http://schemas.microsoft.com/office/drawing/2014/main" id="{DAFA1A33-68BE-31D8-D2E5-CAAD398A9AE5}"/>
                </a:ext>
              </a:extLst>
            </p:cNvPr>
            <p:cNvGrpSpPr/>
            <p:nvPr/>
          </p:nvGrpSpPr>
          <p:grpSpPr>
            <a:xfrm>
              <a:off x="3292400" y="86800"/>
              <a:ext cx="192300" cy="192300"/>
              <a:chOff x="4587025" y="-72475"/>
              <a:chExt cx="192300" cy="192300"/>
            </a:xfrm>
          </p:grpSpPr>
          <p:sp>
            <p:nvSpPr>
              <p:cNvPr id="796" name="Google Shape;796;p34">
                <a:extLst>
                  <a:ext uri="{FF2B5EF4-FFF2-40B4-BE49-F238E27FC236}">
                    <a16:creationId xmlns:a16="http://schemas.microsoft.com/office/drawing/2014/main" id="{F41C9459-4FB6-C768-3CF7-C716C52F5E0F}"/>
                  </a:ext>
                </a:extLst>
              </p:cNvPr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4">
                <a:extLst>
                  <a:ext uri="{FF2B5EF4-FFF2-40B4-BE49-F238E27FC236}">
                    <a16:creationId xmlns:a16="http://schemas.microsoft.com/office/drawing/2014/main" id="{1F76A975-3B14-5800-1CB6-5B6E28F53861}"/>
                  </a:ext>
                </a:extLst>
              </p:cNvPr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34">
              <a:extLst>
                <a:ext uri="{FF2B5EF4-FFF2-40B4-BE49-F238E27FC236}">
                  <a16:creationId xmlns:a16="http://schemas.microsoft.com/office/drawing/2014/main" id="{814A8137-BB8B-A922-99B1-02FE6B4437CE}"/>
                </a:ext>
              </a:extLst>
            </p:cNvPr>
            <p:cNvGrpSpPr/>
            <p:nvPr/>
          </p:nvGrpSpPr>
          <p:grpSpPr>
            <a:xfrm>
              <a:off x="2092050" y="3418875"/>
              <a:ext cx="279600" cy="279600"/>
              <a:chOff x="2712150" y="448150"/>
              <a:chExt cx="279600" cy="279600"/>
            </a:xfrm>
          </p:grpSpPr>
          <p:sp>
            <p:nvSpPr>
              <p:cNvPr id="798" name="Google Shape;798;p34">
                <a:extLst>
                  <a:ext uri="{FF2B5EF4-FFF2-40B4-BE49-F238E27FC236}">
                    <a16:creationId xmlns:a16="http://schemas.microsoft.com/office/drawing/2014/main" id="{F152F816-CFB5-A485-EB6C-5467D7EED783}"/>
                  </a:ext>
                </a:extLst>
              </p:cNvPr>
              <p:cNvSpPr/>
              <p:nvPr/>
            </p:nvSpPr>
            <p:spPr>
              <a:xfrm>
                <a:off x="2761800" y="4978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4">
                <a:extLst>
                  <a:ext uri="{FF2B5EF4-FFF2-40B4-BE49-F238E27FC236}">
                    <a16:creationId xmlns:a16="http://schemas.microsoft.com/office/drawing/2014/main" id="{6ED958F3-417F-DA55-E92D-71C1C0620F1E}"/>
                  </a:ext>
                </a:extLst>
              </p:cNvPr>
              <p:cNvSpPr/>
              <p:nvPr/>
            </p:nvSpPr>
            <p:spPr>
              <a:xfrm>
                <a:off x="2712150" y="44815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9" name="Google Shape;799;p34">
              <a:extLst>
                <a:ext uri="{FF2B5EF4-FFF2-40B4-BE49-F238E27FC236}">
                  <a16:creationId xmlns:a16="http://schemas.microsoft.com/office/drawing/2014/main" id="{781E4279-1E04-814F-A8A8-EC35AA7EAAC5}"/>
                </a:ext>
              </a:extLst>
            </p:cNvPr>
            <p:cNvSpPr/>
            <p:nvPr/>
          </p:nvSpPr>
          <p:spPr>
            <a:xfrm>
              <a:off x="420275" y="265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0" name="Google Shape;800;p34">
              <a:extLst>
                <a:ext uri="{FF2B5EF4-FFF2-40B4-BE49-F238E27FC236}">
                  <a16:creationId xmlns:a16="http://schemas.microsoft.com/office/drawing/2014/main" id="{D308B836-F461-21ED-E24F-10AC9E318FB1}"/>
                </a:ext>
              </a:extLst>
            </p:cNvPr>
            <p:cNvCxnSpPr>
              <a:stCxn id="799" idx="0"/>
              <a:endCxn id="778" idx="4"/>
            </p:cNvCxnSpPr>
            <p:nvPr/>
          </p:nvCxnSpPr>
          <p:spPr>
            <a:xfrm rot="-5400000">
              <a:off x="-142825" y="1063725"/>
              <a:ext cx="2211000" cy="9690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801" name="Google Shape;801;p34">
            <a:extLst>
              <a:ext uri="{FF2B5EF4-FFF2-40B4-BE49-F238E27FC236}">
                <a16:creationId xmlns:a16="http://schemas.microsoft.com/office/drawing/2014/main" id="{765648FE-04C4-999C-4060-4A976A3C22AF}"/>
              </a:ext>
            </a:extLst>
          </p:cNvPr>
          <p:cNvSpPr/>
          <p:nvPr/>
        </p:nvSpPr>
        <p:spPr>
          <a:xfrm>
            <a:off x="2506975" y="362070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4">
            <a:extLst>
              <a:ext uri="{FF2B5EF4-FFF2-40B4-BE49-F238E27FC236}">
                <a16:creationId xmlns:a16="http://schemas.microsoft.com/office/drawing/2014/main" id="{502A6AFF-424D-CC8B-6985-B7C91E0ADACC}"/>
              </a:ext>
            </a:extLst>
          </p:cNvPr>
          <p:cNvSpPr/>
          <p:nvPr/>
        </p:nvSpPr>
        <p:spPr>
          <a:xfrm>
            <a:off x="7276400" y="40639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511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9"/>
          <p:cNvSpPr txBox="1">
            <a:spLocks noGrp="1"/>
          </p:cNvSpPr>
          <p:nvPr>
            <p:ph type="title"/>
          </p:nvPr>
        </p:nvSpPr>
        <p:spPr>
          <a:xfrm>
            <a:off x="2408600" y="3100300"/>
            <a:ext cx="54918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REFLEXIONES FINALES</a:t>
            </a:r>
            <a:endParaRPr dirty="0"/>
          </a:p>
        </p:txBody>
      </p:sp>
      <p:sp>
        <p:nvSpPr>
          <p:cNvPr id="898" name="Google Shape;898;p39"/>
          <p:cNvSpPr txBox="1">
            <a:spLocks noGrp="1"/>
          </p:cNvSpPr>
          <p:nvPr>
            <p:ph type="subTitle" idx="1"/>
          </p:nvPr>
        </p:nvSpPr>
        <p:spPr>
          <a:xfrm>
            <a:off x="2408625" y="1511325"/>
            <a:ext cx="54918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Las RBF Networks son herramientas poderosas para problemas no lineales. Su simplicidad y flexibilidad las hacen ideales para una amplia gama de aplicaciones. Su efectividad depende de la correcta selección de parámetros y técnicas de </a:t>
            </a:r>
            <a:r>
              <a:rPr lang="es-ES" sz="1600" dirty="0" err="1"/>
              <a:t>clustering</a:t>
            </a:r>
            <a:r>
              <a:rPr lang="es-ES" sz="1600" dirty="0"/>
              <a:t>. A pesar de sus limitaciones, son una solución efectiva para muchos problemas prácticos.</a:t>
            </a:r>
            <a:endParaRPr sz="1600" dirty="0"/>
          </a:p>
        </p:txBody>
      </p:sp>
      <p:cxnSp>
        <p:nvCxnSpPr>
          <p:cNvPr id="899" name="Google Shape;899;p39"/>
          <p:cNvCxnSpPr/>
          <p:nvPr/>
        </p:nvCxnSpPr>
        <p:spPr>
          <a:xfrm>
            <a:off x="8183900" y="1777300"/>
            <a:ext cx="0" cy="17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sp>
        <p:nvSpPr>
          <p:cNvPr id="900" name="Google Shape;900;p39"/>
          <p:cNvSpPr/>
          <p:nvPr/>
        </p:nvSpPr>
        <p:spPr>
          <a:xfrm>
            <a:off x="1004025" y="2435413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9"/>
          <p:cNvSpPr/>
          <p:nvPr/>
        </p:nvSpPr>
        <p:spPr>
          <a:xfrm flipH="1">
            <a:off x="1636245" y="5040463"/>
            <a:ext cx="180300" cy="180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2" name="Google Shape;902;p39"/>
          <p:cNvCxnSpPr>
            <a:stCxn id="901" idx="5"/>
            <a:endCxn id="903" idx="4"/>
          </p:cNvCxnSpPr>
          <p:nvPr/>
        </p:nvCxnSpPr>
        <p:spPr>
          <a:xfrm rot="5400000" flipH="1">
            <a:off x="888649" y="4420358"/>
            <a:ext cx="151500" cy="1396500"/>
          </a:xfrm>
          <a:prstGeom prst="curvedConnector3">
            <a:avLst>
              <a:gd name="adj1" fmla="val -174607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904" name="Google Shape;904;p39"/>
          <p:cNvGrpSpPr/>
          <p:nvPr/>
        </p:nvGrpSpPr>
        <p:grpSpPr>
          <a:xfrm>
            <a:off x="-548504" y="-82100"/>
            <a:ext cx="6680748" cy="5513600"/>
            <a:chOff x="-367304" y="-49400"/>
            <a:chExt cx="6680748" cy="5513600"/>
          </a:xfrm>
        </p:grpSpPr>
        <p:sp>
          <p:nvSpPr>
            <p:cNvPr id="905" name="Google Shape;905;p39"/>
            <p:cNvSpPr/>
            <p:nvPr/>
          </p:nvSpPr>
          <p:spPr>
            <a:xfrm>
              <a:off x="753075" y="7259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06" name="Google Shape;906;p39"/>
            <p:cNvCxnSpPr>
              <a:stCxn id="905" idx="6"/>
              <a:endCxn id="907" idx="0"/>
            </p:cNvCxnSpPr>
            <p:nvPr/>
          </p:nvCxnSpPr>
          <p:spPr>
            <a:xfrm>
              <a:off x="933375" y="816100"/>
              <a:ext cx="842700" cy="8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08" name="Google Shape;908;p39"/>
            <p:cNvSpPr/>
            <p:nvPr/>
          </p:nvSpPr>
          <p:spPr>
            <a:xfrm>
              <a:off x="2508750" y="4031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2869525" y="1049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10" name="Google Shape;910;p39"/>
            <p:cNvCxnSpPr>
              <a:stCxn id="905" idx="2"/>
              <a:endCxn id="911" idx="6"/>
            </p:cNvCxnSpPr>
            <p:nvPr/>
          </p:nvCxnSpPr>
          <p:spPr>
            <a:xfrm rot="10800000">
              <a:off x="216375" y="96100"/>
              <a:ext cx="536700" cy="720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12" name="Google Shape;912;p39"/>
            <p:cNvCxnSpPr>
              <a:endCxn id="907" idx="3"/>
            </p:cNvCxnSpPr>
            <p:nvPr/>
          </p:nvCxnSpPr>
          <p:spPr>
            <a:xfrm>
              <a:off x="-367304" y="1465554"/>
              <a:ext cx="2044500" cy="474900"/>
            </a:xfrm>
            <a:prstGeom prst="curvedConnector4">
              <a:avLst>
                <a:gd name="adj1" fmla="val 48999"/>
                <a:gd name="adj2" fmla="val 15876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13" name="Google Shape;913;p39"/>
            <p:cNvCxnSpPr>
              <a:stCxn id="907" idx="7"/>
              <a:endCxn id="908" idx="2"/>
            </p:cNvCxnSpPr>
            <p:nvPr/>
          </p:nvCxnSpPr>
          <p:spPr>
            <a:xfrm rot="-5400000">
              <a:off x="1551054" y="784996"/>
              <a:ext cx="1281600" cy="633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14" name="Google Shape;914;p39"/>
            <p:cNvCxnSpPr>
              <a:stCxn id="908" idx="6"/>
              <a:endCxn id="915" idx="1"/>
            </p:cNvCxnSpPr>
            <p:nvPr/>
          </p:nvCxnSpPr>
          <p:spPr>
            <a:xfrm rot="10800000" flipH="1">
              <a:off x="2624550" y="328425"/>
              <a:ext cx="1499100" cy="132600"/>
            </a:xfrm>
            <a:prstGeom prst="curvedConnector4">
              <a:avLst>
                <a:gd name="adj1" fmla="val 49065"/>
                <a:gd name="adj2" fmla="val 30071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16" name="Google Shape;916;p39"/>
            <p:cNvCxnSpPr>
              <a:stCxn id="915" idx="4"/>
              <a:endCxn id="909" idx="6"/>
            </p:cNvCxnSpPr>
            <p:nvPr/>
          </p:nvCxnSpPr>
          <p:spPr>
            <a:xfrm rot="5400000">
              <a:off x="3297325" y="245050"/>
              <a:ext cx="646800" cy="11421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17" name="Google Shape;917;p39"/>
            <p:cNvCxnSpPr>
              <a:stCxn id="909" idx="2"/>
              <a:endCxn id="905" idx="6"/>
            </p:cNvCxnSpPr>
            <p:nvPr/>
          </p:nvCxnSpPr>
          <p:spPr>
            <a:xfrm rot="10800000">
              <a:off x="933325" y="816200"/>
              <a:ext cx="1936200" cy="3234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18" name="Google Shape;918;p39"/>
            <p:cNvCxnSpPr>
              <a:stCxn id="905" idx="4"/>
              <a:endCxn id="919" idx="0"/>
            </p:cNvCxnSpPr>
            <p:nvPr/>
          </p:nvCxnSpPr>
          <p:spPr>
            <a:xfrm rot="5400000">
              <a:off x="-695775" y="1872550"/>
              <a:ext cx="2505300" cy="5727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920" name="Google Shape;920;p39"/>
            <p:cNvGrpSpPr/>
            <p:nvPr/>
          </p:nvGrpSpPr>
          <p:grpSpPr>
            <a:xfrm>
              <a:off x="1636250" y="1701800"/>
              <a:ext cx="279600" cy="279600"/>
              <a:chOff x="2206950" y="697000"/>
              <a:chExt cx="279600" cy="279600"/>
            </a:xfrm>
          </p:grpSpPr>
          <p:sp>
            <p:nvSpPr>
              <p:cNvPr id="921" name="Google Shape;921;p39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9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39"/>
            <p:cNvGrpSpPr/>
            <p:nvPr/>
          </p:nvGrpSpPr>
          <p:grpSpPr>
            <a:xfrm>
              <a:off x="24075" y="0"/>
              <a:ext cx="192300" cy="192300"/>
              <a:chOff x="471450" y="43325"/>
              <a:chExt cx="192300" cy="192300"/>
            </a:xfrm>
          </p:grpSpPr>
          <p:sp>
            <p:nvSpPr>
              <p:cNvPr id="923" name="Google Shape;923;p39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9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4" name="Google Shape;924;p39"/>
            <p:cNvGrpSpPr/>
            <p:nvPr/>
          </p:nvGrpSpPr>
          <p:grpSpPr>
            <a:xfrm>
              <a:off x="4095625" y="300400"/>
              <a:ext cx="192300" cy="192300"/>
              <a:chOff x="4587025" y="-72475"/>
              <a:chExt cx="192300" cy="192300"/>
            </a:xfrm>
          </p:grpSpPr>
          <p:sp>
            <p:nvSpPr>
              <p:cNvPr id="925" name="Google Shape;925;p39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9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6" name="Google Shape;926;p39"/>
            <p:cNvSpPr/>
            <p:nvPr/>
          </p:nvSpPr>
          <p:spPr>
            <a:xfrm flipH="1">
              <a:off x="741070" y="4299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7" name="Google Shape;927;p39"/>
            <p:cNvCxnSpPr>
              <a:stCxn id="928" idx="7"/>
              <a:endCxn id="929" idx="2"/>
            </p:cNvCxnSpPr>
            <p:nvPr/>
          </p:nvCxnSpPr>
          <p:spPr>
            <a:xfrm rot="5400000">
              <a:off x="4251116" y="4180621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30" name="Google Shape;930;p39"/>
            <p:cNvCxnSpPr>
              <a:stCxn id="929" idx="6"/>
              <a:endCxn id="931" idx="2"/>
            </p:cNvCxnSpPr>
            <p:nvPr/>
          </p:nvCxnSpPr>
          <p:spPr>
            <a:xfrm rot="10800000">
              <a:off x="2976095" y="4400525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39"/>
            <p:cNvCxnSpPr>
              <a:stCxn id="931" idx="6"/>
              <a:endCxn id="901" idx="2"/>
            </p:cNvCxnSpPr>
            <p:nvPr/>
          </p:nvCxnSpPr>
          <p:spPr>
            <a:xfrm flipH="1">
              <a:off x="1997795" y="4400388"/>
              <a:ext cx="698700" cy="7629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39"/>
            <p:cNvCxnSpPr>
              <a:stCxn id="901" idx="6"/>
              <a:endCxn id="926" idx="2"/>
            </p:cNvCxnSpPr>
            <p:nvPr/>
          </p:nvCxnSpPr>
          <p:spPr>
            <a:xfrm rot="10800000">
              <a:off x="921345" y="4389913"/>
              <a:ext cx="896100" cy="7734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29" name="Google Shape;929;p39"/>
            <p:cNvSpPr/>
            <p:nvPr/>
          </p:nvSpPr>
          <p:spPr>
            <a:xfrm flipH="1">
              <a:off x="3583295" y="477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9"/>
            <p:cNvSpPr/>
            <p:nvPr/>
          </p:nvSpPr>
          <p:spPr>
            <a:xfrm flipH="1">
              <a:off x="389370" y="49216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9"/>
            <p:cNvSpPr/>
            <p:nvPr/>
          </p:nvSpPr>
          <p:spPr>
            <a:xfrm flipH="1">
              <a:off x="2048745" y="39709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36" name="Google Shape;936;p39"/>
            <p:cNvCxnSpPr>
              <a:stCxn id="919" idx="6"/>
              <a:endCxn id="903" idx="6"/>
            </p:cNvCxnSpPr>
            <p:nvPr/>
          </p:nvCxnSpPr>
          <p:spPr>
            <a:xfrm>
              <a:off x="130870" y="3551275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39"/>
            <p:cNvCxnSpPr>
              <a:stCxn id="903" idx="0"/>
              <a:endCxn id="926" idx="6"/>
            </p:cNvCxnSpPr>
            <p:nvPr/>
          </p:nvCxnSpPr>
          <p:spPr>
            <a:xfrm rot="-5400000">
              <a:off x="347370" y="4489800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39"/>
            <p:cNvCxnSpPr>
              <a:stCxn id="926" idx="0"/>
              <a:endCxn id="935" idx="0"/>
            </p:cNvCxnSpPr>
            <p:nvPr/>
          </p:nvCxnSpPr>
          <p:spPr>
            <a:xfrm rot="-5400000">
              <a:off x="1304470" y="3497800"/>
              <a:ext cx="328800" cy="1275300"/>
            </a:xfrm>
            <a:prstGeom prst="curvedConnector3">
              <a:avLst>
                <a:gd name="adj1" fmla="val 17245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39" name="Google Shape;939;p39"/>
            <p:cNvCxnSpPr>
              <a:stCxn id="926" idx="0"/>
              <a:endCxn id="919" idx="2"/>
            </p:cNvCxnSpPr>
            <p:nvPr/>
          </p:nvCxnSpPr>
          <p:spPr>
            <a:xfrm rot="5400000" flipH="1">
              <a:off x="246520" y="3715150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39"/>
            <p:cNvCxnSpPr>
              <a:stCxn id="928" idx="4"/>
              <a:endCxn id="901" idx="4"/>
            </p:cNvCxnSpPr>
            <p:nvPr/>
          </p:nvCxnSpPr>
          <p:spPr>
            <a:xfrm rot="5400000">
              <a:off x="3313320" y="3565625"/>
              <a:ext cx="282000" cy="3093600"/>
            </a:xfrm>
            <a:prstGeom prst="curvedConnector3">
              <a:avLst>
                <a:gd name="adj1" fmla="val 18445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941" name="Google Shape;941;p39"/>
            <p:cNvGrpSpPr/>
            <p:nvPr/>
          </p:nvGrpSpPr>
          <p:grpSpPr>
            <a:xfrm flipH="1">
              <a:off x="2696495" y="4260588"/>
              <a:ext cx="279600" cy="279600"/>
              <a:chOff x="6238800" y="4370675"/>
              <a:chExt cx="279600" cy="279600"/>
            </a:xfrm>
          </p:grpSpPr>
          <p:sp>
            <p:nvSpPr>
              <p:cNvPr id="942" name="Google Shape;942;p39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9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3" name="Google Shape;943;p39"/>
            <p:cNvGrpSpPr/>
            <p:nvPr/>
          </p:nvGrpSpPr>
          <p:grpSpPr>
            <a:xfrm flipH="1">
              <a:off x="130870" y="3411475"/>
              <a:ext cx="279600" cy="279600"/>
              <a:chOff x="8804525" y="3411475"/>
              <a:chExt cx="279600" cy="279600"/>
            </a:xfrm>
          </p:grpSpPr>
          <p:sp>
            <p:nvSpPr>
              <p:cNvPr id="944" name="Google Shape;944;p39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9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5" name="Google Shape;945;p39"/>
            <p:cNvGrpSpPr/>
            <p:nvPr/>
          </p:nvGrpSpPr>
          <p:grpSpPr>
            <a:xfrm flipH="1">
              <a:off x="4861320" y="4691825"/>
              <a:ext cx="279600" cy="279600"/>
              <a:chOff x="4074075" y="4691825"/>
              <a:chExt cx="279600" cy="279600"/>
            </a:xfrm>
          </p:grpSpPr>
          <p:sp>
            <p:nvSpPr>
              <p:cNvPr id="946" name="Google Shape;946;p39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3" name="Google Shape;903;p39"/>
            <p:cNvSpPr/>
            <p:nvPr/>
          </p:nvSpPr>
          <p:spPr>
            <a:xfrm flipH="1">
              <a:off x="351120" y="4883400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47" name="Google Shape;947;p39"/>
            <p:cNvCxnSpPr/>
            <p:nvPr/>
          </p:nvCxnSpPr>
          <p:spPr>
            <a:xfrm flipH="1">
              <a:off x="3075370" y="490320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48" name="Google Shape;948;p39"/>
            <p:cNvCxnSpPr/>
            <p:nvPr/>
          </p:nvCxnSpPr>
          <p:spPr>
            <a:xfrm rot="10800000" flipH="1">
              <a:off x="5144345" y="4524625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49" name="Google Shape;949;p39"/>
            <p:cNvCxnSpPr>
              <a:stCxn id="915" idx="0"/>
            </p:cNvCxnSpPr>
            <p:nvPr/>
          </p:nvCxnSpPr>
          <p:spPr>
            <a:xfrm rot="-5400000">
              <a:off x="4301575" y="-159200"/>
              <a:ext cx="349800" cy="569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49"/>
          <p:cNvSpPr txBox="1">
            <a:spLocks noGrp="1"/>
          </p:cNvSpPr>
          <p:nvPr>
            <p:ph type="title"/>
          </p:nvPr>
        </p:nvSpPr>
        <p:spPr>
          <a:xfrm>
            <a:off x="2347950" y="776525"/>
            <a:ext cx="4448100" cy="8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¡GRACIAS!</a:t>
            </a:r>
            <a:endParaRPr dirty="0"/>
          </a:p>
        </p:txBody>
      </p:sp>
      <p:sp>
        <p:nvSpPr>
          <p:cNvPr id="1229" name="Google Shape;1229;p49"/>
          <p:cNvSpPr txBox="1">
            <a:spLocks noGrp="1"/>
          </p:cNvSpPr>
          <p:nvPr>
            <p:ph type="subTitle" idx="1"/>
          </p:nvPr>
        </p:nvSpPr>
        <p:spPr>
          <a:xfrm>
            <a:off x="2347900" y="17901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/>
              <a:t>¿ALGUNA PREGUNTA?</a:t>
            </a:r>
            <a:endParaRPr sz="2000" b="1" dirty="0"/>
          </a:p>
        </p:txBody>
      </p:sp>
      <p:sp>
        <p:nvSpPr>
          <p:cNvPr id="1247" name="Google Shape;1247;p49"/>
          <p:cNvSpPr/>
          <p:nvPr/>
        </p:nvSpPr>
        <p:spPr>
          <a:xfrm>
            <a:off x="7075375" y="3293150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49"/>
          <p:cNvSpPr/>
          <p:nvPr/>
        </p:nvSpPr>
        <p:spPr>
          <a:xfrm>
            <a:off x="1612950" y="352682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4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770" name="Google Shape;770;p34"/>
          <p:cNvSpPr txBox="1">
            <a:spLocks noGrp="1"/>
          </p:cNvSpPr>
          <p:nvPr>
            <p:ph type="title" idx="2"/>
          </p:nvPr>
        </p:nvSpPr>
        <p:spPr>
          <a:xfrm>
            <a:off x="4235875" y="1058300"/>
            <a:ext cx="2041200" cy="13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771" name="Google Shape;771;p34"/>
          <p:cNvCxnSpPr/>
          <p:nvPr/>
        </p:nvCxnSpPr>
        <p:spPr>
          <a:xfrm>
            <a:off x="4047175" y="1229900"/>
            <a:ext cx="0" cy="102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grpSp>
        <p:nvGrpSpPr>
          <p:cNvPr id="772" name="Google Shape;772;p34"/>
          <p:cNvGrpSpPr/>
          <p:nvPr/>
        </p:nvGrpSpPr>
        <p:grpSpPr>
          <a:xfrm>
            <a:off x="-342250" y="307775"/>
            <a:ext cx="3265825" cy="5144600"/>
            <a:chOff x="218875" y="-56400"/>
            <a:chExt cx="3265825" cy="5144600"/>
          </a:xfrm>
        </p:grpSpPr>
        <p:sp>
          <p:nvSpPr>
            <p:cNvPr id="773" name="Google Shape;773;p34"/>
            <p:cNvSpPr/>
            <p:nvPr/>
          </p:nvSpPr>
          <p:spPr>
            <a:xfrm>
              <a:off x="218875" y="352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1911750" y="237768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5" name="Google Shape;775;p34"/>
            <p:cNvCxnSpPr>
              <a:endCxn id="773" idx="4"/>
            </p:cNvCxnSpPr>
            <p:nvPr/>
          </p:nvCxnSpPr>
          <p:spPr>
            <a:xfrm rot="5400000" flipH="1">
              <a:off x="138325" y="703850"/>
              <a:ext cx="900000" cy="558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34"/>
            <p:cNvCxnSpPr>
              <a:stCxn id="773" idx="6"/>
              <a:endCxn id="774" idx="2"/>
            </p:cNvCxnSpPr>
            <p:nvPr/>
          </p:nvCxnSpPr>
          <p:spPr>
            <a:xfrm>
              <a:off x="399175" y="443000"/>
              <a:ext cx="1512600" cy="20247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34"/>
            <p:cNvCxnSpPr>
              <a:stCxn id="774" idx="6"/>
              <a:endCxn id="778" idx="0"/>
            </p:cNvCxnSpPr>
            <p:nvPr/>
          </p:nvCxnSpPr>
          <p:spPr>
            <a:xfrm rot="10800000">
              <a:off x="1447050" y="163238"/>
              <a:ext cx="645000" cy="2304600"/>
            </a:xfrm>
            <a:prstGeom prst="curvedConnector4">
              <a:avLst>
                <a:gd name="adj1" fmla="val -36919"/>
                <a:gd name="adj2" fmla="val 1103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779" name="Google Shape;779;p34"/>
            <p:cNvSpPr/>
            <p:nvPr/>
          </p:nvSpPr>
          <p:spPr>
            <a:xfrm>
              <a:off x="2332975" y="-564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1781413" y="10195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1" name="Google Shape;781;p34"/>
            <p:cNvCxnSpPr>
              <a:endCxn id="782" idx="2"/>
            </p:cNvCxnSpPr>
            <p:nvPr/>
          </p:nvCxnSpPr>
          <p:spPr>
            <a:xfrm rot="-5400000">
              <a:off x="-309425" y="3774500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3" name="Google Shape;783;p34"/>
            <p:cNvCxnSpPr>
              <a:stCxn id="774" idx="2"/>
              <a:endCxn id="782" idx="6"/>
            </p:cNvCxnSpPr>
            <p:nvPr/>
          </p:nvCxnSpPr>
          <p:spPr>
            <a:xfrm flipH="1">
              <a:off x="1196550" y="2467838"/>
              <a:ext cx="715200" cy="7785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4" name="Google Shape;784;p34"/>
            <p:cNvCxnSpPr>
              <a:stCxn id="779" idx="6"/>
              <a:endCxn id="785" idx="3"/>
            </p:cNvCxnSpPr>
            <p:nvPr/>
          </p:nvCxnSpPr>
          <p:spPr>
            <a:xfrm>
              <a:off x="2448775" y="1500"/>
              <a:ext cx="871800" cy="249300"/>
            </a:xfrm>
            <a:prstGeom prst="curvedConnector4">
              <a:avLst>
                <a:gd name="adj1" fmla="val 34890"/>
                <a:gd name="adj2" fmla="val 14898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6" name="Google Shape;786;p34"/>
            <p:cNvCxnSpPr>
              <a:stCxn id="785" idx="4"/>
              <a:endCxn id="774" idx="6"/>
            </p:cNvCxnSpPr>
            <p:nvPr/>
          </p:nvCxnSpPr>
          <p:spPr>
            <a:xfrm rot="5400000">
              <a:off x="1645850" y="725200"/>
              <a:ext cx="2188800" cy="1296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7" name="Google Shape;787;p34"/>
            <p:cNvCxnSpPr>
              <a:stCxn id="780" idx="2"/>
              <a:endCxn id="774" idx="0"/>
            </p:cNvCxnSpPr>
            <p:nvPr/>
          </p:nvCxnSpPr>
          <p:spPr>
            <a:xfrm>
              <a:off x="1781413" y="1109650"/>
              <a:ext cx="220500" cy="1268100"/>
            </a:xfrm>
            <a:prstGeom prst="curvedConnector4">
              <a:avLst>
                <a:gd name="adj1" fmla="val -107993"/>
                <a:gd name="adj2" fmla="val 5355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8" name="Google Shape;788;p34"/>
            <p:cNvCxnSpPr>
              <a:stCxn id="779" idx="5"/>
            </p:cNvCxnSpPr>
            <p:nvPr/>
          </p:nvCxnSpPr>
          <p:spPr>
            <a:xfrm rot="-5400000" flipH="1">
              <a:off x="1745716" y="728541"/>
              <a:ext cx="1710600" cy="338400"/>
            </a:xfrm>
            <a:prstGeom prst="curvedConnector3">
              <a:avLst>
                <a:gd name="adj1" fmla="val 504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9" name="Google Shape;789;p34"/>
            <p:cNvCxnSpPr>
              <a:stCxn id="774" idx="4"/>
              <a:endCxn id="790" idx="0"/>
            </p:cNvCxnSpPr>
            <p:nvPr/>
          </p:nvCxnSpPr>
          <p:spPr>
            <a:xfrm rot="-5400000" flipH="1">
              <a:off x="1686450" y="2873438"/>
              <a:ext cx="861000" cy="230100"/>
            </a:xfrm>
            <a:prstGeom prst="curvedConnector3">
              <a:avLst>
                <a:gd name="adj1" fmla="val 556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791" name="Google Shape;791;p34"/>
            <p:cNvGrpSpPr/>
            <p:nvPr/>
          </p:nvGrpSpPr>
          <p:grpSpPr>
            <a:xfrm>
              <a:off x="1307250" y="163250"/>
              <a:ext cx="279600" cy="606150"/>
              <a:chOff x="2170975" y="320750"/>
              <a:chExt cx="279600" cy="606150"/>
            </a:xfrm>
          </p:grpSpPr>
          <p:sp>
            <p:nvSpPr>
              <p:cNvPr id="792" name="Google Shape;792;p34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4"/>
              <p:cNvSpPr/>
              <p:nvPr/>
            </p:nvSpPr>
            <p:spPr>
              <a:xfrm>
                <a:off x="2170975" y="32075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3" name="Google Shape;793;p34"/>
            <p:cNvGrpSpPr/>
            <p:nvPr/>
          </p:nvGrpSpPr>
          <p:grpSpPr>
            <a:xfrm>
              <a:off x="1004275" y="3150050"/>
              <a:ext cx="192300" cy="192300"/>
              <a:chOff x="471450" y="43325"/>
              <a:chExt cx="192300" cy="192300"/>
            </a:xfrm>
          </p:grpSpPr>
          <p:sp>
            <p:nvSpPr>
              <p:cNvPr id="794" name="Google Shape;794;p34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4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5" name="Google Shape;795;p34"/>
            <p:cNvGrpSpPr/>
            <p:nvPr/>
          </p:nvGrpSpPr>
          <p:grpSpPr>
            <a:xfrm>
              <a:off x="3292400" y="86800"/>
              <a:ext cx="192300" cy="192300"/>
              <a:chOff x="4587025" y="-72475"/>
              <a:chExt cx="192300" cy="192300"/>
            </a:xfrm>
          </p:grpSpPr>
          <p:sp>
            <p:nvSpPr>
              <p:cNvPr id="796" name="Google Shape;796;p34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4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34"/>
            <p:cNvGrpSpPr/>
            <p:nvPr/>
          </p:nvGrpSpPr>
          <p:grpSpPr>
            <a:xfrm>
              <a:off x="2092050" y="3418875"/>
              <a:ext cx="279600" cy="279600"/>
              <a:chOff x="2712150" y="448150"/>
              <a:chExt cx="279600" cy="279600"/>
            </a:xfrm>
          </p:grpSpPr>
          <p:sp>
            <p:nvSpPr>
              <p:cNvPr id="798" name="Google Shape;798;p34"/>
              <p:cNvSpPr/>
              <p:nvPr/>
            </p:nvSpPr>
            <p:spPr>
              <a:xfrm>
                <a:off x="2761800" y="4978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4"/>
              <p:cNvSpPr/>
              <p:nvPr/>
            </p:nvSpPr>
            <p:spPr>
              <a:xfrm>
                <a:off x="2712150" y="44815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9" name="Google Shape;799;p34"/>
            <p:cNvSpPr/>
            <p:nvPr/>
          </p:nvSpPr>
          <p:spPr>
            <a:xfrm>
              <a:off x="420275" y="265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0" name="Google Shape;800;p34"/>
            <p:cNvCxnSpPr>
              <a:stCxn id="799" idx="0"/>
              <a:endCxn id="778" idx="4"/>
            </p:cNvCxnSpPr>
            <p:nvPr/>
          </p:nvCxnSpPr>
          <p:spPr>
            <a:xfrm rot="-5400000">
              <a:off x="-142825" y="1063725"/>
              <a:ext cx="2211000" cy="9690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801" name="Google Shape;801;p34"/>
          <p:cNvSpPr/>
          <p:nvPr/>
        </p:nvSpPr>
        <p:spPr>
          <a:xfrm>
            <a:off x="2506975" y="362070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4"/>
          <p:cNvSpPr/>
          <p:nvPr/>
        </p:nvSpPr>
        <p:spPr>
          <a:xfrm>
            <a:off x="7276400" y="40639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3"/>
          <p:cNvSpPr/>
          <p:nvPr/>
        </p:nvSpPr>
        <p:spPr>
          <a:xfrm>
            <a:off x="5268750" y="966000"/>
            <a:ext cx="3211500" cy="32115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2" name="Google Shape;732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343" r="1333"/>
          <a:stretch/>
        </p:blipFill>
        <p:spPr>
          <a:xfrm>
            <a:off x="5506050" y="1203300"/>
            <a:ext cx="2736900" cy="2736900"/>
          </a:xfrm>
          <a:prstGeom prst="ellipse">
            <a:avLst/>
          </a:prstGeom>
        </p:spPr>
      </p:pic>
      <p:sp>
        <p:nvSpPr>
          <p:cNvPr id="733" name="Google Shape;733;p33"/>
          <p:cNvSpPr txBox="1">
            <a:spLocks noGrp="1"/>
          </p:cNvSpPr>
          <p:nvPr>
            <p:ph type="title"/>
          </p:nvPr>
        </p:nvSpPr>
        <p:spPr>
          <a:xfrm>
            <a:off x="1122575" y="1211363"/>
            <a:ext cx="34947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¿QUÉ SON LAS REDES NEURONALES DE BASE RADIAL?</a:t>
            </a:r>
            <a:endParaRPr sz="1800" dirty="0"/>
          </a:p>
        </p:txBody>
      </p:sp>
      <p:sp>
        <p:nvSpPr>
          <p:cNvPr id="734" name="Google Shape;734;p33"/>
          <p:cNvSpPr txBox="1">
            <a:spLocks noGrp="1"/>
          </p:cNvSpPr>
          <p:nvPr>
            <p:ph type="subTitle" idx="1"/>
          </p:nvPr>
        </p:nvSpPr>
        <p:spPr>
          <a:xfrm>
            <a:off x="1122575" y="1843100"/>
            <a:ext cx="3494700" cy="287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-ES" b="1" dirty="0"/>
              <a:t>Las RBF Networks son modelos matemáticos inspirados en el cerebro humano.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-ES" b="1" dirty="0"/>
              <a:t>Resolución de problemas de clasificación, regresión y aproximación de funciones.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-ES" b="1" dirty="0"/>
              <a:t>Usan funciones de activación basadas en la distancia radial, transformando datos a espacios donde son más fáciles de separar.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-ES" b="1" dirty="0"/>
              <a:t>Ideales para problemas no linealmente separables, donde otras técnicas fallan.</a:t>
            </a:r>
            <a:endParaRPr lang="en-US" b="1" dirty="0"/>
          </a:p>
        </p:txBody>
      </p:sp>
      <p:cxnSp>
        <p:nvCxnSpPr>
          <p:cNvPr id="735" name="Google Shape;735;p33"/>
          <p:cNvCxnSpPr/>
          <p:nvPr/>
        </p:nvCxnSpPr>
        <p:spPr>
          <a:xfrm>
            <a:off x="901050" y="1338325"/>
            <a:ext cx="0" cy="2367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sp>
        <p:nvSpPr>
          <p:cNvPr id="736" name="Google Shape;736;p33"/>
          <p:cNvSpPr/>
          <p:nvPr/>
        </p:nvSpPr>
        <p:spPr>
          <a:xfrm>
            <a:off x="4765863" y="150632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7" name="Google Shape;737;p33"/>
          <p:cNvGrpSpPr/>
          <p:nvPr/>
        </p:nvGrpSpPr>
        <p:grpSpPr>
          <a:xfrm>
            <a:off x="4093350" y="-69750"/>
            <a:ext cx="5010050" cy="2052725"/>
            <a:chOff x="3892450" y="39825"/>
            <a:chExt cx="5010050" cy="2052725"/>
          </a:xfrm>
        </p:grpSpPr>
        <p:sp>
          <p:nvSpPr>
            <p:cNvPr id="738" name="Google Shape;738;p33"/>
            <p:cNvSpPr/>
            <p:nvPr/>
          </p:nvSpPr>
          <p:spPr>
            <a:xfrm rot="10800000" flipH="1">
              <a:off x="8112000" y="10238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 rot="10800000" flipH="1">
              <a:off x="7216825" y="2832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0" name="Google Shape;740;p33"/>
            <p:cNvCxnSpPr>
              <a:stCxn id="741" idx="7"/>
              <a:endCxn id="742" idx="2"/>
            </p:cNvCxnSpPr>
            <p:nvPr/>
          </p:nvCxnSpPr>
          <p:spPr>
            <a:xfrm rot="-5400000">
              <a:off x="4683254" y="120104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33"/>
            <p:cNvCxnSpPr>
              <a:stCxn id="742" idx="6"/>
              <a:endCxn id="744" idx="2"/>
            </p:cNvCxnSpPr>
            <p:nvPr/>
          </p:nvCxnSpPr>
          <p:spPr>
            <a:xfrm>
              <a:off x="5450075" y="672400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3"/>
            <p:cNvCxnSpPr>
              <a:stCxn id="744" idx="6"/>
              <a:endCxn id="739" idx="2"/>
            </p:cNvCxnSpPr>
            <p:nvPr/>
          </p:nvCxnSpPr>
          <p:spPr>
            <a:xfrm rot="10800000" flipH="1">
              <a:off x="6336875" y="373438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33"/>
            <p:cNvCxnSpPr>
              <a:stCxn id="739" idx="6"/>
              <a:endCxn id="738" idx="2"/>
            </p:cNvCxnSpPr>
            <p:nvPr/>
          </p:nvCxnSpPr>
          <p:spPr>
            <a:xfrm>
              <a:off x="7397125" y="373413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742" name="Google Shape;742;p33"/>
            <p:cNvSpPr/>
            <p:nvPr/>
          </p:nvSpPr>
          <p:spPr>
            <a:xfrm rot="10800000" flipH="1">
              <a:off x="5334275" y="6145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 rot="10800000" flipH="1">
              <a:off x="8528200" y="4665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 rot="10800000" flipH="1">
              <a:off x="7281325" y="11465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9" name="Google Shape;749;p33"/>
            <p:cNvCxnSpPr>
              <a:stCxn id="750" idx="6"/>
              <a:endCxn id="751" idx="6"/>
            </p:cNvCxnSpPr>
            <p:nvPr/>
          </p:nvCxnSpPr>
          <p:spPr>
            <a:xfrm rot="10800000">
              <a:off x="8682300" y="524450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33"/>
            <p:cNvCxnSpPr>
              <a:stCxn id="751" idx="0"/>
              <a:endCxn id="738" idx="6"/>
            </p:cNvCxnSpPr>
            <p:nvPr/>
          </p:nvCxnSpPr>
          <p:spPr>
            <a:xfrm rot="5400000">
              <a:off x="8192500" y="720525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33"/>
            <p:cNvCxnSpPr>
              <a:stCxn id="738" idx="0"/>
              <a:endCxn id="748" idx="0"/>
            </p:cNvCxnSpPr>
            <p:nvPr/>
          </p:nvCxnSpPr>
          <p:spPr>
            <a:xfrm rot="5400000">
              <a:off x="7741650" y="801875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33"/>
            <p:cNvCxnSpPr>
              <a:stCxn id="738" idx="0"/>
              <a:endCxn id="750" idx="2"/>
            </p:cNvCxnSpPr>
            <p:nvPr/>
          </p:nvCxnSpPr>
          <p:spPr>
            <a:xfrm rot="-5400000" flipH="1">
              <a:off x="8038350" y="1367975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33"/>
            <p:cNvCxnSpPr>
              <a:stCxn id="741" idx="4"/>
              <a:endCxn id="739" idx="4"/>
            </p:cNvCxnSpPr>
            <p:nvPr/>
          </p:nvCxnSpPr>
          <p:spPr>
            <a:xfrm rot="-5400000">
              <a:off x="5545000" y="-1229450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56" name="Google Shape;756;p33"/>
            <p:cNvCxnSpPr>
              <a:stCxn id="739" idx="5"/>
              <a:endCxn id="751" idx="4"/>
            </p:cNvCxnSpPr>
            <p:nvPr/>
          </p:nvCxnSpPr>
          <p:spPr>
            <a:xfrm rot="-5400000" flipH="1">
              <a:off x="7918971" y="-238583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757" name="Google Shape;757;p33"/>
            <p:cNvGrpSpPr/>
            <p:nvPr/>
          </p:nvGrpSpPr>
          <p:grpSpPr>
            <a:xfrm rot="10800000" flipH="1">
              <a:off x="6057275" y="963838"/>
              <a:ext cx="279600" cy="279600"/>
              <a:chOff x="6238800" y="4370675"/>
              <a:chExt cx="279600" cy="279600"/>
            </a:xfrm>
          </p:grpSpPr>
          <p:sp>
            <p:nvSpPr>
              <p:cNvPr id="758" name="Google Shape;758;p33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3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9" name="Google Shape;759;p33"/>
            <p:cNvGrpSpPr/>
            <p:nvPr/>
          </p:nvGrpSpPr>
          <p:grpSpPr>
            <a:xfrm rot="10800000" flipH="1">
              <a:off x="8622900" y="1812950"/>
              <a:ext cx="279600" cy="279600"/>
              <a:chOff x="8804525" y="3411475"/>
              <a:chExt cx="279600" cy="279600"/>
            </a:xfrm>
          </p:grpSpPr>
          <p:sp>
            <p:nvSpPr>
              <p:cNvPr id="760" name="Google Shape;760;p33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3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1" name="Google Shape;761;p33"/>
            <p:cNvGrpSpPr/>
            <p:nvPr/>
          </p:nvGrpSpPr>
          <p:grpSpPr>
            <a:xfrm rot="10800000" flipH="1">
              <a:off x="3892450" y="532600"/>
              <a:ext cx="279600" cy="279600"/>
              <a:chOff x="4074075" y="4691825"/>
              <a:chExt cx="279600" cy="279600"/>
            </a:xfrm>
          </p:grpSpPr>
          <p:sp>
            <p:nvSpPr>
              <p:cNvPr id="762" name="Google Shape;762;p33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3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1" name="Google Shape;751;p33"/>
            <p:cNvSpPr/>
            <p:nvPr/>
          </p:nvSpPr>
          <p:spPr>
            <a:xfrm rot="10800000" flipH="1">
              <a:off x="8489950" y="428325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 rot="10800000" flipH="1">
              <a:off x="7010388" y="454700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764" name="Google Shape;764;p33"/>
            <p:cNvCxnSpPr/>
            <p:nvPr/>
          </p:nvCxnSpPr>
          <p:spPr>
            <a:xfrm rot="10800000" flipH="1">
              <a:off x="5397000" y="39825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>
          <a:extLst>
            <a:ext uri="{FF2B5EF4-FFF2-40B4-BE49-F238E27FC236}">
              <a16:creationId xmlns:a16="http://schemas.microsoft.com/office/drawing/2014/main" id="{90909669-FA14-3B06-1104-853DA9665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4">
            <a:extLst>
              <a:ext uri="{FF2B5EF4-FFF2-40B4-BE49-F238E27FC236}">
                <a16:creationId xmlns:a16="http://schemas.microsoft.com/office/drawing/2014/main" id="{EA70A0D3-BEF8-D06F-1581-172930F8EF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ARQUITECTURA DE LAS RBF NETWORKS</a:t>
            </a:r>
            <a:endParaRPr dirty="0"/>
          </a:p>
        </p:txBody>
      </p:sp>
      <p:sp>
        <p:nvSpPr>
          <p:cNvPr id="770" name="Google Shape;770;p34">
            <a:extLst>
              <a:ext uri="{FF2B5EF4-FFF2-40B4-BE49-F238E27FC236}">
                <a16:creationId xmlns:a16="http://schemas.microsoft.com/office/drawing/2014/main" id="{E46FC001-E38A-0E8C-F0BD-0F39CEC1079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35875" y="1058300"/>
            <a:ext cx="2041200" cy="13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771" name="Google Shape;771;p34">
            <a:extLst>
              <a:ext uri="{FF2B5EF4-FFF2-40B4-BE49-F238E27FC236}">
                <a16:creationId xmlns:a16="http://schemas.microsoft.com/office/drawing/2014/main" id="{1D8F3AE6-BB3B-F43C-486B-D92AC7305D84}"/>
              </a:ext>
            </a:extLst>
          </p:cNvPr>
          <p:cNvCxnSpPr/>
          <p:nvPr/>
        </p:nvCxnSpPr>
        <p:spPr>
          <a:xfrm>
            <a:off x="4047175" y="1229900"/>
            <a:ext cx="0" cy="102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grpSp>
        <p:nvGrpSpPr>
          <p:cNvPr id="772" name="Google Shape;772;p34">
            <a:extLst>
              <a:ext uri="{FF2B5EF4-FFF2-40B4-BE49-F238E27FC236}">
                <a16:creationId xmlns:a16="http://schemas.microsoft.com/office/drawing/2014/main" id="{D5FB33E3-9939-5A66-809B-15B042A2C390}"/>
              </a:ext>
            </a:extLst>
          </p:cNvPr>
          <p:cNvGrpSpPr/>
          <p:nvPr/>
        </p:nvGrpSpPr>
        <p:grpSpPr>
          <a:xfrm>
            <a:off x="-342250" y="307775"/>
            <a:ext cx="3265825" cy="5144600"/>
            <a:chOff x="218875" y="-56400"/>
            <a:chExt cx="3265825" cy="5144600"/>
          </a:xfrm>
        </p:grpSpPr>
        <p:sp>
          <p:nvSpPr>
            <p:cNvPr id="773" name="Google Shape;773;p34">
              <a:extLst>
                <a:ext uri="{FF2B5EF4-FFF2-40B4-BE49-F238E27FC236}">
                  <a16:creationId xmlns:a16="http://schemas.microsoft.com/office/drawing/2014/main" id="{39D5F674-9761-3163-C7EF-BCB892090A94}"/>
                </a:ext>
              </a:extLst>
            </p:cNvPr>
            <p:cNvSpPr/>
            <p:nvPr/>
          </p:nvSpPr>
          <p:spPr>
            <a:xfrm>
              <a:off x="218875" y="352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>
              <a:extLst>
                <a:ext uri="{FF2B5EF4-FFF2-40B4-BE49-F238E27FC236}">
                  <a16:creationId xmlns:a16="http://schemas.microsoft.com/office/drawing/2014/main" id="{DD59EBDF-BAEC-DC23-B6A4-03BC93A9A7C4}"/>
                </a:ext>
              </a:extLst>
            </p:cNvPr>
            <p:cNvSpPr/>
            <p:nvPr/>
          </p:nvSpPr>
          <p:spPr>
            <a:xfrm>
              <a:off x="1911750" y="237768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5" name="Google Shape;775;p34">
              <a:extLst>
                <a:ext uri="{FF2B5EF4-FFF2-40B4-BE49-F238E27FC236}">
                  <a16:creationId xmlns:a16="http://schemas.microsoft.com/office/drawing/2014/main" id="{41C104B1-0A81-D30C-7BB4-B804694FCDBE}"/>
                </a:ext>
              </a:extLst>
            </p:cNvPr>
            <p:cNvCxnSpPr>
              <a:endCxn id="773" idx="4"/>
            </p:cNvCxnSpPr>
            <p:nvPr/>
          </p:nvCxnSpPr>
          <p:spPr>
            <a:xfrm rot="5400000" flipH="1">
              <a:off x="138325" y="703850"/>
              <a:ext cx="900000" cy="558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34">
              <a:extLst>
                <a:ext uri="{FF2B5EF4-FFF2-40B4-BE49-F238E27FC236}">
                  <a16:creationId xmlns:a16="http://schemas.microsoft.com/office/drawing/2014/main" id="{266A4E18-DA89-F997-DED1-FFFCC06BE061}"/>
                </a:ext>
              </a:extLst>
            </p:cNvPr>
            <p:cNvCxnSpPr>
              <a:stCxn id="773" idx="6"/>
              <a:endCxn id="774" idx="2"/>
            </p:cNvCxnSpPr>
            <p:nvPr/>
          </p:nvCxnSpPr>
          <p:spPr>
            <a:xfrm>
              <a:off x="399175" y="443000"/>
              <a:ext cx="1512600" cy="20247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34">
              <a:extLst>
                <a:ext uri="{FF2B5EF4-FFF2-40B4-BE49-F238E27FC236}">
                  <a16:creationId xmlns:a16="http://schemas.microsoft.com/office/drawing/2014/main" id="{14534585-F0B0-FE9C-1E3F-F2B5583BBD9A}"/>
                </a:ext>
              </a:extLst>
            </p:cNvPr>
            <p:cNvCxnSpPr>
              <a:stCxn id="774" idx="6"/>
              <a:endCxn id="778" idx="0"/>
            </p:cNvCxnSpPr>
            <p:nvPr/>
          </p:nvCxnSpPr>
          <p:spPr>
            <a:xfrm rot="10800000">
              <a:off x="1447050" y="163238"/>
              <a:ext cx="645000" cy="2304600"/>
            </a:xfrm>
            <a:prstGeom prst="curvedConnector4">
              <a:avLst>
                <a:gd name="adj1" fmla="val -36919"/>
                <a:gd name="adj2" fmla="val 1103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779" name="Google Shape;779;p34">
              <a:extLst>
                <a:ext uri="{FF2B5EF4-FFF2-40B4-BE49-F238E27FC236}">
                  <a16:creationId xmlns:a16="http://schemas.microsoft.com/office/drawing/2014/main" id="{D44CA94F-A2C5-672A-A048-B6C82A6FFADD}"/>
                </a:ext>
              </a:extLst>
            </p:cNvPr>
            <p:cNvSpPr/>
            <p:nvPr/>
          </p:nvSpPr>
          <p:spPr>
            <a:xfrm>
              <a:off x="2332975" y="-564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>
              <a:extLst>
                <a:ext uri="{FF2B5EF4-FFF2-40B4-BE49-F238E27FC236}">
                  <a16:creationId xmlns:a16="http://schemas.microsoft.com/office/drawing/2014/main" id="{7EE25813-CC4B-A29D-F963-DA71B99CA7D1}"/>
                </a:ext>
              </a:extLst>
            </p:cNvPr>
            <p:cNvSpPr/>
            <p:nvPr/>
          </p:nvSpPr>
          <p:spPr>
            <a:xfrm>
              <a:off x="1781413" y="10195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1" name="Google Shape;781;p34">
              <a:extLst>
                <a:ext uri="{FF2B5EF4-FFF2-40B4-BE49-F238E27FC236}">
                  <a16:creationId xmlns:a16="http://schemas.microsoft.com/office/drawing/2014/main" id="{E3832BC1-F176-8052-BACE-E113185E3462}"/>
                </a:ext>
              </a:extLst>
            </p:cNvPr>
            <p:cNvCxnSpPr>
              <a:endCxn id="782" idx="2"/>
            </p:cNvCxnSpPr>
            <p:nvPr/>
          </p:nvCxnSpPr>
          <p:spPr>
            <a:xfrm rot="-5400000">
              <a:off x="-309425" y="3774500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3" name="Google Shape;783;p34">
              <a:extLst>
                <a:ext uri="{FF2B5EF4-FFF2-40B4-BE49-F238E27FC236}">
                  <a16:creationId xmlns:a16="http://schemas.microsoft.com/office/drawing/2014/main" id="{F99F00F3-1332-2EA0-3160-4AED7DA036FF}"/>
                </a:ext>
              </a:extLst>
            </p:cNvPr>
            <p:cNvCxnSpPr>
              <a:stCxn id="774" idx="2"/>
              <a:endCxn id="782" idx="6"/>
            </p:cNvCxnSpPr>
            <p:nvPr/>
          </p:nvCxnSpPr>
          <p:spPr>
            <a:xfrm flipH="1">
              <a:off x="1196550" y="2467838"/>
              <a:ext cx="715200" cy="7785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4" name="Google Shape;784;p34">
              <a:extLst>
                <a:ext uri="{FF2B5EF4-FFF2-40B4-BE49-F238E27FC236}">
                  <a16:creationId xmlns:a16="http://schemas.microsoft.com/office/drawing/2014/main" id="{5922B363-0001-2D3C-A44E-D4002CC21500}"/>
                </a:ext>
              </a:extLst>
            </p:cNvPr>
            <p:cNvCxnSpPr>
              <a:stCxn id="779" idx="6"/>
              <a:endCxn id="785" idx="3"/>
            </p:cNvCxnSpPr>
            <p:nvPr/>
          </p:nvCxnSpPr>
          <p:spPr>
            <a:xfrm>
              <a:off x="2448775" y="1500"/>
              <a:ext cx="871800" cy="249300"/>
            </a:xfrm>
            <a:prstGeom prst="curvedConnector4">
              <a:avLst>
                <a:gd name="adj1" fmla="val 34890"/>
                <a:gd name="adj2" fmla="val 14898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6" name="Google Shape;786;p34">
              <a:extLst>
                <a:ext uri="{FF2B5EF4-FFF2-40B4-BE49-F238E27FC236}">
                  <a16:creationId xmlns:a16="http://schemas.microsoft.com/office/drawing/2014/main" id="{3C4E0740-3353-AA68-A6B9-B9D1BE9B857F}"/>
                </a:ext>
              </a:extLst>
            </p:cNvPr>
            <p:cNvCxnSpPr>
              <a:stCxn id="785" idx="4"/>
              <a:endCxn id="774" idx="6"/>
            </p:cNvCxnSpPr>
            <p:nvPr/>
          </p:nvCxnSpPr>
          <p:spPr>
            <a:xfrm rot="5400000">
              <a:off x="1645850" y="725200"/>
              <a:ext cx="2188800" cy="1296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7" name="Google Shape;787;p34">
              <a:extLst>
                <a:ext uri="{FF2B5EF4-FFF2-40B4-BE49-F238E27FC236}">
                  <a16:creationId xmlns:a16="http://schemas.microsoft.com/office/drawing/2014/main" id="{95F0514E-292A-BAF4-6BF6-95C622490492}"/>
                </a:ext>
              </a:extLst>
            </p:cNvPr>
            <p:cNvCxnSpPr>
              <a:stCxn id="780" idx="2"/>
              <a:endCxn id="774" idx="0"/>
            </p:cNvCxnSpPr>
            <p:nvPr/>
          </p:nvCxnSpPr>
          <p:spPr>
            <a:xfrm>
              <a:off x="1781413" y="1109650"/>
              <a:ext cx="220500" cy="1268100"/>
            </a:xfrm>
            <a:prstGeom prst="curvedConnector4">
              <a:avLst>
                <a:gd name="adj1" fmla="val -107993"/>
                <a:gd name="adj2" fmla="val 5355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8" name="Google Shape;788;p34">
              <a:extLst>
                <a:ext uri="{FF2B5EF4-FFF2-40B4-BE49-F238E27FC236}">
                  <a16:creationId xmlns:a16="http://schemas.microsoft.com/office/drawing/2014/main" id="{D4E1978A-17F6-C79E-1570-5090175187B2}"/>
                </a:ext>
              </a:extLst>
            </p:cNvPr>
            <p:cNvCxnSpPr>
              <a:stCxn id="779" idx="5"/>
            </p:cNvCxnSpPr>
            <p:nvPr/>
          </p:nvCxnSpPr>
          <p:spPr>
            <a:xfrm rot="-5400000" flipH="1">
              <a:off x="1745716" y="728541"/>
              <a:ext cx="1710600" cy="338400"/>
            </a:xfrm>
            <a:prstGeom prst="curvedConnector3">
              <a:avLst>
                <a:gd name="adj1" fmla="val 504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9" name="Google Shape;789;p34">
              <a:extLst>
                <a:ext uri="{FF2B5EF4-FFF2-40B4-BE49-F238E27FC236}">
                  <a16:creationId xmlns:a16="http://schemas.microsoft.com/office/drawing/2014/main" id="{2C28F1ED-53DD-41A0-D9E6-3DB66A179F39}"/>
                </a:ext>
              </a:extLst>
            </p:cNvPr>
            <p:cNvCxnSpPr>
              <a:stCxn id="774" idx="4"/>
              <a:endCxn id="790" idx="0"/>
            </p:cNvCxnSpPr>
            <p:nvPr/>
          </p:nvCxnSpPr>
          <p:spPr>
            <a:xfrm rot="-5400000" flipH="1">
              <a:off x="1686450" y="2873438"/>
              <a:ext cx="861000" cy="230100"/>
            </a:xfrm>
            <a:prstGeom prst="curvedConnector3">
              <a:avLst>
                <a:gd name="adj1" fmla="val 556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791" name="Google Shape;791;p34">
              <a:extLst>
                <a:ext uri="{FF2B5EF4-FFF2-40B4-BE49-F238E27FC236}">
                  <a16:creationId xmlns:a16="http://schemas.microsoft.com/office/drawing/2014/main" id="{D80451CE-9B0B-0AA2-4CC3-DAEAD6AD58FF}"/>
                </a:ext>
              </a:extLst>
            </p:cNvPr>
            <p:cNvGrpSpPr/>
            <p:nvPr/>
          </p:nvGrpSpPr>
          <p:grpSpPr>
            <a:xfrm>
              <a:off x="1307250" y="163250"/>
              <a:ext cx="279600" cy="606150"/>
              <a:chOff x="2170975" y="320750"/>
              <a:chExt cx="279600" cy="606150"/>
            </a:xfrm>
          </p:grpSpPr>
          <p:sp>
            <p:nvSpPr>
              <p:cNvPr id="792" name="Google Shape;792;p34">
                <a:extLst>
                  <a:ext uri="{FF2B5EF4-FFF2-40B4-BE49-F238E27FC236}">
                    <a16:creationId xmlns:a16="http://schemas.microsoft.com/office/drawing/2014/main" id="{C7FCF219-CE96-B1C9-F1B0-ECF1488912BE}"/>
                  </a:ext>
                </a:extLst>
              </p:cNvPr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4">
                <a:extLst>
                  <a:ext uri="{FF2B5EF4-FFF2-40B4-BE49-F238E27FC236}">
                    <a16:creationId xmlns:a16="http://schemas.microsoft.com/office/drawing/2014/main" id="{2B57052E-4AF4-4DB8-0908-278B2CF1C7AA}"/>
                  </a:ext>
                </a:extLst>
              </p:cNvPr>
              <p:cNvSpPr/>
              <p:nvPr/>
            </p:nvSpPr>
            <p:spPr>
              <a:xfrm>
                <a:off x="2170975" y="32075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3" name="Google Shape;793;p34">
              <a:extLst>
                <a:ext uri="{FF2B5EF4-FFF2-40B4-BE49-F238E27FC236}">
                  <a16:creationId xmlns:a16="http://schemas.microsoft.com/office/drawing/2014/main" id="{BA9C99E8-F40B-4F19-A1AD-66A825603D98}"/>
                </a:ext>
              </a:extLst>
            </p:cNvPr>
            <p:cNvGrpSpPr/>
            <p:nvPr/>
          </p:nvGrpSpPr>
          <p:grpSpPr>
            <a:xfrm>
              <a:off x="1004275" y="3150050"/>
              <a:ext cx="192300" cy="192300"/>
              <a:chOff x="471450" y="43325"/>
              <a:chExt cx="192300" cy="192300"/>
            </a:xfrm>
          </p:grpSpPr>
          <p:sp>
            <p:nvSpPr>
              <p:cNvPr id="794" name="Google Shape;794;p34">
                <a:extLst>
                  <a:ext uri="{FF2B5EF4-FFF2-40B4-BE49-F238E27FC236}">
                    <a16:creationId xmlns:a16="http://schemas.microsoft.com/office/drawing/2014/main" id="{4D9F0D5D-B942-5A10-A52B-29C12F7E9F2D}"/>
                  </a:ext>
                </a:extLst>
              </p:cNvPr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4">
                <a:extLst>
                  <a:ext uri="{FF2B5EF4-FFF2-40B4-BE49-F238E27FC236}">
                    <a16:creationId xmlns:a16="http://schemas.microsoft.com/office/drawing/2014/main" id="{85814DE6-1DFD-4C75-DA72-2967EF6840E0}"/>
                  </a:ext>
                </a:extLst>
              </p:cNvPr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5" name="Google Shape;795;p34">
              <a:extLst>
                <a:ext uri="{FF2B5EF4-FFF2-40B4-BE49-F238E27FC236}">
                  <a16:creationId xmlns:a16="http://schemas.microsoft.com/office/drawing/2014/main" id="{C5992B69-13FE-0B99-47AD-0828488030FB}"/>
                </a:ext>
              </a:extLst>
            </p:cNvPr>
            <p:cNvGrpSpPr/>
            <p:nvPr/>
          </p:nvGrpSpPr>
          <p:grpSpPr>
            <a:xfrm>
              <a:off x="3292400" y="86800"/>
              <a:ext cx="192300" cy="192300"/>
              <a:chOff x="4587025" y="-72475"/>
              <a:chExt cx="192300" cy="192300"/>
            </a:xfrm>
          </p:grpSpPr>
          <p:sp>
            <p:nvSpPr>
              <p:cNvPr id="796" name="Google Shape;796;p34">
                <a:extLst>
                  <a:ext uri="{FF2B5EF4-FFF2-40B4-BE49-F238E27FC236}">
                    <a16:creationId xmlns:a16="http://schemas.microsoft.com/office/drawing/2014/main" id="{66BFCB73-736D-2818-B43F-BCBF44A42CF9}"/>
                  </a:ext>
                </a:extLst>
              </p:cNvPr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4">
                <a:extLst>
                  <a:ext uri="{FF2B5EF4-FFF2-40B4-BE49-F238E27FC236}">
                    <a16:creationId xmlns:a16="http://schemas.microsoft.com/office/drawing/2014/main" id="{5F892DE3-2F6D-0275-46A2-0648C6FABB62}"/>
                  </a:ext>
                </a:extLst>
              </p:cNvPr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34">
              <a:extLst>
                <a:ext uri="{FF2B5EF4-FFF2-40B4-BE49-F238E27FC236}">
                  <a16:creationId xmlns:a16="http://schemas.microsoft.com/office/drawing/2014/main" id="{A55FE793-5CDF-207E-A501-E136AB22C610}"/>
                </a:ext>
              </a:extLst>
            </p:cNvPr>
            <p:cNvGrpSpPr/>
            <p:nvPr/>
          </p:nvGrpSpPr>
          <p:grpSpPr>
            <a:xfrm>
              <a:off x="2092050" y="3418875"/>
              <a:ext cx="279600" cy="279600"/>
              <a:chOff x="2712150" y="448150"/>
              <a:chExt cx="279600" cy="279600"/>
            </a:xfrm>
          </p:grpSpPr>
          <p:sp>
            <p:nvSpPr>
              <p:cNvPr id="798" name="Google Shape;798;p34">
                <a:extLst>
                  <a:ext uri="{FF2B5EF4-FFF2-40B4-BE49-F238E27FC236}">
                    <a16:creationId xmlns:a16="http://schemas.microsoft.com/office/drawing/2014/main" id="{8A8DD9D5-968C-129E-012C-E1FEDC711C49}"/>
                  </a:ext>
                </a:extLst>
              </p:cNvPr>
              <p:cNvSpPr/>
              <p:nvPr/>
            </p:nvSpPr>
            <p:spPr>
              <a:xfrm>
                <a:off x="2761800" y="4978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4">
                <a:extLst>
                  <a:ext uri="{FF2B5EF4-FFF2-40B4-BE49-F238E27FC236}">
                    <a16:creationId xmlns:a16="http://schemas.microsoft.com/office/drawing/2014/main" id="{C92E9BCC-C8FA-B342-A906-F7E6386B0156}"/>
                  </a:ext>
                </a:extLst>
              </p:cNvPr>
              <p:cNvSpPr/>
              <p:nvPr/>
            </p:nvSpPr>
            <p:spPr>
              <a:xfrm>
                <a:off x="2712150" y="44815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9" name="Google Shape;799;p34">
              <a:extLst>
                <a:ext uri="{FF2B5EF4-FFF2-40B4-BE49-F238E27FC236}">
                  <a16:creationId xmlns:a16="http://schemas.microsoft.com/office/drawing/2014/main" id="{C29710DE-68A6-6E26-B9C6-2A9ED5C54C25}"/>
                </a:ext>
              </a:extLst>
            </p:cNvPr>
            <p:cNvSpPr/>
            <p:nvPr/>
          </p:nvSpPr>
          <p:spPr>
            <a:xfrm>
              <a:off x="420275" y="265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0" name="Google Shape;800;p34">
              <a:extLst>
                <a:ext uri="{FF2B5EF4-FFF2-40B4-BE49-F238E27FC236}">
                  <a16:creationId xmlns:a16="http://schemas.microsoft.com/office/drawing/2014/main" id="{AFC96F75-C21F-6B7E-E3F2-010F30896295}"/>
                </a:ext>
              </a:extLst>
            </p:cNvPr>
            <p:cNvCxnSpPr>
              <a:stCxn id="799" idx="0"/>
              <a:endCxn id="778" idx="4"/>
            </p:cNvCxnSpPr>
            <p:nvPr/>
          </p:nvCxnSpPr>
          <p:spPr>
            <a:xfrm rot="-5400000">
              <a:off x="-142825" y="1063725"/>
              <a:ext cx="2211000" cy="9690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801" name="Google Shape;801;p34">
            <a:extLst>
              <a:ext uri="{FF2B5EF4-FFF2-40B4-BE49-F238E27FC236}">
                <a16:creationId xmlns:a16="http://schemas.microsoft.com/office/drawing/2014/main" id="{46838AB9-42E7-B3BE-CA16-24620525D150}"/>
              </a:ext>
            </a:extLst>
          </p:cNvPr>
          <p:cNvSpPr/>
          <p:nvPr/>
        </p:nvSpPr>
        <p:spPr>
          <a:xfrm>
            <a:off x="2506975" y="362070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4">
            <a:extLst>
              <a:ext uri="{FF2B5EF4-FFF2-40B4-BE49-F238E27FC236}">
                <a16:creationId xmlns:a16="http://schemas.microsoft.com/office/drawing/2014/main" id="{C05A365A-6119-D84A-14C9-08DF0A3C6088}"/>
              </a:ext>
            </a:extLst>
          </p:cNvPr>
          <p:cNvSpPr/>
          <p:nvPr/>
        </p:nvSpPr>
        <p:spPr>
          <a:xfrm>
            <a:off x="7276400" y="40639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03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COMPONENTES DE LAS RBF NETWORKS</a:t>
            </a:r>
            <a:endParaRPr dirty="0"/>
          </a:p>
        </p:txBody>
      </p:sp>
      <p:sp>
        <p:nvSpPr>
          <p:cNvPr id="844" name="Google Shape;844;p36"/>
          <p:cNvSpPr txBox="1">
            <a:spLocks noGrp="1"/>
          </p:cNvSpPr>
          <p:nvPr>
            <p:ph type="subTitle" idx="4"/>
          </p:nvPr>
        </p:nvSpPr>
        <p:spPr>
          <a:xfrm>
            <a:off x="897800" y="1886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CAPA DE ENTRADA</a:t>
            </a:r>
            <a:endParaRPr dirty="0"/>
          </a:p>
        </p:txBody>
      </p:sp>
      <p:sp>
        <p:nvSpPr>
          <p:cNvPr id="845" name="Google Shape;845;p36"/>
          <p:cNvSpPr txBox="1">
            <a:spLocks noGrp="1"/>
          </p:cNvSpPr>
          <p:nvPr>
            <p:ph type="subTitle" idx="5"/>
          </p:nvPr>
        </p:nvSpPr>
        <p:spPr>
          <a:xfrm>
            <a:off x="3553338" y="1886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CAPA OCULTA</a:t>
            </a:r>
            <a:endParaRPr dirty="0"/>
          </a:p>
        </p:txBody>
      </p:sp>
      <p:sp>
        <p:nvSpPr>
          <p:cNvPr id="846" name="Google Shape;846;p36"/>
          <p:cNvSpPr txBox="1">
            <a:spLocks noGrp="1"/>
          </p:cNvSpPr>
          <p:nvPr>
            <p:ph type="subTitle" idx="1"/>
          </p:nvPr>
        </p:nvSpPr>
        <p:spPr>
          <a:xfrm>
            <a:off x="897800" y="2414500"/>
            <a:ext cx="21753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Recibe los datos y los transfiere a la capa oculta.</a:t>
            </a:r>
            <a:endParaRPr dirty="0"/>
          </a:p>
        </p:txBody>
      </p:sp>
      <p:sp>
        <p:nvSpPr>
          <p:cNvPr id="847" name="Google Shape;847;p36"/>
          <p:cNvSpPr txBox="1">
            <a:spLocks noGrp="1"/>
          </p:cNvSpPr>
          <p:nvPr>
            <p:ph type="subTitle" idx="2"/>
          </p:nvPr>
        </p:nvSpPr>
        <p:spPr>
          <a:xfrm>
            <a:off x="3553334" y="2414500"/>
            <a:ext cx="21753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Contiene neuronas que aplican funciones de base radial (</a:t>
            </a:r>
            <a:r>
              <a:rPr lang="es-ES" dirty="0" err="1"/>
              <a:t>e.g</a:t>
            </a:r>
            <a:r>
              <a:rPr lang="es-ES" dirty="0"/>
              <a:t>., Gaussianas).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Transforma los datos a un espacio de alta dimensión.</a:t>
            </a:r>
            <a:endParaRPr dirty="0"/>
          </a:p>
        </p:txBody>
      </p:sp>
      <p:sp>
        <p:nvSpPr>
          <p:cNvPr id="848" name="Google Shape;848;p36"/>
          <p:cNvSpPr txBox="1">
            <a:spLocks noGrp="1"/>
          </p:cNvSpPr>
          <p:nvPr>
            <p:ph type="subTitle" idx="3"/>
          </p:nvPr>
        </p:nvSpPr>
        <p:spPr>
          <a:xfrm>
            <a:off x="6208875" y="2414500"/>
            <a:ext cx="21753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Realiza una combinación lineal ponderada de las salidas de la capa oculta.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Genera las predicciones finales.</a:t>
            </a:r>
            <a:endParaRPr dirty="0"/>
          </a:p>
        </p:txBody>
      </p:sp>
      <p:sp>
        <p:nvSpPr>
          <p:cNvPr id="849" name="Google Shape;849;p36"/>
          <p:cNvSpPr txBox="1">
            <a:spLocks noGrp="1"/>
          </p:cNvSpPr>
          <p:nvPr>
            <p:ph type="subTitle" idx="6"/>
          </p:nvPr>
        </p:nvSpPr>
        <p:spPr>
          <a:xfrm>
            <a:off x="6208875" y="1886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CAPA DE SALIDA</a:t>
            </a:r>
            <a:endParaRPr dirty="0"/>
          </a:p>
        </p:txBody>
      </p:sp>
      <p:cxnSp>
        <p:nvCxnSpPr>
          <p:cNvPr id="850" name="Google Shape;850;p36"/>
          <p:cNvCxnSpPr/>
          <p:nvPr/>
        </p:nvCxnSpPr>
        <p:spPr>
          <a:xfrm>
            <a:off x="759825" y="2035500"/>
            <a:ext cx="0" cy="1518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51" name="Google Shape;851;p36"/>
          <p:cNvCxnSpPr/>
          <p:nvPr/>
        </p:nvCxnSpPr>
        <p:spPr>
          <a:xfrm>
            <a:off x="3402475" y="2035500"/>
            <a:ext cx="0" cy="1518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52" name="Google Shape;852;p36"/>
          <p:cNvCxnSpPr/>
          <p:nvPr/>
        </p:nvCxnSpPr>
        <p:spPr>
          <a:xfrm>
            <a:off x="6056475" y="2035500"/>
            <a:ext cx="0" cy="1518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>
          <a:extLst>
            <a:ext uri="{FF2B5EF4-FFF2-40B4-BE49-F238E27FC236}">
              <a16:creationId xmlns:a16="http://schemas.microsoft.com/office/drawing/2014/main" id="{0FFE52E1-B8C4-FF45-5803-580308176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6">
            <a:extLst>
              <a:ext uri="{FF2B5EF4-FFF2-40B4-BE49-F238E27FC236}">
                <a16:creationId xmlns:a16="http://schemas.microsoft.com/office/drawing/2014/main" id="{FCEA1B1F-18CA-FF84-68EA-101FCC57F4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COMPONENTES DE LAS RBF NETWORKS</a:t>
            </a:r>
            <a:endParaRPr dirty="0"/>
          </a:p>
        </p:txBody>
      </p:sp>
      <p:pic>
        <p:nvPicPr>
          <p:cNvPr id="3074" name="Picture 2" descr="10: Arquitectura de una red RBF para la generación de trayectorias. |  Download Scientific Diagram">
            <a:extLst>
              <a:ext uri="{FF2B5EF4-FFF2-40B4-BE49-F238E27FC236}">
                <a16:creationId xmlns:a16="http://schemas.microsoft.com/office/drawing/2014/main" id="{560740EA-A119-D986-77A0-12EA35547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247" y="1127575"/>
            <a:ext cx="4413505" cy="288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286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>
          <a:extLst>
            <a:ext uri="{FF2B5EF4-FFF2-40B4-BE49-F238E27FC236}">
              <a16:creationId xmlns:a16="http://schemas.microsoft.com/office/drawing/2014/main" id="{4C3D9104-0E86-C468-7909-CB7F69599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4">
            <a:extLst>
              <a:ext uri="{FF2B5EF4-FFF2-40B4-BE49-F238E27FC236}">
                <a16:creationId xmlns:a16="http://schemas.microsoft.com/office/drawing/2014/main" id="{5046ED2F-CBD5-6F49-F402-FAA53857DD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4" y="2571975"/>
            <a:ext cx="493832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FUNCIONAMIENTO DE LAS RBF NETWORKS</a:t>
            </a:r>
            <a:endParaRPr dirty="0"/>
          </a:p>
        </p:txBody>
      </p:sp>
      <p:sp>
        <p:nvSpPr>
          <p:cNvPr id="770" name="Google Shape;770;p34">
            <a:extLst>
              <a:ext uri="{FF2B5EF4-FFF2-40B4-BE49-F238E27FC236}">
                <a16:creationId xmlns:a16="http://schemas.microsoft.com/office/drawing/2014/main" id="{F0A30146-75D1-BE16-7C95-EE19E64DE50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35875" y="1058300"/>
            <a:ext cx="2041200" cy="13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771" name="Google Shape;771;p34">
            <a:extLst>
              <a:ext uri="{FF2B5EF4-FFF2-40B4-BE49-F238E27FC236}">
                <a16:creationId xmlns:a16="http://schemas.microsoft.com/office/drawing/2014/main" id="{F9628C3B-8FE7-9EEB-5C25-DAC8E691BD77}"/>
              </a:ext>
            </a:extLst>
          </p:cNvPr>
          <p:cNvCxnSpPr/>
          <p:nvPr/>
        </p:nvCxnSpPr>
        <p:spPr>
          <a:xfrm>
            <a:off x="4047175" y="1229900"/>
            <a:ext cx="0" cy="102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grpSp>
        <p:nvGrpSpPr>
          <p:cNvPr id="772" name="Google Shape;772;p34">
            <a:extLst>
              <a:ext uri="{FF2B5EF4-FFF2-40B4-BE49-F238E27FC236}">
                <a16:creationId xmlns:a16="http://schemas.microsoft.com/office/drawing/2014/main" id="{80904CAD-5433-C295-1F45-DE1BCF2BF787}"/>
              </a:ext>
            </a:extLst>
          </p:cNvPr>
          <p:cNvGrpSpPr/>
          <p:nvPr/>
        </p:nvGrpSpPr>
        <p:grpSpPr>
          <a:xfrm>
            <a:off x="-342250" y="307775"/>
            <a:ext cx="3265825" cy="5144600"/>
            <a:chOff x="218875" y="-56400"/>
            <a:chExt cx="3265825" cy="5144600"/>
          </a:xfrm>
        </p:grpSpPr>
        <p:sp>
          <p:nvSpPr>
            <p:cNvPr id="773" name="Google Shape;773;p34">
              <a:extLst>
                <a:ext uri="{FF2B5EF4-FFF2-40B4-BE49-F238E27FC236}">
                  <a16:creationId xmlns:a16="http://schemas.microsoft.com/office/drawing/2014/main" id="{2B2EB107-E473-FCB1-CF41-4B5978ECD797}"/>
                </a:ext>
              </a:extLst>
            </p:cNvPr>
            <p:cNvSpPr/>
            <p:nvPr/>
          </p:nvSpPr>
          <p:spPr>
            <a:xfrm>
              <a:off x="218875" y="352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>
              <a:extLst>
                <a:ext uri="{FF2B5EF4-FFF2-40B4-BE49-F238E27FC236}">
                  <a16:creationId xmlns:a16="http://schemas.microsoft.com/office/drawing/2014/main" id="{4CE1BC4E-5FEA-B1BA-B61B-23F83E1DCA56}"/>
                </a:ext>
              </a:extLst>
            </p:cNvPr>
            <p:cNvSpPr/>
            <p:nvPr/>
          </p:nvSpPr>
          <p:spPr>
            <a:xfrm>
              <a:off x="1911750" y="237768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5" name="Google Shape;775;p34">
              <a:extLst>
                <a:ext uri="{FF2B5EF4-FFF2-40B4-BE49-F238E27FC236}">
                  <a16:creationId xmlns:a16="http://schemas.microsoft.com/office/drawing/2014/main" id="{AE8E7FDD-C32D-0E5D-DE2E-3016203CDF84}"/>
                </a:ext>
              </a:extLst>
            </p:cNvPr>
            <p:cNvCxnSpPr>
              <a:endCxn id="773" idx="4"/>
            </p:cNvCxnSpPr>
            <p:nvPr/>
          </p:nvCxnSpPr>
          <p:spPr>
            <a:xfrm rot="5400000" flipH="1">
              <a:off x="138325" y="703850"/>
              <a:ext cx="900000" cy="558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34">
              <a:extLst>
                <a:ext uri="{FF2B5EF4-FFF2-40B4-BE49-F238E27FC236}">
                  <a16:creationId xmlns:a16="http://schemas.microsoft.com/office/drawing/2014/main" id="{50ED3DAB-2461-5060-568F-3FC139622E01}"/>
                </a:ext>
              </a:extLst>
            </p:cNvPr>
            <p:cNvCxnSpPr>
              <a:stCxn id="773" idx="6"/>
              <a:endCxn id="774" idx="2"/>
            </p:cNvCxnSpPr>
            <p:nvPr/>
          </p:nvCxnSpPr>
          <p:spPr>
            <a:xfrm>
              <a:off x="399175" y="443000"/>
              <a:ext cx="1512600" cy="20247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34">
              <a:extLst>
                <a:ext uri="{FF2B5EF4-FFF2-40B4-BE49-F238E27FC236}">
                  <a16:creationId xmlns:a16="http://schemas.microsoft.com/office/drawing/2014/main" id="{44B3BA7E-AF6C-FDC0-8EF4-40C6934DA859}"/>
                </a:ext>
              </a:extLst>
            </p:cNvPr>
            <p:cNvCxnSpPr>
              <a:stCxn id="774" idx="6"/>
              <a:endCxn id="778" idx="0"/>
            </p:cNvCxnSpPr>
            <p:nvPr/>
          </p:nvCxnSpPr>
          <p:spPr>
            <a:xfrm rot="10800000">
              <a:off x="1447050" y="163238"/>
              <a:ext cx="645000" cy="2304600"/>
            </a:xfrm>
            <a:prstGeom prst="curvedConnector4">
              <a:avLst>
                <a:gd name="adj1" fmla="val -36919"/>
                <a:gd name="adj2" fmla="val 1103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779" name="Google Shape;779;p34">
              <a:extLst>
                <a:ext uri="{FF2B5EF4-FFF2-40B4-BE49-F238E27FC236}">
                  <a16:creationId xmlns:a16="http://schemas.microsoft.com/office/drawing/2014/main" id="{B20BCF23-4C48-CA0C-4BDE-087DDE1E162B}"/>
                </a:ext>
              </a:extLst>
            </p:cNvPr>
            <p:cNvSpPr/>
            <p:nvPr/>
          </p:nvSpPr>
          <p:spPr>
            <a:xfrm>
              <a:off x="2332975" y="-564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>
              <a:extLst>
                <a:ext uri="{FF2B5EF4-FFF2-40B4-BE49-F238E27FC236}">
                  <a16:creationId xmlns:a16="http://schemas.microsoft.com/office/drawing/2014/main" id="{7558D6BD-C26A-C2EE-38E2-9CFB0C9AFACA}"/>
                </a:ext>
              </a:extLst>
            </p:cNvPr>
            <p:cNvSpPr/>
            <p:nvPr/>
          </p:nvSpPr>
          <p:spPr>
            <a:xfrm>
              <a:off x="1781413" y="10195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1" name="Google Shape;781;p34">
              <a:extLst>
                <a:ext uri="{FF2B5EF4-FFF2-40B4-BE49-F238E27FC236}">
                  <a16:creationId xmlns:a16="http://schemas.microsoft.com/office/drawing/2014/main" id="{E444713F-387B-5C16-9ABB-998DF7C11406}"/>
                </a:ext>
              </a:extLst>
            </p:cNvPr>
            <p:cNvCxnSpPr>
              <a:endCxn id="782" idx="2"/>
            </p:cNvCxnSpPr>
            <p:nvPr/>
          </p:nvCxnSpPr>
          <p:spPr>
            <a:xfrm rot="-5400000">
              <a:off x="-309425" y="3774500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3" name="Google Shape;783;p34">
              <a:extLst>
                <a:ext uri="{FF2B5EF4-FFF2-40B4-BE49-F238E27FC236}">
                  <a16:creationId xmlns:a16="http://schemas.microsoft.com/office/drawing/2014/main" id="{E15014D7-87FF-3D11-6968-1EA60F61610D}"/>
                </a:ext>
              </a:extLst>
            </p:cNvPr>
            <p:cNvCxnSpPr>
              <a:stCxn id="774" idx="2"/>
              <a:endCxn id="782" idx="6"/>
            </p:cNvCxnSpPr>
            <p:nvPr/>
          </p:nvCxnSpPr>
          <p:spPr>
            <a:xfrm flipH="1">
              <a:off x="1196550" y="2467838"/>
              <a:ext cx="715200" cy="7785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4" name="Google Shape;784;p34">
              <a:extLst>
                <a:ext uri="{FF2B5EF4-FFF2-40B4-BE49-F238E27FC236}">
                  <a16:creationId xmlns:a16="http://schemas.microsoft.com/office/drawing/2014/main" id="{15D4F2F0-1733-3CA9-EB51-6A3057F16B36}"/>
                </a:ext>
              </a:extLst>
            </p:cNvPr>
            <p:cNvCxnSpPr>
              <a:stCxn id="779" idx="6"/>
              <a:endCxn id="785" idx="3"/>
            </p:cNvCxnSpPr>
            <p:nvPr/>
          </p:nvCxnSpPr>
          <p:spPr>
            <a:xfrm>
              <a:off x="2448775" y="1500"/>
              <a:ext cx="871800" cy="249300"/>
            </a:xfrm>
            <a:prstGeom prst="curvedConnector4">
              <a:avLst>
                <a:gd name="adj1" fmla="val 34890"/>
                <a:gd name="adj2" fmla="val 14898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6" name="Google Shape;786;p34">
              <a:extLst>
                <a:ext uri="{FF2B5EF4-FFF2-40B4-BE49-F238E27FC236}">
                  <a16:creationId xmlns:a16="http://schemas.microsoft.com/office/drawing/2014/main" id="{0CF9F544-CE0A-9470-11BC-AFDE0ACBAA32}"/>
                </a:ext>
              </a:extLst>
            </p:cNvPr>
            <p:cNvCxnSpPr>
              <a:stCxn id="785" idx="4"/>
              <a:endCxn id="774" idx="6"/>
            </p:cNvCxnSpPr>
            <p:nvPr/>
          </p:nvCxnSpPr>
          <p:spPr>
            <a:xfrm rot="5400000">
              <a:off x="1645850" y="725200"/>
              <a:ext cx="2188800" cy="1296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7" name="Google Shape;787;p34">
              <a:extLst>
                <a:ext uri="{FF2B5EF4-FFF2-40B4-BE49-F238E27FC236}">
                  <a16:creationId xmlns:a16="http://schemas.microsoft.com/office/drawing/2014/main" id="{EEAFE622-6500-8C2E-3C33-0501B7178E6F}"/>
                </a:ext>
              </a:extLst>
            </p:cNvPr>
            <p:cNvCxnSpPr>
              <a:stCxn id="780" idx="2"/>
              <a:endCxn id="774" idx="0"/>
            </p:cNvCxnSpPr>
            <p:nvPr/>
          </p:nvCxnSpPr>
          <p:spPr>
            <a:xfrm>
              <a:off x="1781413" y="1109650"/>
              <a:ext cx="220500" cy="1268100"/>
            </a:xfrm>
            <a:prstGeom prst="curvedConnector4">
              <a:avLst>
                <a:gd name="adj1" fmla="val -107993"/>
                <a:gd name="adj2" fmla="val 5355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8" name="Google Shape;788;p34">
              <a:extLst>
                <a:ext uri="{FF2B5EF4-FFF2-40B4-BE49-F238E27FC236}">
                  <a16:creationId xmlns:a16="http://schemas.microsoft.com/office/drawing/2014/main" id="{22EF6CC1-7496-FD9B-C23B-73C34009DABA}"/>
                </a:ext>
              </a:extLst>
            </p:cNvPr>
            <p:cNvCxnSpPr>
              <a:stCxn id="779" idx="5"/>
            </p:cNvCxnSpPr>
            <p:nvPr/>
          </p:nvCxnSpPr>
          <p:spPr>
            <a:xfrm rot="-5400000" flipH="1">
              <a:off x="1745716" y="728541"/>
              <a:ext cx="1710600" cy="338400"/>
            </a:xfrm>
            <a:prstGeom prst="curvedConnector3">
              <a:avLst>
                <a:gd name="adj1" fmla="val 504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9" name="Google Shape;789;p34">
              <a:extLst>
                <a:ext uri="{FF2B5EF4-FFF2-40B4-BE49-F238E27FC236}">
                  <a16:creationId xmlns:a16="http://schemas.microsoft.com/office/drawing/2014/main" id="{EC5F7F47-6DCE-A95C-2DE0-AC67CD1E384A}"/>
                </a:ext>
              </a:extLst>
            </p:cNvPr>
            <p:cNvCxnSpPr>
              <a:stCxn id="774" idx="4"/>
              <a:endCxn id="790" idx="0"/>
            </p:cNvCxnSpPr>
            <p:nvPr/>
          </p:nvCxnSpPr>
          <p:spPr>
            <a:xfrm rot="-5400000" flipH="1">
              <a:off x="1686450" y="2873438"/>
              <a:ext cx="861000" cy="230100"/>
            </a:xfrm>
            <a:prstGeom prst="curvedConnector3">
              <a:avLst>
                <a:gd name="adj1" fmla="val 556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791" name="Google Shape;791;p34">
              <a:extLst>
                <a:ext uri="{FF2B5EF4-FFF2-40B4-BE49-F238E27FC236}">
                  <a16:creationId xmlns:a16="http://schemas.microsoft.com/office/drawing/2014/main" id="{FBF7953C-E54D-992A-8F77-0970B5F40661}"/>
                </a:ext>
              </a:extLst>
            </p:cNvPr>
            <p:cNvGrpSpPr/>
            <p:nvPr/>
          </p:nvGrpSpPr>
          <p:grpSpPr>
            <a:xfrm>
              <a:off x="1307250" y="163250"/>
              <a:ext cx="279600" cy="606150"/>
              <a:chOff x="2170975" y="320750"/>
              <a:chExt cx="279600" cy="606150"/>
            </a:xfrm>
          </p:grpSpPr>
          <p:sp>
            <p:nvSpPr>
              <p:cNvPr id="792" name="Google Shape;792;p34">
                <a:extLst>
                  <a:ext uri="{FF2B5EF4-FFF2-40B4-BE49-F238E27FC236}">
                    <a16:creationId xmlns:a16="http://schemas.microsoft.com/office/drawing/2014/main" id="{3036B029-FC71-89B9-39C0-7CC6BA105B94}"/>
                  </a:ext>
                </a:extLst>
              </p:cNvPr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4">
                <a:extLst>
                  <a:ext uri="{FF2B5EF4-FFF2-40B4-BE49-F238E27FC236}">
                    <a16:creationId xmlns:a16="http://schemas.microsoft.com/office/drawing/2014/main" id="{2E73AFFE-ABB3-F92B-F4DE-573039CB1BAA}"/>
                  </a:ext>
                </a:extLst>
              </p:cNvPr>
              <p:cNvSpPr/>
              <p:nvPr/>
            </p:nvSpPr>
            <p:spPr>
              <a:xfrm>
                <a:off x="2170975" y="32075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3" name="Google Shape;793;p34">
              <a:extLst>
                <a:ext uri="{FF2B5EF4-FFF2-40B4-BE49-F238E27FC236}">
                  <a16:creationId xmlns:a16="http://schemas.microsoft.com/office/drawing/2014/main" id="{2ADE8733-D86E-F9F2-13AA-4C2A20DFE1D6}"/>
                </a:ext>
              </a:extLst>
            </p:cNvPr>
            <p:cNvGrpSpPr/>
            <p:nvPr/>
          </p:nvGrpSpPr>
          <p:grpSpPr>
            <a:xfrm>
              <a:off x="1004275" y="3150050"/>
              <a:ext cx="192300" cy="192300"/>
              <a:chOff x="471450" y="43325"/>
              <a:chExt cx="192300" cy="192300"/>
            </a:xfrm>
          </p:grpSpPr>
          <p:sp>
            <p:nvSpPr>
              <p:cNvPr id="794" name="Google Shape;794;p34">
                <a:extLst>
                  <a:ext uri="{FF2B5EF4-FFF2-40B4-BE49-F238E27FC236}">
                    <a16:creationId xmlns:a16="http://schemas.microsoft.com/office/drawing/2014/main" id="{865BF1CA-63E9-54E1-4ACC-0C9E879F32E2}"/>
                  </a:ext>
                </a:extLst>
              </p:cNvPr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4">
                <a:extLst>
                  <a:ext uri="{FF2B5EF4-FFF2-40B4-BE49-F238E27FC236}">
                    <a16:creationId xmlns:a16="http://schemas.microsoft.com/office/drawing/2014/main" id="{E24DBF35-E319-C365-FC1E-2A3793128EB2}"/>
                  </a:ext>
                </a:extLst>
              </p:cNvPr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5" name="Google Shape;795;p34">
              <a:extLst>
                <a:ext uri="{FF2B5EF4-FFF2-40B4-BE49-F238E27FC236}">
                  <a16:creationId xmlns:a16="http://schemas.microsoft.com/office/drawing/2014/main" id="{9BF93072-C9E7-B569-2B54-97BE322ADA4D}"/>
                </a:ext>
              </a:extLst>
            </p:cNvPr>
            <p:cNvGrpSpPr/>
            <p:nvPr/>
          </p:nvGrpSpPr>
          <p:grpSpPr>
            <a:xfrm>
              <a:off x="3292400" y="86800"/>
              <a:ext cx="192300" cy="192300"/>
              <a:chOff x="4587025" y="-72475"/>
              <a:chExt cx="192300" cy="192300"/>
            </a:xfrm>
          </p:grpSpPr>
          <p:sp>
            <p:nvSpPr>
              <p:cNvPr id="796" name="Google Shape;796;p34">
                <a:extLst>
                  <a:ext uri="{FF2B5EF4-FFF2-40B4-BE49-F238E27FC236}">
                    <a16:creationId xmlns:a16="http://schemas.microsoft.com/office/drawing/2014/main" id="{781BCA2A-7C6C-1491-9F86-FCE7DA2F048E}"/>
                  </a:ext>
                </a:extLst>
              </p:cNvPr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4">
                <a:extLst>
                  <a:ext uri="{FF2B5EF4-FFF2-40B4-BE49-F238E27FC236}">
                    <a16:creationId xmlns:a16="http://schemas.microsoft.com/office/drawing/2014/main" id="{555ADA12-86FD-1DAC-CF3F-A92BEACA0FCD}"/>
                  </a:ext>
                </a:extLst>
              </p:cNvPr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34">
              <a:extLst>
                <a:ext uri="{FF2B5EF4-FFF2-40B4-BE49-F238E27FC236}">
                  <a16:creationId xmlns:a16="http://schemas.microsoft.com/office/drawing/2014/main" id="{0E4B569D-D193-0C65-0FE6-F2D630569A97}"/>
                </a:ext>
              </a:extLst>
            </p:cNvPr>
            <p:cNvGrpSpPr/>
            <p:nvPr/>
          </p:nvGrpSpPr>
          <p:grpSpPr>
            <a:xfrm>
              <a:off x="2092050" y="3418875"/>
              <a:ext cx="279600" cy="279600"/>
              <a:chOff x="2712150" y="448150"/>
              <a:chExt cx="279600" cy="279600"/>
            </a:xfrm>
          </p:grpSpPr>
          <p:sp>
            <p:nvSpPr>
              <p:cNvPr id="798" name="Google Shape;798;p34">
                <a:extLst>
                  <a:ext uri="{FF2B5EF4-FFF2-40B4-BE49-F238E27FC236}">
                    <a16:creationId xmlns:a16="http://schemas.microsoft.com/office/drawing/2014/main" id="{A3B6888C-8726-D544-7B36-B2BF3BCAEC4C}"/>
                  </a:ext>
                </a:extLst>
              </p:cNvPr>
              <p:cNvSpPr/>
              <p:nvPr/>
            </p:nvSpPr>
            <p:spPr>
              <a:xfrm>
                <a:off x="2761800" y="4978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4">
                <a:extLst>
                  <a:ext uri="{FF2B5EF4-FFF2-40B4-BE49-F238E27FC236}">
                    <a16:creationId xmlns:a16="http://schemas.microsoft.com/office/drawing/2014/main" id="{2CEB805C-8F16-B88E-DF6A-931A549BBFC0}"/>
                  </a:ext>
                </a:extLst>
              </p:cNvPr>
              <p:cNvSpPr/>
              <p:nvPr/>
            </p:nvSpPr>
            <p:spPr>
              <a:xfrm>
                <a:off x="2712150" y="44815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9" name="Google Shape;799;p34">
              <a:extLst>
                <a:ext uri="{FF2B5EF4-FFF2-40B4-BE49-F238E27FC236}">
                  <a16:creationId xmlns:a16="http://schemas.microsoft.com/office/drawing/2014/main" id="{F0004CA9-D483-CE78-3AB0-C995E14C3EB4}"/>
                </a:ext>
              </a:extLst>
            </p:cNvPr>
            <p:cNvSpPr/>
            <p:nvPr/>
          </p:nvSpPr>
          <p:spPr>
            <a:xfrm>
              <a:off x="420275" y="265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0" name="Google Shape;800;p34">
              <a:extLst>
                <a:ext uri="{FF2B5EF4-FFF2-40B4-BE49-F238E27FC236}">
                  <a16:creationId xmlns:a16="http://schemas.microsoft.com/office/drawing/2014/main" id="{2FAADC07-D857-858D-5B07-68E440BA4A1C}"/>
                </a:ext>
              </a:extLst>
            </p:cNvPr>
            <p:cNvCxnSpPr>
              <a:stCxn id="799" idx="0"/>
              <a:endCxn id="778" idx="4"/>
            </p:cNvCxnSpPr>
            <p:nvPr/>
          </p:nvCxnSpPr>
          <p:spPr>
            <a:xfrm rot="-5400000">
              <a:off x="-142825" y="1063725"/>
              <a:ext cx="2211000" cy="9690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801" name="Google Shape;801;p34">
            <a:extLst>
              <a:ext uri="{FF2B5EF4-FFF2-40B4-BE49-F238E27FC236}">
                <a16:creationId xmlns:a16="http://schemas.microsoft.com/office/drawing/2014/main" id="{F483E297-AB49-B1E7-25E3-2717C0BFB27C}"/>
              </a:ext>
            </a:extLst>
          </p:cNvPr>
          <p:cNvSpPr/>
          <p:nvPr/>
        </p:nvSpPr>
        <p:spPr>
          <a:xfrm>
            <a:off x="2506975" y="362070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4">
            <a:extLst>
              <a:ext uri="{FF2B5EF4-FFF2-40B4-BE49-F238E27FC236}">
                <a16:creationId xmlns:a16="http://schemas.microsoft.com/office/drawing/2014/main" id="{E40CDF84-BC71-AC89-FA55-30B492D6A22F}"/>
              </a:ext>
            </a:extLst>
          </p:cNvPr>
          <p:cNvSpPr/>
          <p:nvPr/>
        </p:nvSpPr>
        <p:spPr>
          <a:xfrm>
            <a:off x="7276400" y="40639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51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0"/>
          <p:cNvSpPr txBox="1">
            <a:spLocks noGrp="1"/>
          </p:cNvSpPr>
          <p:nvPr>
            <p:ph type="subTitle" idx="1"/>
          </p:nvPr>
        </p:nvSpPr>
        <p:spPr>
          <a:xfrm>
            <a:off x="868663" y="3778287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Aplicar una función de activación (</a:t>
            </a:r>
            <a:r>
              <a:rPr lang="es-ES" dirty="0" err="1"/>
              <a:t>e.g</a:t>
            </a:r>
            <a:r>
              <a:rPr lang="es-ES" dirty="0"/>
              <a:t>., Gaussiana):</a:t>
            </a:r>
            <a:endParaRPr dirty="0"/>
          </a:p>
        </p:txBody>
      </p:sp>
      <p:sp>
        <p:nvSpPr>
          <p:cNvPr id="955" name="Google Shape;955;p40"/>
          <p:cNvSpPr txBox="1">
            <a:spLocks noGrp="1"/>
          </p:cNvSpPr>
          <p:nvPr>
            <p:ph type="title"/>
          </p:nvPr>
        </p:nvSpPr>
        <p:spPr>
          <a:xfrm>
            <a:off x="868650" y="3009388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PASO</a:t>
            </a:r>
            <a:r>
              <a:rPr lang="en-US" dirty="0"/>
              <a:t> 2</a:t>
            </a:r>
            <a:endParaRPr dirty="0"/>
          </a:p>
        </p:txBody>
      </p:sp>
      <p:sp>
        <p:nvSpPr>
          <p:cNvPr id="956" name="Google Shape;956;p40"/>
          <p:cNvSpPr txBox="1">
            <a:spLocks noGrp="1"/>
          </p:cNvSpPr>
          <p:nvPr>
            <p:ph type="title" idx="2"/>
          </p:nvPr>
        </p:nvSpPr>
        <p:spPr>
          <a:xfrm>
            <a:off x="2895963" y="1436602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PASO 1</a:t>
            </a:r>
            <a:endParaRPr dirty="0"/>
          </a:p>
        </p:txBody>
      </p:sp>
      <p:sp>
        <p:nvSpPr>
          <p:cNvPr id="957" name="Google Shape;957;p40"/>
          <p:cNvSpPr txBox="1">
            <a:spLocks noGrp="1"/>
          </p:cNvSpPr>
          <p:nvPr>
            <p:ph type="subTitle" idx="3"/>
          </p:nvPr>
        </p:nvSpPr>
        <p:spPr>
          <a:xfrm>
            <a:off x="2895963" y="2205513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Calcular la distancia entre cada entrada y los </a:t>
            </a:r>
            <a:r>
              <a:rPr lang="es-ES" b="1" dirty="0"/>
              <a:t>centroides</a:t>
            </a:r>
            <a:r>
              <a:rPr lang="es-ES" dirty="0"/>
              <a:t>.</a:t>
            </a:r>
            <a:endParaRPr dirty="0"/>
          </a:p>
        </p:txBody>
      </p:sp>
      <p:sp>
        <p:nvSpPr>
          <p:cNvPr id="958" name="Google Shape;958;p40"/>
          <p:cNvSpPr txBox="1">
            <a:spLocks noGrp="1"/>
          </p:cNvSpPr>
          <p:nvPr>
            <p:ph type="title" idx="4"/>
          </p:nvPr>
        </p:nvSpPr>
        <p:spPr>
          <a:xfrm>
            <a:off x="4923275" y="3009388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PASO</a:t>
            </a:r>
            <a:r>
              <a:rPr lang="en-US" dirty="0"/>
              <a:t> 3</a:t>
            </a:r>
            <a:endParaRPr dirty="0"/>
          </a:p>
        </p:txBody>
      </p:sp>
      <p:sp>
        <p:nvSpPr>
          <p:cNvPr id="959" name="Google Shape;959;p40"/>
          <p:cNvSpPr txBox="1">
            <a:spLocks noGrp="1"/>
          </p:cNvSpPr>
          <p:nvPr>
            <p:ph type="subTitle" idx="5"/>
          </p:nvPr>
        </p:nvSpPr>
        <p:spPr>
          <a:xfrm>
            <a:off x="4923288" y="3778287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Combinar las salidas de la capa oculta con pesos ajustados para obtener la predicción final:</a:t>
            </a:r>
            <a:endParaRPr dirty="0"/>
          </a:p>
        </p:txBody>
      </p:sp>
      <p:cxnSp>
        <p:nvCxnSpPr>
          <p:cNvPr id="960" name="Google Shape;960;p40"/>
          <p:cNvCxnSpPr/>
          <p:nvPr/>
        </p:nvCxnSpPr>
        <p:spPr>
          <a:xfrm>
            <a:off x="728113" y="3163825"/>
            <a:ext cx="0" cy="84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961" name="Google Shape;961;p40"/>
          <p:cNvCxnSpPr/>
          <p:nvPr/>
        </p:nvCxnSpPr>
        <p:spPr>
          <a:xfrm>
            <a:off x="4770888" y="3163825"/>
            <a:ext cx="0" cy="84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962" name="Google Shape;962;p40"/>
          <p:cNvCxnSpPr/>
          <p:nvPr/>
        </p:nvCxnSpPr>
        <p:spPr>
          <a:xfrm>
            <a:off x="2743563" y="1629975"/>
            <a:ext cx="0" cy="84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sp>
        <p:nvSpPr>
          <p:cNvPr id="963" name="Google Shape;963;p40"/>
          <p:cNvSpPr/>
          <p:nvPr/>
        </p:nvSpPr>
        <p:spPr>
          <a:xfrm>
            <a:off x="838600" y="193910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4" name="Google Shape;964;p40"/>
          <p:cNvGrpSpPr/>
          <p:nvPr/>
        </p:nvGrpSpPr>
        <p:grpSpPr>
          <a:xfrm>
            <a:off x="-33780" y="-262450"/>
            <a:ext cx="9403625" cy="3199475"/>
            <a:chOff x="-33780" y="-262450"/>
            <a:chExt cx="9403625" cy="3199475"/>
          </a:xfrm>
        </p:grpSpPr>
        <p:sp>
          <p:nvSpPr>
            <p:cNvPr id="965" name="Google Shape;965;p40"/>
            <p:cNvSpPr/>
            <p:nvPr/>
          </p:nvSpPr>
          <p:spPr>
            <a:xfrm flipH="1">
              <a:off x="8415907" y="7216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 flipH="1">
              <a:off x="7224495" y="1400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 flipH="1">
              <a:off x="8540520" y="27567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8" name="Google Shape;968;p40"/>
            <p:cNvCxnSpPr>
              <a:stCxn id="967" idx="7"/>
              <a:endCxn id="969" idx="5"/>
            </p:cNvCxnSpPr>
            <p:nvPr/>
          </p:nvCxnSpPr>
          <p:spPr>
            <a:xfrm rot="5400000" flipH="1">
              <a:off x="7878124" y="2094329"/>
              <a:ext cx="1142700" cy="234900"/>
            </a:xfrm>
            <a:prstGeom prst="curvedConnector3">
              <a:avLst>
                <a:gd name="adj1" fmla="val 4936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40"/>
            <p:cNvCxnSpPr>
              <a:endCxn id="965" idx="4"/>
            </p:cNvCxnSpPr>
            <p:nvPr/>
          </p:nvCxnSpPr>
          <p:spPr>
            <a:xfrm rot="-5400000">
              <a:off x="7973707" y="1079950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40"/>
            <p:cNvCxnSpPr>
              <a:stCxn id="965" idx="6"/>
              <a:endCxn id="966" idx="2"/>
            </p:cNvCxnSpPr>
            <p:nvPr/>
          </p:nvCxnSpPr>
          <p:spPr>
            <a:xfrm rot="10800000">
              <a:off x="7404907" y="230350"/>
              <a:ext cx="1011000" cy="581400"/>
            </a:xfrm>
            <a:prstGeom prst="curvedConnector3">
              <a:avLst>
                <a:gd name="adj1" fmla="val 5000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40"/>
            <p:cNvCxnSpPr>
              <a:stCxn id="966" idx="6"/>
              <a:endCxn id="973" idx="0"/>
            </p:cNvCxnSpPr>
            <p:nvPr/>
          </p:nvCxnSpPr>
          <p:spPr>
            <a:xfrm flipH="1">
              <a:off x="6376995" y="230225"/>
              <a:ext cx="8475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74" name="Google Shape;974;p40"/>
            <p:cNvSpPr/>
            <p:nvPr/>
          </p:nvSpPr>
          <p:spPr>
            <a:xfrm rot="10800000">
              <a:off x="4890932" y="6360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75" name="Google Shape;975;p40"/>
            <p:cNvCxnSpPr>
              <a:endCxn id="976" idx="2"/>
            </p:cNvCxnSpPr>
            <p:nvPr/>
          </p:nvCxnSpPr>
          <p:spPr>
            <a:xfrm rot="5400000" flipH="1">
              <a:off x="8056145" y="75852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77" name="Google Shape;977;p40"/>
            <p:cNvCxnSpPr>
              <a:stCxn id="966" idx="2"/>
              <a:endCxn id="976" idx="6"/>
            </p:cNvCxnSpPr>
            <p:nvPr/>
          </p:nvCxnSpPr>
          <p:spPr>
            <a:xfrm>
              <a:off x="7404795" y="230225"/>
              <a:ext cx="987300" cy="6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78" name="Google Shape;978;p40"/>
            <p:cNvCxnSpPr>
              <a:endCxn id="973" idx="3"/>
            </p:cNvCxnSpPr>
            <p:nvPr/>
          </p:nvCxnSpPr>
          <p:spPr>
            <a:xfrm flipH="1">
              <a:off x="6475873" y="742179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79" name="Google Shape;979;p40"/>
            <p:cNvCxnSpPr>
              <a:stCxn id="974" idx="2"/>
              <a:endCxn id="966" idx="6"/>
            </p:cNvCxnSpPr>
            <p:nvPr/>
          </p:nvCxnSpPr>
          <p:spPr>
            <a:xfrm rot="10800000" flipH="1">
              <a:off x="5071232" y="230300"/>
              <a:ext cx="2153400" cy="4959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80" name="Google Shape;980;p40"/>
            <p:cNvCxnSpPr>
              <a:stCxn id="969" idx="2"/>
            </p:cNvCxnSpPr>
            <p:nvPr/>
          </p:nvCxnSpPr>
          <p:spPr>
            <a:xfrm>
              <a:off x="8570570" y="1541550"/>
              <a:ext cx="695100" cy="399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40"/>
            <p:cNvCxnSpPr>
              <a:endCxn id="967" idx="2"/>
            </p:cNvCxnSpPr>
            <p:nvPr/>
          </p:nvCxnSpPr>
          <p:spPr>
            <a:xfrm rot="5400000">
              <a:off x="8609820" y="2150275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40"/>
            <p:cNvCxnSpPr>
              <a:stCxn id="966" idx="4"/>
            </p:cNvCxnSpPr>
            <p:nvPr/>
          </p:nvCxnSpPr>
          <p:spPr>
            <a:xfrm rot="-5400000" flipH="1">
              <a:off x="6927195" y="7078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983" name="Google Shape;983;p40"/>
            <p:cNvGrpSpPr/>
            <p:nvPr/>
          </p:nvGrpSpPr>
          <p:grpSpPr>
            <a:xfrm flipH="1">
              <a:off x="6237220" y="697025"/>
              <a:ext cx="279600" cy="279600"/>
              <a:chOff x="2206950" y="697000"/>
              <a:chExt cx="279600" cy="279600"/>
            </a:xfrm>
          </p:grpSpPr>
          <p:sp>
            <p:nvSpPr>
              <p:cNvPr id="984" name="Google Shape;984;p40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0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5" name="Google Shape;985;p40"/>
            <p:cNvGrpSpPr/>
            <p:nvPr/>
          </p:nvGrpSpPr>
          <p:grpSpPr>
            <a:xfrm flipH="1">
              <a:off x="8392145" y="134075"/>
              <a:ext cx="192300" cy="192300"/>
              <a:chOff x="471450" y="43325"/>
              <a:chExt cx="192300" cy="192300"/>
            </a:xfrm>
          </p:grpSpPr>
          <p:sp>
            <p:nvSpPr>
              <p:cNvPr id="986" name="Google Shape;986;p40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0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7" name="Google Shape;987;p40"/>
            <p:cNvSpPr/>
            <p:nvPr/>
          </p:nvSpPr>
          <p:spPr>
            <a:xfrm rot="10800000">
              <a:off x="576420" y="7216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 rot="10800000">
              <a:off x="1333720" y="4668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9" name="Google Shape;989;p40"/>
            <p:cNvCxnSpPr>
              <a:stCxn id="990" idx="7"/>
              <a:endCxn id="991" idx="2"/>
            </p:cNvCxnSpPr>
            <p:nvPr/>
          </p:nvCxnSpPr>
          <p:spPr>
            <a:xfrm rot="5400000">
              <a:off x="3888441" y="-170954"/>
              <a:ext cx="187200" cy="894900"/>
            </a:xfrm>
            <a:prstGeom prst="curvedConnector4">
              <a:avLst>
                <a:gd name="adj1" fmla="val -149077"/>
                <a:gd name="adj2" fmla="val 522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0"/>
            <p:cNvCxnSpPr>
              <a:stCxn id="991" idx="6"/>
              <a:endCxn id="993" idx="2"/>
            </p:cNvCxnSpPr>
            <p:nvPr/>
          </p:nvCxnSpPr>
          <p:spPr>
            <a:xfrm flipH="1">
              <a:off x="2626645" y="370125"/>
              <a:ext cx="792000" cy="4326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40"/>
            <p:cNvCxnSpPr>
              <a:stCxn id="993" idx="6"/>
              <a:endCxn id="988" idx="2"/>
            </p:cNvCxnSpPr>
            <p:nvPr/>
          </p:nvCxnSpPr>
          <p:spPr>
            <a:xfrm rot="10800000">
              <a:off x="1513970" y="136838"/>
              <a:ext cx="833100" cy="6660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40"/>
            <p:cNvCxnSpPr>
              <a:stCxn id="988" idx="6"/>
              <a:endCxn id="987" idx="2"/>
            </p:cNvCxnSpPr>
            <p:nvPr/>
          </p:nvCxnSpPr>
          <p:spPr>
            <a:xfrm flipH="1">
              <a:off x="756820" y="136838"/>
              <a:ext cx="576900" cy="675000"/>
            </a:xfrm>
            <a:prstGeom prst="curvedConnector3">
              <a:avLst>
                <a:gd name="adj1" fmla="val 5000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91" name="Google Shape;991;p40"/>
            <p:cNvSpPr/>
            <p:nvPr/>
          </p:nvSpPr>
          <p:spPr>
            <a:xfrm rot="10800000">
              <a:off x="3418645" y="3122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 rot="10800000">
              <a:off x="1325495" y="10634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7" name="Google Shape;997;p40"/>
            <p:cNvCxnSpPr>
              <a:stCxn id="998" idx="6"/>
              <a:endCxn id="999" idx="6"/>
            </p:cNvCxnSpPr>
            <p:nvPr/>
          </p:nvCxnSpPr>
          <p:spPr>
            <a:xfrm rot="10800000" flipH="1">
              <a:off x="-33780" y="344875"/>
              <a:ext cx="61200" cy="1305600"/>
            </a:xfrm>
            <a:prstGeom prst="curvedConnector3">
              <a:avLst>
                <a:gd name="adj1" fmla="val -38909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40"/>
            <p:cNvCxnSpPr>
              <a:stCxn id="999" idx="0"/>
              <a:endCxn id="987" idx="6"/>
            </p:cNvCxnSpPr>
            <p:nvPr/>
          </p:nvCxnSpPr>
          <p:spPr>
            <a:xfrm rot="-5400000" flipH="1">
              <a:off x="164595" y="399925"/>
              <a:ext cx="370800" cy="452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40"/>
            <p:cNvCxnSpPr>
              <a:stCxn id="987" idx="0"/>
              <a:endCxn id="996" idx="0"/>
            </p:cNvCxnSpPr>
            <p:nvPr/>
          </p:nvCxnSpPr>
          <p:spPr>
            <a:xfrm rot="-5400000" flipH="1">
              <a:off x="886320" y="682150"/>
              <a:ext cx="277200" cy="716700"/>
            </a:xfrm>
            <a:prstGeom prst="curvedConnector3">
              <a:avLst>
                <a:gd name="adj1" fmla="val 18594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40"/>
            <p:cNvCxnSpPr>
              <a:stCxn id="987" idx="0"/>
              <a:endCxn id="998" idx="2"/>
            </p:cNvCxnSpPr>
            <p:nvPr/>
          </p:nvCxnSpPr>
          <p:spPr>
            <a:xfrm rot="5400000">
              <a:off x="81870" y="1065700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03" name="Google Shape;1003;p40"/>
            <p:cNvCxnSpPr>
              <a:stCxn id="990" idx="4"/>
              <a:endCxn id="988" idx="4"/>
            </p:cNvCxnSpPr>
            <p:nvPr/>
          </p:nvCxnSpPr>
          <p:spPr>
            <a:xfrm rot="5400000" flipH="1">
              <a:off x="2788645" y="-1318150"/>
              <a:ext cx="375000" cy="3104400"/>
            </a:xfrm>
            <a:prstGeom prst="curvedConnector5">
              <a:avLst>
                <a:gd name="adj1" fmla="val -63500"/>
                <a:gd name="adj2" fmla="val 50801"/>
                <a:gd name="adj3" fmla="val 16346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40"/>
            <p:cNvCxnSpPr>
              <a:stCxn id="988" idx="5"/>
              <a:endCxn id="999" idx="4"/>
            </p:cNvCxnSpPr>
            <p:nvPr/>
          </p:nvCxnSpPr>
          <p:spPr>
            <a:xfrm rot="5400000">
              <a:off x="654074" y="-457458"/>
              <a:ext cx="175500" cy="1236600"/>
            </a:xfrm>
            <a:prstGeom prst="curvedConnector3">
              <a:avLst>
                <a:gd name="adj1" fmla="val -15072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005" name="Google Shape;1005;p40"/>
            <p:cNvGrpSpPr/>
            <p:nvPr/>
          </p:nvGrpSpPr>
          <p:grpSpPr>
            <a:xfrm rot="10800000">
              <a:off x="2347070" y="663038"/>
              <a:ext cx="279600" cy="279600"/>
              <a:chOff x="6238800" y="4370675"/>
              <a:chExt cx="279600" cy="279600"/>
            </a:xfrm>
          </p:grpSpPr>
          <p:sp>
            <p:nvSpPr>
              <p:cNvPr id="1006" name="Google Shape;1006;p40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0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40"/>
            <p:cNvGrpSpPr/>
            <p:nvPr/>
          </p:nvGrpSpPr>
          <p:grpSpPr>
            <a:xfrm rot="10800000">
              <a:off x="-33780" y="1510675"/>
              <a:ext cx="279600" cy="279600"/>
              <a:chOff x="8804525" y="3411475"/>
              <a:chExt cx="279600" cy="279600"/>
            </a:xfrm>
          </p:grpSpPr>
          <p:sp>
            <p:nvSpPr>
              <p:cNvPr id="1008" name="Google Shape;1008;p40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0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9" name="Google Shape;1009;p40"/>
            <p:cNvGrpSpPr/>
            <p:nvPr/>
          </p:nvGrpSpPr>
          <p:grpSpPr>
            <a:xfrm flipH="1">
              <a:off x="4388545" y="141950"/>
              <a:ext cx="279600" cy="279600"/>
              <a:chOff x="4074075" y="4691825"/>
              <a:chExt cx="279600" cy="279600"/>
            </a:xfrm>
          </p:grpSpPr>
          <p:sp>
            <p:nvSpPr>
              <p:cNvPr id="1010" name="Google Shape;1010;p40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0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1" name="Google Shape;1011;p40"/>
            <p:cNvGrpSpPr/>
            <p:nvPr/>
          </p:nvGrpSpPr>
          <p:grpSpPr>
            <a:xfrm>
              <a:off x="27495" y="248575"/>
              <a:ext cx="192300" cy="192300"/>
              <a:chOff x="186470" y="126050"/>
              <a:chExt cx="192300" cy="192300"/>
            </a:xfrm>
          </p:grpSpPr>
          <p:sp>
            <p:nvSpPr>
              <p:cNvPr id="1012" name="Google Shape;1012;p40"/>
              <p:cNvSpPr/>
              <p:nvPr/>
            </p:nvSpPr>
            <p:spPr>
              <a:xfrm rot="10800000">
                <a:off x="224720" y="164300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0"/>
              <p:cNvSpPr/>
              <p:nvPr/>
            </p:nvSpPr>
            <p:spPr>
              <a:xfrm rot="10800000">
                <a:off x="186470" y="126050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13" name="Google Shape;1013;p40"/>
            <p:cNvCxnSpPr/>
            <p:nvPr/>
          </p:nvCxnSpPr>
          <p:spPr>
            <a:xfrm rot="5400000" flipH="1">
              <a:off x="2910720" y="-26245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40"/>
            <p:cNvCxnSpPr>
              <a:stCxn id="990" idx="2"/>
              <a:endCxn id="973" idx="6"/>
            </p:cNvCxnSpPr>
            <p:nvPr/>
          </p:nvCxnSpPr>
          <p:spPr>
            <a:xfrm>
              <a:off x="4668145" y="281750"/>
              <a:ext cx="1569000" cy="5550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015" name="Google Shape;1015;p40"/>
            <p:cNvSpPr/>
            <p:nvPr/>
          </p:nvSpPr>
          <p:spPr>
            <a:xfrm flipH="1">
              <a:off x="5708945" y="1270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40"/>
            <p:cNvCxnSpPr>
              <a:endCxn id="1015" idx="2"/>
            </p:cNvCxnSpPr>
            <p:nvPr/>
          </p:nvCxnSpPr>
          <p:spPr>
            <a:xfrm flipH="1">
              <a:off x="5824745" y="-238375"/>
              <a:ext cx="846600" cy="423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017" name="Google Shape;1017;p40"/>
            <p:cNvGrpSpPr/>
            <p:nvPr/>
          </p:nvGrpSpPr>
          <p:grpSpPr>
            <a:xfrm flipH="1">
              <a:off x="8290970" y="1401750"/>
              <a:ext cx="279600" cy="279600"/>
              <a:chOff x="2206950" y="697000"/>
              <a:chExt cx="279600" cy="279600"/>
            </a:xfrm>
          </p:grpSpPr>
          <p:sp>
            <p:nvSpPr>
              <p:cNvPr id="1018" name="Google Shape;1018;p40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0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2E6C76C-17F6-BA45-04A6-DB9AFD25A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6" y="3032752"/>
            <a:ext cx="1743318" cy="638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4056A7-5935-9CB4-0AC9-B7082A0EB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198" y="3050890"/>
            <a:ext cx="1771897" cy="6858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ificial Neural Networks Conference by Slidesgo">
  <a:themeElements>
    <a:clrScheme name="Simple Light">
      <a:dk1>
        <a:srgbClr val="8F2E8B"/>
      </a:dk1>
      <a:lt1>
        <a:srgbClr val="2E2E8F"/>
      </a:lt1>
      <a:dk2>
        <a:srgbClr val="55A4FF"/>
      </a:dk2>
      <a:lt2>
        <a:srgbClr val="AAFD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Office PowerPoint</Application>
  <PresentationFormat>On-screen Show (16:9)</PresentationFormat>
  <Paragraphs>100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Anaheim</vt:lpstr>
      <vt:lpstr>Arial</vt:lpstr>
      <vt:lpstr>Bebas Neue</vt:lpstr>
      <vt:lpstr>Krona One</vt:lpstr>
      <vt:lpstr>Nunito Light</vt:lpstr>
      <vt:lpstr>PT Sans</vt:lpstr>
      <vt:lpstr>Artificial Neural Networks Conference by Slidesgo</vt:lpstr>
      <vt:lpstr>REDES NEURONALES DE BASE RADIAL (RBF NETWORKS)</vt:lpstr>
      <vt:lpstr>TABLA DE CONTENIDOS</vt:lpstr>
      <vt:lpstr>INTRODUCCIÓN</vt:lpstr>
      <vt:lpstr>¿QUÉ SON LAS REDES NEURONALES DE BASE RADIAL?</vt:lpstr>
      <vt:lpstr>ARQUITECTURA DE LAS RBF NETWORKS</vt:lpstr>
      <vt:lpstr>COMPONENTES DE LAS RBF NETWORKS</vt:lpstr>
      <vt:lpstr>COMPONENTES DE LAS RBF NETWORKS</vt:lpstr>
      <vt:lpstr>FUNCIONAMIENTO DE LAS RBF NETWORKS</vt:lpstr>
      <vt:lpstr>PASO 2</vt:lpstr>
      <vt:lpstr>ENTRENAMIENTO</vt:lpstr>
      <vt:lpstr>PROCESO DE ENTRENAMIENTO</vt:lpstr>
      <vt:lpstr>VENTAJAS Y DESVENTAJAS</vt:lpstr>
      <vt:lpstr>PROS Y CONTRAS DE LAS RBF NETWORKS</vt:lpstr>
      <vt:lpstr>EJEMPLO PRÁCTICO</vt:lpstr>
      <vt:lpstr>CLASIFICACIÓN DE CIRCULOS CONCÉNTRICOS</vt:lpstr>
      <vt:lpstr>PowerPoint Presentation</vt:lpstr>
      <vt:lpstr>PowerPoint Presentation</vt:lpstr>
      <vt:lpstr>PowerPoint Presentation</vt:lpstr>
      <vt:lpstr>APLICACIONES</vt:lpstr>
      <vt:lpstr>APLICACIONES DE LAS RBF NETWORKS</vt:lpstr>
      <vt:lpstr>CONCLUSIÓN</vt:lpstr>
      <vt:lpstr>- REFLEXIONES FINALES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Emiliano Hurtado Morales</cp:lastModifiedBy>
  <cp:revision>1</cp:revision>
  <dcterms:modified xsi:type="dcterms:W3CDTF">2024-12-16T02:29:52Z</dcterms:modified>
</cp:coreProperties>
</file>