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ed9bcb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ed9bcb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ed9bcb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ed9bcb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ed9bcb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ed9bcb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ed9bcb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ed9bcb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ed9bcb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ed9bcb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ed9bcb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ed9bcb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ed9bcb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ed9bcb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ed9bcb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ed9bcb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ed9bcb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ed9bcb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GO CHINO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Metodología</a:t>
            </a:r>
            <a:r>
              <a:rPr lang="es"/>
              <a:t> de la I</a:t>
            </a:r>
            <a:r>
              <a:rPr lang="es"/>
              <a:t>nvestigación</a:t>
            </a:r>
            <a:r>
              <a:rPr lang="es"/>
              <a:t> 2023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61775" y="3742325"/>
            <a:ext cx="2823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Sallei Nicolas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Gomez Maximiliano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Gomez Emiliano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Jara Fernando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Expectativas</a:t>
            </a:r>
            <a:r>
              <a:rPr lang="es"/>
              <a:t>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Poder trabajar en un ambiente de equipo de trabajo parecido a la realidad.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Poder desarrollar el proyecto en tiempo y forma.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Char char="●"/>
            </a:pPr>
            <a:r>
              <a:rPr lang="es">
                <a:solidFill>
                  <a:srgbClr val="232629"/>
                </a:solidFill>
                <a:highlight>
                  <a:srgbClr val="FFFFFF"/>
                </a:highlight>
              </a:rPr>
              <a:t>El proyecto es un intento de clonar el juego go chino, tratando de mantener las cosas precisas, jugables y agradables.</a:t>
            </a:r>
            <a:endParaRPr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Char char="●"/>
            </a:pPr>
            <a:r>
              <a:rPr lang="es">
                <a:solidFill>
                  <a:srgbClr val="232629"/>
                </a:solidFill>
                <a:highlight>
                  <a:srgbClr val="FFFFFF"/>
                </a:highlight>
              </a:rPr>
              <a:t>D</a:t>
            </a:r>
            <a:r>
              <a:rPr lang="es">
                <a:solidFill>
                  <a:srgbClr val="232629"/>
                </a:solidFill>
                <a:highlight>
                  <a:srgbClr val="FFFFFF"/>
                </a:highlight>
              </a:rPr>
              <a:t>edicación</a:t>
            </a:r>
            <a:r>
              <a:rPr lang="es">
                <a:solidFill>
                  <a:srgbClr val="232629"/>
                </a:solidFill>
                <a:highlight>
                  <a:srgbClr val="FFFFFF"/>
                </a:highlight>
              </a:rPr>
              <a:t> del proyecto los fines de semana. </a:t>
            </a:r>
            <a:endParaRPr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Char char="●"/>
            </a:pPr>
            <a:r>
              <a:rPr lang="es">
                <a:solidFill>
                  <a:srgbClr val="232629"/>
                </a:solidFill>
                <a:highlight>
                  <a:srgbClr val="FFFFFF"/>
                </a:highlight>
              </a:rPr>
              <a:t>Utilizar las herramientas adecuadas para poder trabajar en orden con el grupo.</a:t>
            </a:r>
            <a:endParaRPr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Char char="●"/>
            </a:pPr>
            <a:r>
              <a:rPr lang="es">
                <a:solidFill>
                  <a:srgbClr val="232629"/>
                </a:solidFill>
                <a:highlight>
                  <a:srgbClr val="FFFFFF"/>
                </a:highlight>
              </a:rPr>
              <a:t>Fecha esperada para poder tener listo el proyecto 12/06/2023.</a:t>
            </a:r>
            <a:endParaRPr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dentro del juego.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Implementaciones del juego: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rear</a:t>
            </a:r>
            <a:r>
              <a:rPr lang="es"/>
              <a:t>  </a:t>
            </a:r>
            <a:r>
              <a:rPr lang="es"/>
              <a:t>menú</a:t>
            </a:r>
            <a:r>
              <a:rPr lang="es"/>
              <a:t> dentro del juego.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Reglas </a:t>
            </a:r>
            <a:r>
              <a:rPr lang="es"/>
              <a:t>básicas</a:t>
            </a:r>
            <a:r>
              <a:rPr lang="es"/>
              <a:t> para jugar(</a:t>
            </a:r>
            <a:r>
              <a:rPr lang="es"/>
              <a:t>lógica</a:t>
            </a:r>
            <a:r>
              <a:rPr lang="es"/>
              <a:t> a implementar en el </a:t>
            </a:r>
            <a:r>
              <a:rPr lang="es"/>
              <a:t>código</a:t>
            </a:r>
            <a:r>
              <a:rPr lang="es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</a:t>
            </a:r>
            <a:r>
              <a:rPr lang="es"/>
              <a:t> </a:t>
            </a:r>
            <a:r>
              <a:rPr lang="es"/>
              <a:t>de fichas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Tablero.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</a:t>
            </a:r>
            <a:r>
              <a:rPr lang="es"/>
              <a:t> bot.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a utilizar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</a:t>
            </a:r>
            <a:r>
              <a:rPr lang="es"/>
              <a:t>tilización</a:t>
            </a:r>
            <a:r>
              <a:rPr lang="es"/>
              <a:t> del lenguaje python para la </a:t>
            </a:r>
            <a:r>
              <a:rPr lang="es"/>
              <a:t>creación</a:t>
            </a:r>
            <a:r>
              <a:rPr lang="es"/>
              <a:t> del juego GO CHINO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</a:t>
            </a:r>
            <a:r>
              <a:rPr lang="es"/>
              <a:t>tilización</a:t>
            </a:r>
            <a:r>
              <a:rPr lang="es"/>
              <a:t> de la </a:t>
            </a:r>
            <a:r>
              <a:rPr lang="es"/>
              <a:t>librería</a:t>
            </a:r>
            <a:r>
              <a:rPr lang="es"/>
              <a:t> 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discord y whatsapp para la </a:t>
            </a:r>
            <a:r>
              <a:rPr lang="es"/>
              <a:t>comunicación</a:t>
            </a:r>
            <a:r>
              <a:rPr lang="es"/>
              <a:t> del grupo.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GIT para trabajar en el </a:t>
            </a:r>
            <a:r>
              <a:rPr lang="es"/>
              <a:t>código</a:t>
            </a:r>
            <a:r>
              <a:rPr lang="es"/>
              <a:t> del proyecto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del juego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Go es el “juego de rodear”. El objetivo del juego es rodear </a:t>
            </a:r>
            <a:r>
              <a:rPr lang="es"/>
              <a:t>más</a:t>
            </a:r>
            <a:r>
              <a:rPr lang="es"/>
              <a:t> puntos </a:t>
            </a:r>
            <a:r>
              <a:rPr lang="es"/>
              <a:t>vacíos</a:t>
            </a:r>
            <a:r>
              <a:rPr lang="es"/>
              <a:t> (territorio) que el oponente.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Inicio de la partida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Captura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Suicidio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Regla del 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Final de la partida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de la partida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Se juega de a dos en un tablero cuadriculado de 19 x 19 líneas (u otros tamaños, por ejemplo 9 x 9 líneas). Un jugador utiliza piedras blancas y el otro, negras. Se turnan uno y uno poniendo una piedra por vez sobre un punto vacío del tablero.</a:t>
            </a:r>
            <a:endParaRPr sz="1200">
              <a:solidFill>
                <a:srgbClr val="95959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Cadenas de piedras</a:t>
            </a:r>
            <a:endParaRPr sz="1200">
              <a:solidFill>
                <a:srgbClr val="95959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Cuando dos o más piedras del mismo color están unidas por líneas verticales u horizontales (no en diagonal), decimos que están conectadas formando una cadena.</a:t>
            </a:r>
            <a:endParaRPr sz="1200">
              <a:solidFill>
                <a:srgbClr val="95959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01975"/>
            <a:ext cx="18573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075" y="3200100"/>
            <a:ext cx="66484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Captura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Si luego de una jugada, una piedra o una cadena se queda sin libertades, esas piedras son capturadas por el oponente y retiradas del tablero.</a:t>
            </a:r>
            <a:endParaRPr sz="1200">
              <a:solidFill>
                <a:srgbClr val="95959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959595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5" y="2320688"/>
            <a:ext cx="8439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Suicidio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No se puede jugar una piedra de modo que quede sin libertades (suicidio). Sólo puede jugarse si en la misma jugada captura una piedra o cadena del rival.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2448875"/>
            <a:ext cx="9124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 del ko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Quedan prohibidas las jugadas que repiten la posición del tablero de la jugada anterior.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810475"/>
            <a:ext cx="90868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3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de la partida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456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959595"/>
                </a:solidFill>
                <a:highlight>
                  <a:srgbClr val="FFFFFF"/>
                </a:highlight>
              </a:rPr>
              <a:t>La partida termina cuando los dos jugadores están de acuerdo en que ninguno puede mejorar su posición, es decir, ganar más puntos.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1373924"/>
            <a:ext cx="9077325" cy="3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