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0287000" cx="18288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  <p:embeddedFont>
      <p:font typeface="Archivo"/>
      <p:regular r:id="rId25"/>
      <p:bold r:id="rId26"/>
      <p:italic r:id="rId27"/>
      <p:boldItalic r:id="rId28"/>
    </p:embeddedFont>
    <p:embeddedFont>
      <p:font typeface="Questria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chivo-bold.fntdata"/><Relationship Id="rId25" Type="http://schemas.openxmlformats.org/officeDocument/2006/relationships/font" Target="fonts/Archivo-regular.fntdata"/><Relationship Id="rId28" Type="http://schemas.openxmlformats.org/officeDocument/2006/relationships/font" Target="fonts/Archivo-boldItalic.fntdata"/><Relationship Id="rId27" Type="http://schemas.openxmlformats.org/officeDocument/2006/relationships/font" Target="fonts/Archiv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estria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8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a40aebc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ba40aebc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ba40aebcef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ba40aebcef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a40aebce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ba40aebce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c9e094d0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c9e094d0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c9e094d0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c9e094d0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c9e094d0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c9e094d0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c9e094d08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c9e094d08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9e094d08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c9e094d08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13" name="Google Shape;113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1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2" name="Google Shape;122;p12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2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" name="Google Shape;125;p12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126" name="Google Shape;126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2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131" name="Google Shape;131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2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9" name="Google Shape;139;p13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13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2" name="Google Shape;142;p13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143" name="Google Shape;143;p13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3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145" name="Google Shape;145;p13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3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7" name="Google Shape;147;p13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148" name="Google Shape;148;p13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149" name="Google Shape;149;p13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3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1" name="Google Shape;151;p13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53" name="Google Shape;153;p1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3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4 Blocks 2">
  <p:cSld name="TITLE_3_2">
    <p:bg>
      <p:bgPr>
        <a:solidFill>
          <a:srgbClr val="FDCF49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/>
        </p:nvSpPr>
        <p:spPr>
          <a:xfrm>
            <a:off x="2170050" y="1964250"/>
            <a:ext cx="13947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62" name="Google Shape;162;p15"/>
          <p:cNvGrpSpPr/>
          <p:nvPr/>
        </p:nvGrpSpPr>
        <p:grpSpPr>
          <a:xfrm>
            <a:off x="14107463" y="9450000"/>
            <a:ext cx="3957972" cy="536147"/>
            <a:chOff x="913788" y="717625"/>
            <a:chExt cx="3957972" cy="536147"/>
          </a:xfrm>
        </p:grpSpPr>
        <p:grpSp>
          <p:nvGrpSpPr>
            <p:cNvPr id="163" name="Google Shape;163;p1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4" name="Google Shape;164;p1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" name="Google Shape;176;p1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7" name="Google Shape;177;p1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8" name="Google Shape;178;p1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5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181" name="Google Shape;181;p15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5"/>
          <p:cNvSpPr txBox="1"/>
          <p:nvPr/>
        </p:nvSpPr>
        <p:spPr>
          <a:xfrm>
            <a:off x="6925800" y="5286250"/>
            <a:ext cx="1044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Moodboards ">
  <p:cSld name="TITLE_3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/>
          <p:nvPr/>
        </p:nvSpPr>
        <p:spPr>
          <a:xfrm>
            <a:off x="16857175" y="1029000"/>
            <a:ext cx="516714" cy="507192"/>
          </a:xfrm>
          <a:custGeom>
            <a:rect b="b" l="l" r="r" t="t"/>
            <a:pathLst>
              <a:path extrusionOk="0" h="589758" w="60083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/>
        </p:nvSpPr>
        <p:spPr>
          <a:xfrm>
            <a:off x="1828850" y="2126550"/>
            <a:ext cx="122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88" name="Google Shape;188;p16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189" name="Google Shape;189;p16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90" name="Google Shape;190;p16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191" name="Google Shape;191;p1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3" name="Google Shape;203;p16"/>
          <p:cNvSpPr txBox="1"/>
          <p:nvPr/>
        </p:nvSpPr>
        <p:spPr>
          <a:xfrm>
            <a:off x="1828850" y="5939300"/>
            <a:ext cx="137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4" name="Google Shape;204;p16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Quote">
  <p:cSld name="TITLE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854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8592725" y="3043638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b="0" sz="9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p17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7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211" name="Google Shape;211;p17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2" name="Google Shape;212;p17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 - Client / Orchid cover light">
  <p:cSld name="TITLE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 txBox="1"/>
          <p:nvPr/>
        </p:nvSpPr>
        <p:spPr>
          <a:xfrm>
            <a:off x="703450" y="3189075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¡A trabajar!</a:t>
            </a:r>
            <a:endParaRPr b="0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9" name="Google Shape;229;p18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18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231" name="Google Shape;231;p18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32" name="Google Shape;232;p18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233" name="Google Shape;233;p1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" name="Google Shape;35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40" name="Google Shape;40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2" name="Google Shape;52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" name="Google Shape;54;p4"/>
          <p:cNvCxnSpPr>
            <a:stCxn id="5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>
            <a:stCxn id="5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" name="Google Shape;60;p5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5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62;p5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5"/>
          <p:cNvCxnSpPr>
            <a:stCxn id="61" idx="2"/>
            <a:endCxn id="59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" name="Google Shape;71;p6"/>
          <p:cNvCxnSpPr>
            <a:stCxn id="70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" name="Google Shape;73;p6"/>
          <p:cNvCxnSpPr>
            <a:stCxn id="70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6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Google Shape;78;p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9" name="Google Shape;79;p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" name="Google Shape;81;p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7"/>
          <p:cNvCxnSpPr>
            <a:stCxn id="80" idx="2"/>
            <a:endCxn id="7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85" name="Google Shape;85;p7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2" name="Google Shape;92;p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100" name="Google Shape;100;p9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01" name="Google Shape;101;p9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9"/>
            <p:cNvCxnSpPr>
              <a:stCxn id="100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/>
          <p:nvPr/>
        </p:nvSpPr>
        <p:spPr>
          <a:xfrm>
            <a:off x="11300" y="0"/>
            <a:ext cx="18288000" cy="10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718775" y="3982125"/>
            <a:ext cx="8425200" cy="13461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826129" y="2901375"/>
            <a:ext cx="13165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</a:t>
            </a:r>
            <a:endParaRPr sz="7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Información extra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53" name="Google Shape;253;p20"/>
          <p:cNvGrpSpPr/>
          <p:nvPr/>
        </p:nvGrpSpPr>
        <p:grpSpPr>
          <a:xfrm rot="10800000">
            <a:off x="21021075" y="2116491"/>
            <a:ext cx="1551546" cy="10086563"/>
            <a:chOff x="-3766725" y="2744225"/>
            <a:chExt cx="3492900" cy="1362000"/>
          </a:xfrm>
        </p:grpSpPr>
        <p:cxnSp>
          <p:nvCxnSpPr>
            <p:cNvPr id="254" name="Google Shape;254;p20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0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0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0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0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" name="Google Shape;260;p20"/>
          <p:cNvGrpSpPr/>
          <p:nvPr/>
        </p:nvGrpSpPr>
        <p:grpSpPr>
          <a:xfrm flipH="1">
            <a:off x="-154943" y="6653656"/>
            <a:ext cx="5298541" cy="3633434"/>
            <a:chOff x="2914650" y="3280000"/>
            <a:chExt cx="1371400" cy="942525"/>
          </a:xfrm>
        </p:grpSpPr>
        <p:sp>
          <p:nvSpPr>
            <p:cNvPr id="261" name="Google Shape;261;p20"/>
            <p:cNvSpPr/>
            <p:nvPr/>
          </p:nvSpPr>
          <p:spPr>
            <a:xfrm>
              <a:off x="3081700" y="3927650"/>
              <a:ext cx="1164000" cy="292875"/>
            </a:xfrm>
            <a:custGeom>
              <a:rect b="b" l="l" r="r" t="t"/>
              <a:pathLst>
                <a:path extrusionOk="0" h="11715" w="46560">
                  <a:moveTo>
                    <a:pt x="2079" y="1"/>
                  </a:moveTo>
                  <a:cubicBezTo>
                    <a:pt x="928" y="1"/>
                    <a:pt x="0" y="938"/>
                    <a:pt x="0" y="2088"/>
                  </a:cubicBezTo>
                  <a:lnTo>
                    <a:pt x="0" y="11714"/>
                  </a:lnTo>
                  <a:lnTo>
                    <a:pt x="46559" y="11714"/>
                  </a:lnTo>
                  <a:lnTo>
                    <a:pt x="46559" y="2088"/>
                  </a:lnTo>
                  <a:cubicBezTo>
                    <a:pt x="46559" y="938"/>
                    <a:pt x="45631" y="1"/>
                    <a:pt x="4448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3079700" y="3925650"/>
              <a:ext cx="1168000" cy="296875"/>
            </a:xfrm>
            <a:custGeom>
              <a:rect b="b" l="l" r="r" t="t"/>
              <a:pathLst>
                <a:path extrusionOk="0" h="11875" w="46720">
                  <a:moveTo>
                    <a:pt x="44561" y="161"/>
                  </a:moveTo>
                  <a:cubicBezTo>
                    <a:pt x="45658" y="161"/>
                    <a:pt x="46559" y="1062"/>
                    <a:pt x="46559" y="2168"/>
                  </a:cubicBezTo>
                  <a:lnTo>
                    <a:pt x="46559" y="11714"/>
                  </a:lnTo>
                  <a:lnTo>
                    <a:pt x="161" y="11714"/>
                  </a:lnTo>
                  <a:lnTo>
                    <a:pt x="161" y="2168"/>
                  </a:lnTo>
                  <a:cubicBezTo>
                    <a:pt x="161" y="1062"/>
                    <a:pt x="1053" y="161"/>
                    <a:pt x="2159" y="161"/>
                  </a:cubicBezTo>
                  <a:close/>
                  <a:moveTo>
                    <a:pt x="2159" y="1"/>
                  </a:moveTo>
                  <a:cubicBezTo>
                    <a:pt x="972" y="1"/>
                    <a:pt x="0" y="973"/>
                    <a:pt x="0" y="2168"/>
                  </a:cubicBezTo>
                  <a:lnTo>
                    <a:pt x="0" y="11874"/>
                  </a:lnTo>
                  <a:lnTo>
                    <a:pt x="46720" y="11874"/>
                  </a:lnTo>
                  <a:lnTo>
                    <a:pt x="46720" y="2168"/>
                  </a:lnTo>
                  <a:cubicBezTo>
                    <a:pt x="46720" y="973"/>
                    <a:pt x="45747" y="1"/>
                    <a:pt x="44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3062075" y="3346450"/>
              <a:ext cx="17200" cy="17650"/>
            </a:xfrm>
            <a:custGeom>
              <a:rect b="b" l="l" r="r" t="t"/>
              <a:pathLst>
                <a:path extrusionOk="0" h="706" w="688">
                  <a:moveTo>
                    <a:pt x="339" y="1"/>
                  </a:moveTo>
                  <a:cubicBezTo>
                    <a:pt x="339" y="1"/>
                    <a:pt x="330" y="358"/>
                    <a:pt x="0" y="358"/>
                  </a:cubicBezTo>
                  <a:cubicBezTo>
                    <a:pt x="330" y="358"/>
                    <a:pt x="339" y="706"/>
                    <a:pt x="339" y="706"/>
                  </a:cubicBezTo>
                  <a:cubicBezTo>
                    <a:pt x="339" y="706"/>
                    <a:pt x="348" y="358"/>
                    <a:pt x="687" y="358"/>
                  </a:cubicBezTo>
                  <a:cubicBezTo>
                    <a:pt x="348" y="358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4268875" y="3730950"/>
              <a:ext cx="17175" cy="17650"/>
            </a:xfrm>
            <a:custGeom>
              <a:rect b="b" l="l" r="r" t="t"/>
              <a:pathLst>
                <a:path extrusionOk="0" h="706" w="687">
                  <a:moveTo>
                    <a:pt x="339" y="1"/>
                  </a:moveTo>
                  <a:cubicBezTo>
                    <a:pt x="339" y="1"/>
                    <a:pt x="330" y="357"/>
                    <a:pt x="0" y="357"/>
                  </a:cubicBezTo>
                  <a:cubicBezTo>
                    <a:pt x="330" y="357"/>
                    <a:pt x="339" y="705"/>
                    <a:pt x="339" y="705"/>
                  </a:cubicBezTo>
                  <a:cubicBezTo>
                    <a:pt x="339" y="705"/>
                    <a:pt x="348" y="357"/>
                    <a:pt x="687" y="357"/>
                  </a:cubicBezTo>
                  <a:cubicBezTo>
                    <a:pt x="348" y="357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534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3055825" y="3509525"/>
              <a:ext cx="66050" cy="121750"/>
            </a:xfrm>
            <a:custGeom>
              <a:rect b="b" l="l" r="r" t="t"/>
              <a:pathLst>
                <a:path extrusionOk="0" h="4870" w="2642">
                  <a:moveTo>
                    <a:pt x="2561" y="1"/>
                  </a:moveTo>
                  <a:cubicBezTo>
                    <a:pt x="2391" y="1"/>
                    <a:pt x="2228" y="96"/>
                    <a:pt x="2150" y="258"/>
                  </a:cubicBezTo>
                  <a:lnTo>
                    <a:pt x="0" y="4870"/>
                  </a:lnTo>
                  <a:cubicBezTo>
                    <a:pt x="66" y="4846"/>
                    <a:pt x="135" y="4835"/>
                    <a:pt x="203" y="4835"/>
                  </a:cubicBezTo>
                  <a:cubicBezTo>
                    <a:pt x="264" y="4835"/>
                    <a:pt x="325" y="4844"/>
                    <a:pt x="384" y="4861"/>
                  </a:cubicBezTo>
                  <a:lnTo>
                    <a:pt x="2641" y="8"/>
                  </a:lnTo>
                  <a:cubicBezTo>
                    <a:pt x="2614" y="3"/>
                    <a:pt x="2587" y="1"/>
                    <a:pt x="256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3048025" y="3635975"/>
              <a:ext cx="117775" cy="68250"/>
            </a:xfrm>
            <a:custGeom>
              <a:rect b="b" l="l" r="r" t="t"/>
              <a:pathLst>
                <a:path extrusionOk="0" h="2730" w="4711">
                  <a:moveTo>
                    <a:pt x="515" y="0"/>
                  </a:moveTo>
                  <a:cubicBezTo>
                    <a:pt x="347" y="0"/>
                    <a:pt x="185" y="96"/>
                    <a:pt x="107" y="258"/>
                  </a:cubicBezTo>
                  <a:cubicBezTo>
                    <a:pt x="0" y="490"/>
                    <a:pt x="98" y="758"/>
                    <a:pt x="321" y="865"/>
                  </a:cubicBezTo>
                  <a:lnTo>
                    <a:pt x="4336" y="2729"/>
                  </a:lnTo>
                  <a:cubicBezTo>
                    <a:pt x="4282" y="2568"/>
                    <a:pt x="4291" y="2399"/>
                    <a:pt x="4363" y="2247"/>
                  </a:cubicBezTo>
                  <a:cubicBezTo>
                    <a:pt x="4443" y="2087"/>
                    <a:pt x="4568" y="1971"/>
                    <a:pt x="4711" y="1908"/>
                  </a:cubicBezTo>
                  <a:lnTo>
                    <a:pt x="705" y="44"/>
                  </a:lnTo>
                  <a:cubicBezTo>
                    <a:pt x="644" y="14"/>
                    <a:pt x="579" y="0"/>
                    <a:pt x="5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3070550" y="3511725"/>
              <a:ext cx="163050" cy="171075"/>
            </a:xfrm>
            <a:custGeom>
              <a:rect b="b" l="l" r="r" t="t"/>
              <a:pathLst>
                <a:path extrusionOk="0" h="6843" w="6522">
                  <a:moveTo>
                    <a:pt x="2257" y="0"/>
                  </a:moveTo>
                  <a:lnTo>
                    <a:pt x="0" y="4853"/>
                  </a:lnTo>
                  <a:lnTo>
                    <a:pt x="4265" y="6843"/>
                  </a:lnTo>
                  <a:lnTo>
                    <a:pt x="6522" y="1981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177600" y="3625200"/>
              <a:ext cx="378500" cy="115150"/>
            </a:xfrm>
            <a:custGeom>
              <a:rect b="b" l="l" r="r" t="t"/>
              <a:pathLst>
                <a:path extrusionOk="0" h="4606" w="15140">
                  <a:moveTo>
                    <a:pt x="13513" y="1"/>
                  </a:moveTo>
                  <a:cubicBezTo>
                    <a:pt x="13372" y="1"/>
                    <a:pt x="13229" y="21"/>
                    <a:pt x="13088" y="64"/>
                  </a:cubicBezTo>
                  <a:lnTo>
                    <a:pt x="7985" y="1661"/>
                  </a:lnTo>
                  <a:lnTo>
                    <a:pt x="1945" y="172"/>
                  </a:lnTo>
                  <a:cubicBezTo>
                    <a:pt x="1830" y="144"/>
                    <a:pt x="1716" y="131"/>
                    <a:pt x="1602" y="131"/>
                  </a:cubicBezTo>
                  <a:cubicBezTo>
                    <a:pt x="950" y="131"/>
                    <a:pt x="355" y="572"/>
                    <a:pt x="188" y="1233"/>
                  </a:cubicBezTo>
                  <a:cubicBezTo>
                    <a:pt x="0" y="2009"/>
                    <a:pt x="473" y="2794"/>
                    <a:pt x="1249" y="2982"/>
                  </a:cubicBezTo>
                  <a:lnTo>
                    <a:pt x="7690" y="4570"/>
                  </a:lnTo>
                  <a:cubicBezTo>
                    <a:pt x="7797" y="4596"/>
                    <a:pt x="7913" y="4605"/>
                    <a:pt x="8029" y="4605"/>
                  </a:cubicBezTo>
                  <a:cubicBezTo>
                    <a:pt x="8181" y="4605"/>
                    <a:pt x="8324" y="4587"/>
                    <a:pt x="8466" y="4543"/>
                  </a:cubicBezTo>
                  <a:lnTo>
                    <a:pt x="13944" y="2830"/>
                  </a:lnTo>
                  <a:cubicBezTo>
                    <a:pt x="14711" y="2589"/>
                    <a:pt x="15139" y="1777"/>
                    <a:pt x="14899" y="1019"/>
                  </a:cubicBezTo>
                  <a:cubicBezTo>
                    <a:pt x="14702" y="395"/>
                    <a:pt x="14128" y="1"/>
                    <a:pt x="13513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3043325" y="3770350"/>
              <a:ext cx="644575" cy="337550"/>
            </a:xfrm>
            <a:custGeom>
              <a:rect b="b" l="l" r="r" t="t"/>
              <a:pathLst>
                <a:path extrusionOk="0" h="13502" w="25783">
                  <a:moveTo>
                    <a:pt x="11695" y="0"/>
                  </a:moveTo>
                  <a:cubicBezTo>
                    <a:pt x="11072" y="0"/>
                    <a:pt x="10473" y="248"/>
                    <a:pt x="10037" y="699"/>
                  </a:cubicBezTo>
                  <a:lnTo>
                    <a:pt x="4488" y="6436"/>
                  </a:lnTo>
                  <a:lnTo>
                    <a:pt x="1517" y="8077"/>
                  </a:lnTo>
                  <a:cubicBezTo>
                    <a:pt x="402" y="8693"/>
                    <a:pt x="1" y="10093"/>
                    <a:pt x="616" y="11208"/>
                  </a:cubicBezTo>
                  <a:cubicBezTo>
                    <a:pt x="670" y="11315"/>
                    <a:pt x="732" y="11414"/>
                    <a:pt x="804" y="11503"/>
                  </a:cubicBezTo>
                  <a:cubicBezTo>
                    <a:pt x="875" y="12002"/>
                    <a:pt x="1098" y="12475"/>
                    <a:pt x="1491" y="12850"/>
                  </a:cubicBezTo>
                  <a:cubicBezTo>
                    <a:pt x="1937" y="13287"/>
                    <a:pt x="2517" y="13501"/>
                    <a:pt x="3097" y="13501"/>
                  </a:cubicBezTo>
                  <a:cubicBezTo>
                    <a:pt x="3694" y="13501"/>
                    <a:pt x="4301" y="13269"/>
                    <a:pt x="4756" y="12796"/>
                  </a:cubicBezTo>
                  <a:lnTo>
                    <a:pt x="7325" y="10147"/>
                  </a:lnTo>
                  <a:lnTo>
                    <a:pt x="14453" y="6204"/>
                  </a:lnTo>
                  <a:lnTo>
                    <a:pt x="20930" y="6213"/>
                  </a:lnTo>
                  <a:lnTo>
                    <a:pt x="23401" y="6213"/>
                  </a:lnTo>
                  <a:cubicBezTo>
                    <a:pt x="24614" y="6213"/>
                    <a:pt x="25622" y="5276"/>
                    <a:pt x="25702" y="4063"/>
                  </a:cubicBezTo>
                  <a:cubicBezTo>
                    <a:pt x="25783" y="2849"/>
                    <a:pt x="24917" y="1779"/>
                    <a:pt x="23713" y="1618"/>
                  </a:cubicBezTo>
                  <a:lnTo>
                    <a:pt x="12009" y="21"/>
                  </a:lnTo>
                  <a:cubicBezTo>
                    <a:pt x="11904" y="7"/>
                    <a:pt x="11799" y="0"/>
                    <a:pt x="11695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3509900" y="3624800"/>
              <a:ext cx="165950" cy="164375"/>
            </a:xfrm>
            <a:custGeom>
              <a:rect b="b" l="l" r="r" t="t"/>
              <a:pathLst>
                <a:path extrusionOk="0" h="6575" w="6638">
                  <a:moveTo>
                    <a:pt x="1" y="0"/>
                  </a:moveTo>
                  <a:lnTo>
                    <a:pt x="1018" y="5540"/>
                  </a:lnTo>
                  <a:cubicBezTo>
                    <a:pt x="1107" y="6147"/>
                    <a:pt x="1482" y="6575"/>
                    <a:pt x="2053" y="6575"/>
                  </a:cubicBezTo>
                  <a:lnTo>
                    <a:pt x="5603" y="6575"/>
                  </a:lnTo>
                  <a:cubicBezTo>
                    <a:pt x="6174" y="6575"/>
                    <a:pt x="6638" y="6111"/>
                    <a:pt x="6638" y="5540"/>
                  </a:cubicBezTo>
                  <a:lnTo>
                    <a:pt x="5871" y="1347"/>
                  </a:lnTo>
                  <a:cubicBezTo>
                    <a:pt x="5728" y="571"/>
                    <a:pt x="5050" y="0"/>
                    <a:pt x="42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2919100" y="3953975"/>
              <a:ext cx="215250" cy="176875"/>
            </a:xfrm>
            <a:custGeom>
              <a:rect b="b" l="l" r="r" t="t"/>
              <a:pathLst>
                <a:path extrusionOk="0" h="7075" w="8610">
                  <a:moveTo>
                    <a:pt x="1" y="1"/>
                  </a:moveTo>
                  <a:lnTo>
                    <a:pt x="3989" y="7075"/>
                  </a:lnTo>
                  <a:lnTo>
                    <a:pt x="8610" y="4773"/>
                  </a:lnTo>
                  <a:lnTo>
                    <a:pt x="7298" y="224"/>
                  </a:lnTo>
                  <a:cubicBezTo>
                    <a:pt x="6154" y="790"/>
                    <a:pt x="5021" y="986"/>
                    <a:pt x="4002" y="986"/>
                  </a:cubicBezTo>
                  <a:cubicBezTo>
                    <a:pt x="1716" y="9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2914650" y="3949525"/>
              <a:ext cx="221925" cy="183575"/>
            </a:xfrm>
            <a:custGeom>
              <a:rect b="b" l="l" r="r" t="t"/>
              <a:pathLst>
                <a:path extrusionOk="0" h="7343" w="8877">
                  <a:moveTo>
                    <a:pt x="357" y="348"/>
                  </a:moveTo>
                  <a:lnTo>
                    <a:pt x="357" y="348"/>
                  </a:lnTo>
                  <a:cubicBezTo>
                    <a:pt x="881" y="601"/>
                    <a:pt x="2354" y="1225"/>
                    <a:pt x="4183" y="1225"/>
                  </a:cubicBezTo>
                  <a:cubicBezTo>
                    <a:pt x="5191" y="1225"/>
                    <a:pt x="6307" y="1036"/>
                    <a:pt x="7432" y="491"/>
                  </a:cubicBezTo>
                  <a:lnTo>
                    <a:pt x="8707" y="4916"/>
                  </a:lnTo>
                  <a:lnTo>
                    <a:pt x="4193" y="7164"/>
                  </a:lnTo>
                  <a:lnTo>
                    <a:pt x="357" y="348"/>
                  </a:lnTo>
                  <a:close/>
                  <a:moveTo>
                    <a:pt x="0" y="0"/>
                  </a:moveTo>
                  <a:lnTo>
                    <a:pt x="4140" y="7342"/>
                  </a:lnTo>
                  <a:lnTo>
                    <a:pt x="8877" y="4987"/>
                  </a:lnTo>
                  <a:lnTo>
                    <a:pt x="7512" y="295"/>
                  </a:lnTo>
                  <a:lnTo>
                    <a:pt x="7441" y="339"/>
                  </a:lnTo>
                  <a:cubicBezTo>
                    <a:pt x="6314" y="898"/>
                    <a:pt x="5194" y="1092"/>
                    <a:pt x="4184" y="1092"/>
                  </a:cubicBezTo>
                  <a:cubicBezTo>
                    <a:pt x="1940" y="1092"/>
                    <a:pt x="239" y="137"/>
                    <a:pt x="215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89650" y="3825525"/>
              <a:ext cx="403250" cy="238200"/>
            </a:xfrm>
            <a:custGeom>
              <a:rect b="b" l="l" r="r" t="t"/>
              <a:pathLst>
                <a:path extrusionOk="0" h="9528" w="16130">
                  <a:moveTo>
                    <a:pt x="8564" y="0"/>
                  </a:moveTo>
                  <a:lnTo>
                    <a:pt x="0" y="9394"/>
                  </a:lnTo>
                  <a:lnTo>
                    <a:pt x="152" y="9528"/>
                  </a:lnTo>
                  <a:lnTo>
                    <a:pt x="8654" y="205"/>
                  </a:lnTo>
                  <a:lnTo>
                    <a:pt x="16129" y="205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3616300" y="3669625"/>
              <a:ext cx="45075" cy="121350"/>
            </a:xfrm>
            <a:custGeom>
              <a:rect b="b" l="l" r="r" t="t"/>
              <a:pathLst>
                <a:path extrusionOk="0" h="4854" w="1803">
                  <a:moveTo>
                    <a:pt x="1606" y="0"/>
                  </a:moveTo>
                  <a:lnTo>
                    <a:pt x="0" y="4782"/>
                  </a:lnTo>
                  <a:lnTo>
                    <a:pt x="196" y="4853"/>
                  </a:lnTo>
                  <a:lnTo>
                    <a:pt x="1802" y="6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337500" y="3634175"/>
              <a:ext cx="317175" cy="229950"/>
            </a:xfrm>
            <a:custGeom>
              <a:rect b="b" l="l" r="r" t="t"/>
              <a:pathLst>
                <a:path extrusionOk="0" h="9198" w="12687">
                  <a:moveTo>
                    <a:pt x="11076" y="0"/>
                  </a:moveTo>
                  <a:cubicBezTo>
                    <a:pt x="10457" y="0"/>
                    <a:pt x="9879" y="405"/>
                    <a:pt x="9689" y="1026"/>
                  </a:cubicBezTo>
                  <a:lnTo>
                    <a:pt x="8208" y="5861"/>
                  </a:lnTo>
                  <a:lnTo>
                    <a:pt x="2142" y="3604"/>
                  </a:lnTo>
                  <a:cubicBezTo>
                    <a:pt x="1977" y="3543"/>
                    <a:pt x="1808" y="3514"/>
                    <a:pt x="1642" y="3514"/>
                  </a:cubicBezTo>
                  <a:cubicBezTo>
                    <a:pt x="1053" y="3514"/>
                    <a:pt x="500" y="3876"/>
                    <a:pt x="277" y="4460"/>
                  </a:cubicBezTo>
                  <a:cubicBezTo>
                    <a:pt x="1" y="5210"/>
                    <a:pt x="384" y="6039"/>
                    <a:pt x="1134" y="6325"/>
                  </a:cubicBezTo>
                  <a:lnTo>
                    <a:pt x="8636" y="9108"/>
                  </a:lnTo>
                  <a:cubicBezTo>
                    <a:pt x="8806" y="9171"/>
                    <a:pt x="8975" y="9197"/>
                    <a:pt x="9145" y="9197"/>
                  </a:cubicBezTo>
                  <a:cubicBezTo>
                    <a:pt x="9368" y="9197"/>
                    <a:pt x="9582" y="9153"/>
                    <a:pt x="9787" y="9055"/>
                  </a:cubicBezTo>
                  <a:cubicBezTo>
                    <a:pt x="10144" y="8876"/>
                    <a:pt x="10412" y="8555"/>
                    <a:pt x="10528" y="8180"/>
                  </a:cubicBezTo>
                  <a:lnTo>
                    <a:pt x="12455" y="1873"/>
                  </a:lnTo>
                  <a:cubicBezTo>
                    <a:pt x="12686" y="1106"/>
                    <a:pt x="12258" y="303"/>
                    <a:pt x="11491" y="62"/>
                  </a:cubicBezTo>
                  <a:cubicBezTo>
                    <a:pt x="11353" y="20"/>
                    <a:pt x="11213" y="0"/>
                    <a:pt x="1107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3196550" y="3711425"/>
              <a:ext cx="199200" cy="84900"/>
            </a:xfrm>
            <a:custGeom>
              <a:rect b="b" l="l" r="r" t="t"/>
              <a:pathLst>
                <a:path extrusionOk="0" h="3396" w="7968">
                  <a:moveTo>
                    <a:pt x="5337" y="0"/>
                  </a:moveTo>
                  <a:cubicBezTo>
                    <a:pt x="4554" y="0"/>
                    <a:pt x="3656" y="148"/>
                    <a:pt x="2731" y="594"/>
                  </a:cubicBezTo>
                  <a:cubicBezTo>
                    <a:pt x="1" y="1915"/>
                    <a:pt x="4907" y="2414"/>
                    <a:pt x="7200" y="3395"/>
                  </a:cubicBezTo>
                  <a:lnTo>
                    <a:pt x="7967" y="567"/>
                  </a:lnTo>
                  <a:cubicBezTo>
                    <a:pt x="7967" y="567"/>
                    <a:pt x="6872" y="0"/>
                    <a:pt x="533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3241825" y="3699550"/>
              <a:ext cx="95925" cy="28975"/>
            </a:xfrm>
            <a:custGeom>
              <a:rect b="b" l="l" r="r" t="t"/>
              <a:pathLst>
                <a:path extrusionOk="0" h="1159" w="3837">
                  <a:moveTo>
                    <a:pt x="631" y="0"/>
                  </a:moveTo>
                  <a:cubicBezTo>
                    <a:pt x="1" y="0"/>
                    <a:pt x="468" y="1062"/>
                    <a:pt x="2873" y="1158"/>
                  </a:cubicBezTo>
                  <a:lnTo>
                    <a:pt x="3837" y="498"/>
                  </a:lnTo>
                  <a:cubicBezTo>
                    <a:pt x="3837" y="498"/>
                    <a:pt x="1696" y="284"/>
                    <a:pt x="884" y="43"/>
                  </a:cubicBezTo>
                  <a:cubicBezTo>
                    <a:pt x="786" y="14"/>
                    <a:pt x="702" y="0"/>
                    <a:pt x="63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3240725" y="3734425"/>
              <a:ext cx="78975" cy="10375"/>
            </a:xfrm>
            <a:custGeom>
              <a:rect b="b" l="l" r="r" t="t"/>
              <a:pathLst>
                <a:path extrusionOk="0" h="415" w="3159">
                  <a:moveTo>
                    <a:pt x="2191" y="1"/>
                  </a:moveTo>
                  <a:cubicBezTo>
                    <a:pt x="979" y="1"/>
                    <a:pt x="14" y="211"/>
                    <a:pt x="0" y="218"/>
                  </a:cubicBezTo>
                  <a:lnTo>
                    <a:pt x="45" y="415"/>
                  </a:lnTo>
                  <a:cubicBezTo>
                    <a:pt x="59" y="415"/>
                    <a:pt x="1015" y="209"/>
                    <a:pt x="2206" y="209"/>
                  </a:cubicBezTo>
                  <a:cubicBezTo>
                    <a:pt x="2503" y="209"/>
                    <a:pt x="2816" y="222"/>
                    <a:pt x="3131" y="254"/>
                  </a:cubicBezTo>
                  <a:lnTo>
                    <a:pt x="3158" y="49"/>
                  </a:lnTo>
                  <a:cubicBezTo>
                    <a:pt x="2827" y="14"/>
                    <a:pt x="2501" y="1"/>
                    <a:pt x="2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257675" y="3716225"/>
              <a:ext cx="61800" cy="10725"/>
            </a:xfrm>
            <a:custGeom>
              <a:rect b="b" l="l" r="r" t="t"/>
              <a:pathLst>
                <a:path extrusionOk="0" h="429" w="2472">
                  <a:moveTo>
                    <a:pt x="2402" y="1"/>
                  </a:moveTo>
                  <a:cubicBezTo>
                    <a:pt x="1203" y="1"/>
                    <a:pt x="9" y="224"/>
                    <a:pt x="0" y="224"/>
                  </a:cubicBezTo>
                  <a:lnTo>
                    <a:pt x="36" y="429"/>
                  </a:lnTo>
                  <a:cubicBezTo>
                    <a:pt x="44" y="421"/>
                    <a:pt x="1137" y="213"/>
                    <a:pt x="2267" y="213"/>
                  </a:cubicBezTo>
                  <a:cubicBezTo>
                    <a:pt x="2332" y="213"/>
                    <a:pt x="2397" y="213"/>
                    <a:pt x="2462" y="215"/>
                  </a:cubicBezTo>
                  <a:lnTo>
                    <a:pt x="2471" y="1"/>
                  </a:lnTo>
                  <a:cubicBezTo>
                    <a:pt x="2448" y="1"/>
                    <a:pt x="2425" y="1"/>
                    <a:pt x="24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3415800" y="3623225"/>
              <a:ext cx="184675" cy="157700"/>
            </a:xfrm>
            <a:custGeom>
              <a:rect b="b" l="l" r="r" t="t"/>
              <a:pathLst>
                <a:path extrusionOk="0" h="6308" w="7387">
                  <a:moveTo>
                    <a:pt x="7190" y="1"/>
                  </a:moveTo>
                  <a:lnTo>
                    <a:pt x="5058" y="6040"/>
                  </a:lnTo>
                  <a:lnTo>
                    <a:pt x="71" y="4336"/>
                  </a:lnTo>
                  <a:lnTo>
                    <a:pt x="0" y="4533"/>
                  </a:lnTo>
                  <a:lnTo>
                    <a:pt x="5183" y="6308"/>
                  </a:lnTo>
                  <a:lnTo>
                    <a:pt x="7387" y="63"/>
                  </a:lnTo>
                  <a:lnTo>
                    <a:pt x="7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2966625" y="3968475"/>
              <a:ext cx="224825" cy="162600"/>
            </a:xfrm>
            <a:custGeom>
              <a:rect b="b" l="l" r="r" t="t"/>
              <a:pathLst>
                <a:path extrusionOk="0" h="6504" w="8993">
                  <a:moveTo>
                    <a:pt x="6147" y="0"/>
                  </a:moveTo>
                  <a:cubicBezTo>
                    <a:pt x="4709" y="1547"/>
                    <a:pt x="2159" y="1764"/>
                    <a:pt x="841" y="1764"/>
                  </a:cubicBezTo>
                  <a:cubicBezTo>
                    <a:pt x="327" y="1764"/>
                    <a:pt x="0" y="1731"/>
                    <a:pt x="0" y="1731"/>
                  </a:cubicBezTo>
                  <a:lnTo>
                    <a:pt x="0" y="1731"/>
                  </a:lnTo>
                  <a:lnTo>
                    <a:pt x="6450" y="6504"/>
                  </a:lnTo>
                  <a:lnTo>
                    <a:pt x="8992" y="3747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2960600" y="3965800"/>
              <a:ext cx="233075" cy="167525"/>
            </a:xfrm>
            <a:custGeom>
              <a:rect b="b" l="l" r="r" t="t"/>
              <a:pathLst>
                <a:path extrusionOk="0" h="6701" w="9323">
                  <a:moveTo>
                    <a:pt x="6379" y="214"/>
                  </a:moveTo>
                  <a:lnTo>
                    <a:pt x="9144" y="3845"/>
                  </a:lnTo>
                  <a:lnTo>
                    <a:pt x="6682" y="6513"/>
                  </a:lnTo>
                  <a:lnTo>
                    <a:pt x="473" y="1927"/>
                  </a:lnTo>
                  <a:lnTo>
                    <a:pt x="473" y="1927"/>
                  </a:lnTo>
                  <a:cubicBezTo>
                    <a:pt x="610" y="1934"/>
                    <a:pt x="801" y="1941"/>
                    <a:pt x="1033" y="1941"/>
                  </a:cubicBezTo>
                  <a:cubicBezTo>
                    <a:pt x="2332" y="1941"/>
                    <a:pt x="4911" y="1736"/>
                    <a:pt x="6379" y="214"/>
                  </a:cubicBezTo>
                  <a:close/>
                  <a:moveTo>
                    <a:pt x="6397" y="0"/>
                  </a:moveTo>
                  <a:lnTo>
                    <a:pt x="6334" y="63"/>
                  </a:lnTo>
                  <a:cubicBezTo>
                    <a:pt x="4922" y="1585"/>
                    <a:pt x="2372" y="1800"/>
                    <a:pt x="1067" y="1800"/>
                  </a:cubicBezTo>
                  <a:cubicBezTo>
                    <a:pt x="575" y="1800"/>
                    <a:pt x="260" y="1769"/>
                    <a:pt x="250" y="1767"/>
                  </a:cubicBezTo>
                  <a:lnTo>
                    <a:pt x="0" y="1740"/>
                  </a:lnTo>
                  <a:lnTo>
                    <a:pt x="6700" y="6700"/>
                  </a:lnTo>
                  <a:lnTo>
                    <a:pt x="9323" y="3854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515700" y="3670075"/>
              <a:ext cx="23000" cy="104850"/>
            </a:xfrm>
            <a:custGeom>
              <a:rect b="b" l="l" r="r" t="t"/>
              <a:pathLst>
                <a:path extrusionOk="0" h="4194" w="920">
                  <a:moveTo>
                    <a:pt x="206" y="0"/>
                  </a:moveTo>
                  <a:lnTo>
                    <a:pt x="1" y="36"/>
                  </a:lnTo>
                  <a:lnTo>
                    <a:pt x="714" y="4193"/>
                  </a:lnTo>
                  <a:lnTo>
                    <a:pt x="920" y="415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177600" y="3613650"/>
              <a:ext cx="55550" cy="88550"/>
            </a:xfrm>
            <a:custGeom>
              <a:rect b="b" l="l" r="r" t="t"/>
              <a:pathLst>
                <a:path extrusionOk="0" h="3542" w="2222">
                  <a:moveTo>
                    <a:pt x="1330" y="0"/>
                  </a:moveTo>
                  <a:lnTo>
                    <a:pt x="0" y="2578"/>
                  </a:lnTo>
                  <a:cubicBezTo>
                    <a:pt x="0" y="2578"/>
                    <a:pt x="134" y="2980"/>
                    <a:pt x="553" y="3212"/>
                  </a:cubicBezTo>
                  <a:cubicBezTo>
                    <a:pt x="759" y="3328"/>
                    <a:pt x="1419" y="3542"/>
                    <a:pt x="1419" y="3542"/>
                  </a:cubicBezTo>
                  <a:lnTo>
                    <a:pt x="2222" y="59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177600" y="3606500"/>
              <a:ext cx="12725" cy="19650"/>
            </a:xfrm>
            <a:custGeom>
              <a:rect b="b" l="l" r="r" t="t"/>
              <a:pathLst>
                <a:path extrusionOk="0" h="786" w="509">
                  <a:moveTo>
                    <a:pt x="0" y="1"/>
                  </a:moveTo>
                  <a:lnTo>
                    <a:pt x="0" y="1"/>
                  </a:lnTo>
                  <a:cubicBezTo>
                    <a:pt x="90" y="277"/>
                    <a:pt x="250" y="527"/>
                    <a:pt x="455" y="732"/>
                  </a:cubicBezTo>
                  <a:cubicBezTo>
                    <a:pt x="473" y="750"/>
                    <a:pt x="491" y="768"/>
                    <a:pt x="509" y="786"/>
                  </a:cubicBezTo>
                  <a:cubicBezTo>
                    <a:pt x="339" y="572"/>
                    <a:pt x="206" y="322"/>
                    <a:pt x="143" y="45"/>
                  </a:cubicBezTo>
                  <a:cubicBezTo>
                    <a:pt x="99" y="27"/>
                    <a:pt x="54" y="10"/>
                    <a:pt x="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181175" y="3607625"/>
              <a:ext cx="43725" cy="30350"/>
            </a:xfrm>
            <a:custGeom>
              <a:rect b="b" l="l" r="r" t="t"/>
              <a:pathLst>
                <a:path extrusionOk="0" h="1214" w="1749">
                  <a:moveTo>
                    <a:pt x="0" y="0"/>
                  </a:moveTo>
                  <a:cubicBezTo>
                    <a:pt x="63" y="277"/>
                    <a:pt x="196" y="527"/>
                    <a:pt x="366" y="741"/>
                  </a:cubicBezTo>
                  <a:cubicBezTo>
                    <a:pt x="598" y="955"/>
                    <a:pt x="883" y="1115"/>
                    <a:pt x="1178" y="1214"/>
                  </a:cubicBezTo>
                  <a:cubicBezTo>
                    <a:pt x="1365" y="1008"/>
                    <a:pt x="1561" y="794"/>
                    <a:pt x="1749" y="589"/>
                  </a:cubicBezTo>
                  <a:cubicBezTo>
                    <a:pt x="1142" y="437"/>
                    <a:pt x="553" y="232"/>
                    <a:pt x="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3175375" y="3589550"/>
              <a:ext cx="5825" cy="18100"/>
            </a:xfrm>
            <a:custGeom>
              <a:rect b="b" l="l" r="r" t="t"/>
              <a:pathLst>
                <a:path extrusionOk="0" h="724" w="233">
                  <a:moveTo>
                    <a:pt x="36" y="1"/>
                  </a:moveTo>
                  <a:cubicBezTo>
                    <a:pt x="0" y="233"/>
                    <a:pt x="18" y="465"/>
                    <a:pt x="89" y="679"/>
                  </a:cubicBezTo>
                  <a:cubicBezTo>
                    <a:pt x="143" y="688"/>
                    <a:pt x="188" y="705"/>
                    <a:pt x="232" y="723"/>
                  </a:cubicBezTo>
                  <a:cubicBezTo>
                    <a:pt x="152" y="509"/>
                    <a:pt x="116" y="277"/>
                    <a:pt x="143" y="54"/>
                  </a:cubicBezTo>
                  <a:cubicBezTo>
                    <a:pt x="107" y="27"/>
                    <a:pt x="72" y="1"/>
                    <a:pt x="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178275" y="3590900"/>
              <a:ext cx="46625" cy="31475"/>
            </a:xfrm>
            <a:custGeom>
              <a:rect b="b" l="l" r="r" t="t"/>
              <a:pathLst>
                <a:path extrusionOk="0" h="1259" w="1865">
                  <a:moveTo>
                    <a:pt x="27" y="0"/>
                  </a:moveTo>
                  <a:lnTo>
                    <a:pt x="27" y="0"/>
                  </a:lnTo>
                  <a:cubicBezTo>
                    <a:pt x="0" y="223"/>
                    <a:pt x="36" y="455"/>
                    <a:pt x="116" y="669"/>
                  </a:cubicBezTo>
                  <a:cubicBezTo>
                    <a:pt x="669" y="901"/>
                    <a:pt x="1258" y="1106"/>
                    <a:pt x="1865" y="1258"/>
                  </a:cubicBezTo>
                  <a:cubicBezTo>
                    <a:pt x="1677" y="1133"/>
                    <a:pt x="1490" y="1008"/>
                    <a:pt x="1303" y="874"/>
                  </a:cubicBezTo>
                  <a:cubicBezTo>
                    <a:pt x="857" y="607"/>
                    <a:pt x="428" y="312"/>
                    <a:pt x="2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176250" y="3586425"/>
              <a:ext cx="4500" cy="4500"/>
            </a:xfrm>
            <a:custGeom>
              <a:rect b="b" l="l" r="r" t="t"/>
              <a:pathLst>
                <a:path extrusionOk="0" h="180" w="180">
                  <a:moveTo>
                    <a:pt x="90" y="1"/>
                  </a:moveTo>
                  <a:cubicBezTo>
                    <a:pt x="37" y="1"/>
                    <a:pt x="10" y="72"/>
                    <a:pt x="1" y="126"/>
                  </a:cubicBezTo>
                  <a:cubicBezTo>
                    <a:pt x="37" y="126"/>
                    <a:pt x="72" y="152"/>
                    <a:pt x="108" y="179"/>
                  </a:cubicBezTo>
                  <a:cubicBezTo>
                    <a:pt x="108" y="126"/>
                    <a:pt x="135" y="54"/>
                    <a:pt x="179" y="54"/>
                  </a:cubicBezTo>
                  <a:cubicBezTo>
                    <a:pt x="161" y="28"/>
                    <a:pt x="126" y="1"/>
                    <a:pt x="9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3178925" y="3587775"/>
              <a:ext cx="31925" cy="25000"/>
            </a:xfrm>
            <a:custGeom>
              <a:rect b="b" l="l" r="r" t="t"/>
              <a:pathLst>
                <a:path extrusionOk="0" h="1000" w="1277">
                  <a:moveTo>
                    <a:pt x="72" y="0"/>
                  </a:moveTo>
                  <a:cubicBezTo>
                    <a:pt x="28" y="0"/>
                    <a:pt x="1" y="72"/>
                    <a:pt x="1" y="125"/>
                  </a:cubicBezTo>
                  <a:cubicBezTo>
                    <a:pt x="402" y="437"/>
                    <a:pt x="831" y="732"/>
                    <a:pt x="1277" y="999"/>
                  </a:cubicBezTo>
                  <a:cubicBezTo>
                    <a:pt x="1232" y="964"/>
                    <a:pt x="1178" y="928"/>
                    <a:pt x="1134" y="892"/>
                  </a:cubicBezTo>
                  <a:cubicBezTo>
                    <a:pt x="768" y="616"/>
                    <a:pt x="411" y="321"/>
                    <a:pt x="7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3527075" y="34675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1"/>
                  </a:moveTo>
                  <a:cubicBezTo>
                    <a:pt x="375" y="1"/>
                    <a:pt x="1" y="376"/>
                    <a:pt x="1" y="839"/>
                  </a:cubicBezTo>
                  <a:cubicBezTo>
                    <a:pt x="1" y="1312"/>
                    <a:pt x="375" y="1687"/>
                    <a:pt x="848" y="1687"/>
                  </a:cubicBezTo>
                  <a:cubicBezTo>
                    <a:pt x="1312" y="1687"/>
                    <a:pt x="1687" y="1312"/>
                    <a:pt x="1687" y="839"/>
                  </a:cubicBezTo>
                  <a:cubicBezTo>
                    <a:pt x="1687" y="376"/>
                    <a:pt x="1312" y="1"/>
                    <a:pt x="848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3520825" y="3494750"/>
              <a:ext cx="123150" cy="114000"/>
            </a:xfrm>
            <a:custGeom>
              <a:rect b="b" l="l" r="r" t="t"/>
              <a:pathLst>
                <a:path extrusionOk="0" h="4560" w="4926">
                  <a:moveTo>
                    <a:pt x="2402" y="1"/>
                  </a:moveTo>
                  <a:cubicBezTo>
                    <a:pt x="1385" y="1"/>
                    <a:pt x="459" y="683"/>
                    <a:pt x="188" y="1714"/>
                  </a:cubicBezTo>
                  <a:cubicBezTo>
                    <a:pt x="1" y="2446"/>
                    <a:pt x="197" y="3195"/>
                    <a:pt x="652" y="3739"/>
                  </a:cubicBezTo>
                  <a:cubicBezTo>
                    <a:pt x="947" y="4096"/>
                    <a:pt x="1348" y="4364"/>
                    <a:pt x="1830" y="4489"/>
                  </a:cubicBezTo>
                  <a:cubicBezTo>
                    <a:pt x="2017" y="4537"/>
                    <a:pt x="2205" y="4560"/>
                    <a:pt x="2391" y="4560"/>
                  </a:cubicBezTo>
                  <a:cubicBezTo>
                    <a:pt x="2684" y="4560"/>
                    <a:pt x="2972" y="4503"/>
                    <a:pt x="3239" y="4399"/>
                  </a:cubicBezTo>
                  <a:cubicBezTo>
                    <a:pt x="3890" y="4141"/>
                    <a:pt x="4417" y="3579"/>
                    <a:pt x="4604" y="2847"/>
                  </a:cubicBezTo>
                  <a:cubicBezTo>
                    <a:pt x="4925" y="1625"/>
                    <a:pt x="4185" y="385"/>
                    <a:pt x="2972" y="73"/>
                  </a:cubicBezTo>
                  <a:cubicBezTo>
                    <a:pt x="2781" y="24"/>
                    <a:pt x="2590" y="1"/>
                    <a:pt x="240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3576150" y="3542050"/>
              <a:ext cx="18525" cy="10050"/>
            </a:xfrm>
            <a:custGeom>
              <a:rect b="b" l="l" r="r" t="t"/>
              <a:pathLst>
                <a:path extrusionOk="0" h="402" w="741">
                  <a:moveTo>
                    <a:pt x="130" y="0"/>
                  </a:moveTo>
                  <a:cubicBezTo>
                    <a:pt x="86" y="0"/>
                    <a:pt x="41" y="31"/>
                    <a:pt x="27" y="72"/>
                  </a:cubicBezTo>
                  <a:cubicBezTo>
                    <a:pt x="0" y="134"/>
                    <a:pt x="36" y="197"/>
                    <a:pt x="90" y="224"/>
                  </a:cubicBezTo>
                  <a:lnTo>
                    <a:pt x="571" y="402"/>
                  </a:lnTo>
                  <a:lnTo>
                    <a:pt x="607" y="402"/>
                  </a:lnTo>
                  <a:cubicBezTo>
                    <a:pt x="660" y="402"/>
                    <a:pt x="696" y="375"/>
                    <a:pt x="714" y="331"/>
                  </a:cubicBezTo>
                  <a:cubicBezTo>
                    <a:pt x="741" y="277"/>
                    <a:pt x="705" y="206"/>
                    <a:pt x="652" y="188"/>
                  </a:cubicBezTo>
                  <a:lnTo>
                    <a:pt x="170" y="9"/>
                  </a:lnTo>
                  <a:cubicBezTo>
                    <a:pt x="157" y="3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533775" y="3533575"/>
              <a:ext cx="16750" cy="6050"/>
            </a:xfrm>
            <a:custGeom>
              <a:rect b="b" l="l" r="r" t="t"/>
              <a:pathLst>
                <a:path extrusionOk="0" h="242" w="670">
                  <a:moveTo>
                    <a:pt x="116" y="1"/>
                  </a:moveTo>
                  <a:cubicBezTo>
                    <a:pt x="54" y="1"/>
                    <a:pt x="0" y="54"/>
                    <a:pt x="0" y="116"/>
                  </a:cubicBezTo>
                  <a:cubicBezTo>
                    <a:pt x="0" y="179"/>
                    <a:pt x="45" y="224"/>
                    <a:pt x="107" y="232"/>
                  </a:cubicBezTo>
                  <a:lnTo>
                    <a:pt x="544" y="241"/>
                  </a:lnTo>
                  <a:lnTo>
                    <a:pt x="553" y="241"/>
                  </a:lnTo>
                  <a:cubicBezTo>
                    <a:pt x="607" y="241"/>
                    <a:pt x="660" y="197"/>
                    <a:pt x="660" y="134"/>
                  </a:cubicBezTo>
                  <a:cubicBezTo>
                    <a:pt x="669" y="72"/>
                    <a:pt x="616" y="18"/>
                    <a:pt x="553" y="18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3545150" y="3558600"/>
              <a:ext cx="23650" cy="10900"/>
            </a:xfrm>
            <a:custGeom>
              <a:rect b="b" l="l" r="r" t="t"/>
              <a:pathLst>
                <a:path extrusionOk="0" h="436" w="946">
                  <a:moveTo>
                    <a:pt x="125" y="1"/>
                  </a:moveTo>
                  <a:cubicBezTo>
                    <a:pt x="96" y="1"/>
                    <a:pt x="67" y="12"/>
                    <a:pt x="45" y="34"/>
                  </a:cubicBezTo>
                  <a:cubicBezTo>
                    <a:pt x="0" y="79"/>
                    <a:pt x="0" y="150"/>
                    <a:pt x="36" y="195"/>
                  </a:cubicBezTo>
                  <a:cubicBezTo>
                    <a:pt x="232" y="391"/>
                    <a:pt x="455" y="436"/>
                    <a:pt x="616" y="436"/>
                  </a:cubicBezTo>
                  <a:cubicBezTo>
                    <a:pt x="750" y="436"/>
                    <a:pt x="839" y="400"/>
                    <a:pt x="848" y="400"/>
                  </a:cubicBezTo>
                  <a:cubicBezTo>
                    <a:pt x="910" y="382"/>
                    <a:pt x="946" y="320"/>
                    <a:pt x="928" y="257"/>
                  </a:cubicBezTo>
                  <a:cubicBezTo>
                    <a:pt x="913" y="213"/>
                    <a:pt x="868" y="181"/>
                    <a:pt x="818" y="181"/>
                  </a:cubicBezTo>
                  <a:cubicBezTo>
                    <a:pt x="807" y="181"/>
                    <a:pt x="796" y="183"/>
                    <a:pt x="785" y="186"/>
                  </a:cubicBezTo>
                  <a:cubicBezTo>
                    <a:pt x="785" y="186"/>
                    <a:pt x="720" y="205"/>
                    <a:pt x="626" y="205"/>
                  </a:cubicBezTo>
                  <a:cubicBezTo>
                    <a:pt x="506" y="205"/>
                    <a:pt x="340" y="174"/>
                    <a:pt x="205" y="34"/>
                  </a:cubicBezTo>
                  <a:cubicBezTo>
                    <a:pt x="183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3623425" y="3548325"/>
              <a:ext cx="28800" cy="26075"/>
            </a:xfrm>
            <a:custGeom>
              <a:rect b="b" l="l" r="r" t="t"/>
              <a:pathLst>
                <a:path extrusionOk="0" h="1043" w="1152">
                  <a:moveTo>
                    <a:pt x="577" y="1"/>
                  </a:moveTo>
                  <a:cubicBezTo>
                    <a:pt x="346" y="1"/>
                    <a:pt x="132" y="158"/>
                    <a:pt x="72" y="392"/>
                  </a:cubicBezTo>
                  <a:cubicBezTo>
                    <a:pt x="1" y="668"/>
                    <a:pt x="170" y="954"/>
                    <a:pt x="447" y="1025"/>
                  </a:cubicBezTo>
                  <a:cubicBezTo>
                    <a:pt x="491" y="1037"/>
                    <a:pt x="535" y="1042"/>
                    <a:pt x="579" y="1042"/>
                  </a:cubicBezTo>
                  <a:cubicBezTo>
                    <a:pt x="809" y="1042"/>
                    <a:pt x="1020" y="890"/>
                    <a:pt x="1080" y="651"/>
                  </a:cubicBezTo>
                  <a:cubicBezTo>
                    <a:pt x="1151" y="374"/>
                    <a:pt x="982" y="89"/>
                    <a:pt x="705" y="17"/>
                  </a:cubicBezTo>
                  <a:cubicBezTo>
                    <a:pt x="663" y="6"/>
                    <a:pt x="619" y="1"/>
                    <a:pt x="57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3614050" y="34809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0"/>
                  </a:moveTo>
                  <a:cubicBezTo>
                    <a:pt x="376" y="0"/>
                    <a:pt x="1" y="375"/>
                    <a:pt x="1" y="839"/>
                  </a:cubicBezTo>
                  <a:cubicBezTo>
                    <a:pt x="1" y="1312"/>
                    <a:pt x="376" y="1686"/>
                    <a:pt x="848" y="1686"/>
                  </a:cubicBezTo>
                  <a:cubicBezTo>
                    <a:pt x="1312" y="1686"/>
                    <a:pt x="1687" y="1312"/>
                    <a:pt x="1687" y="839"/>
                  </a:cubicBezTo>
                  <a:cubicBezTo>
                    <a:pt x="1687" y="375"/>
                    <a:pt x="1312" y="0"/>
                    <a:pt x="848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3035525" y="3855175"/>
              <a:ext cx="18975" cy="18975"/>
            </a:xfrm>
            <a:custGeom>
              <a:rect b="b" l="l" r="r" t="t"/>
              <a:pathLst>
                <a:path extrusionOk="0" h="759" w="759">
                  <a:moveTo>
                    <a:pt x="384" y="1"/>
                  </a:moveTo>
                  <a:cubicBezTo>
                    <a:pt x="170" y="1"/>
                    <a:pt x="1" y="170"/>
                    <a:pt x="1" y="375"/>
                  </a:cubicBezTo>
                  <a:cubicBezTo>
                    <a:pt x="1" y="589"/>
                    <a:pt x="170" y="759"/>
                    <a:pt x="384" y="759"/>
                  </a:cubicBezTo>
                  <a:cubicBezTo>
                    <a:pt x="589" y="759"/>
                    <a:pt x="759" y="589"/>
                    <a:pt x="759" y="375"/>
                  </a:cubicBezTo>
                  <a:cubicBezTo>
                    <a:pt x="759" y="170"/>
                    <a:pt x="589" y="1"/>
                    <a:pt x="38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3364050" y="3372100"/>
              <a:ext cx="9400" cy="9625"/>
            </a:xfrm>
            <a:custGeom>
              <a:rect b="b" l="l" r="r" t="t"/>
              <a:pathLst>
                <a:path extrusionOk="0" h="385" w="376">
                  <a:moveTo>
                    <a:pt x="188" y="1"/>
                  </a:moveTo>
                  <a:cubicBezTo>
                    <a:pt x="81" y="1"/>
                    <a:pt x="0" y="90"/>
                    <a:pt x="0" y="197"/>
                  </a:cubicBezTo>
                  <a:cubicBezTo>
                    <a:pt x="0" y="304"/>
                    <a:pt x="81" y="384"/>
                    <a:pt x="188" y="384"/>
                  </a:cubicBezTo>
                  <a:cubicBezTo>
                    <a:pt x="295" y="384"/>
                    <a:pt x="375" y="304"/>
                    <a:pt x="375" y="197"/>
                  </a:cubicBezTo>
                  <a:cubicBezTo>
                    <a:pt x="375" y="90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4145525" y="3428075"/>
              <a:ext cx="9625" cy="9625"/>
            </a:xfrm>
            <a:custGeom>
              <a:rect b="b" l="l" r="r" t="t"/>
              <a:pathLst>
                <a:path extrusionOk="0" h="385" w="385">
                  <a:moveTo>
                    <a:pt x="188" y="1"/>
                  </a:moveTo>
                  <a:cubicBezTo>
                    <a:pt x="90" y="1"/>
                    <a:pt x="1" y="81"/>
                    <a:pt x="1" y="188"/>
                  </a:cubicBezTo>
                  <a:cubicBezTo>
                    <a:pt x="1" y="295"/>
                    <a:pt x="90" y="384"/>
                    <a:pt x="188" y="384"/>
                  </a:cubicBezTo>
                  <a:cubicBezTo>
                    <a:pt x="295" y="384"/>
                    <a:pt x="384" y="295"/>
                    <a:pt x="384" y="188"/>
                  </a:cubicBezTo>
                  <a:cubicBezTo>
                    <a:pt x="384" y="81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953725" y="328000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20"/>
                    <a:pt x="126" y="545"/>
                    <a:pt x="277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25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3722000" y="3835325"/>
              <a:ext cx="363550" cy="89450"/>
            </a:xfrm>
            <a:custGeom>
              <a:rect b="b" l="l" r="r" t="t"/>
              <a:pathLst>
                <a:path extrusionOk="0" h="3578" w="14542">
                  <a:moveTo>
                    <a:pt x="1" y="1"/>
                  </a:moveTo>
                  <a:lnTo>
                    <a:pt x="1" y="3578"/>
                  </a:lnTo>
                  <a:lnTo>
                    <a:pt x="12686" y="3578"/>
                  </a:lnTo>
                  <a:cubicBezTo>
                    <a:pt x="13712" y="3578"/>
                    <a:pt x="14542" y="2748"/>
                    <a:pt x="14542" y="1722"/>
                  </a:cubicBezTo>
                  <a:cubicBezTo>
                    <a:pt x="14542" y="768"/>
                    <a:pt x="13775" y="1"/>
                    <a:pt x="1282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3712425" y="3752800"/>
              <a:ext cx="363550" cy="81000"/>
            </a:xfrm>
            <a:custGeom>
              <a:rect b="b" l="l" r="r" t="t"/>
              <a:pathLst>
                <a:path extrusionOk="0" h="3240" w="14542">
                  <a:moveTo>
                    <a:pt x="1677" y="1"/>
                  </a:moveTo>
                  <a:cubicBezTo>
                    <a:pt x="749" y="1"/>
                    <a:pt x="0" y="750"/>
                    <a:pt x="0" y="1678"/>
                  </a:cubicBezTo>
                  <a:cubicBezTo>
                    <a:pt x="0" y="2543"/>
                    <a:pt x="696" y="3239"/>
                    <a:pt x="1561" y="3239"/>
                  </a:cubicBezTo>
                  <a:lnTo>
                    <a:pt x="14541" y="3239"/>
                  </a:lnTo>
                  <a:lnTo>
                    <a:pt x="14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710850" y="3751250"/>
              <a:ext cx="366450" cy="84100"/>
            </a:xfrm>
            <a:custGeom>
              <a:rect b="b" l="l" r="r" t="t"/>
              <a:pathLst>
                <a:path extrusionOk="0" h="3364" w="14658">
                  <a:moveTo>
                    <a:pt x="14542" y="116"/>
                  </a:moveTo>
                  <a:lnTo>
                    <a:pt x="14542" y="3248"/>
                  </a:lnTo>
                  <a:lnTo>
                    <a:pt x="1624" y="3248"/>
                  </a:lnTo>
                  <a:cubicBezTo>
                    <a:pt x="795" y="3248"/>
                    <a:pt x="117" y="2570"/>
                    <a:pt x="117" y="1740"/>
                  </a:cubicBezTo>
                  <a:cubicBezTo>
                    <a:pt x="117" y="848"/>
                    <a:pt x="848" y="116"/>
                    <a:pt x="1740" y="116"/>
                  </a:cubicBezTo>
                  <a:close/>
                  <a:moveTo>
                    <a:pt x="1740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632"/>
                    <a:pt x="732" y="3364"/>
                    <a:pt x="1624" y="3364"/>
                  </a:cubicBezTo>
                  <a:lnTo>
                    <a:pt x="14658" y="3364"/>
                  </a:lnTo>
                  <a:lnTo>
                    <a:pt x="1465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735375" y="3767750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027" y="1"/>
                  </a:moveTo>
                  <a:cubicBezTo>
                    <a:pt x="456" y="1"/>
                    <a:pt x="1" y="464"/>
                    <a:pt x="1" y="1035"/>
                  </a:cubicBezTo>
                  <a:cubicBezTo>
                    <a:pt x="1" y="1562"/>
                    <a:pt x="429" y="1990"/>
                    <a:pt x="955" y="1990"/>
                  </a:cubicBezTo>
                  <a:lnTo>
                    <a:pt x="13713" y="1990"/>
                  </a:lnTo>
                  <a:lnTo>
                    <a:pt x="13713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722000" y="3855175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" y="1"/>
                  </a:moveTo>
                  <a:lnTo>
                    <a:pt x="1" y="1990"/>
                  </a:lnTo>
                  <a:lnTo>
                    <a:pt x="12677" y="1990"/>
                  </a:lnTo>
                  <a:cubicBezTo>
                    <a:pt x="13248" y="1990"/>
                    <a:pt x="13712" y="1526"/>
                    <a:pt x="13712" y="955"/>
                  </a:cubicBezTo>
                  <a:cubicBezTo>
                    <a:pt x="13712" y="429"/>
                    <a:pt x="13284" y="1"/>
                    <a:pt x="12758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720900" y="3854050"/>
              <a:ext cx="345025" cy="52000"/>
            </a:xfrm>
            <a:custGeom>
              <a:rect b="b" l="l" r="r" t="t"/>
              <a:pathLst>
                <a:path extrusionOk="0" h="2080" w="13801">
                  <a:moveTo>
                    <a:pt x="12802" y="81"/>
                  </a:moveTo>
                  <a:cubicBezTo>
                    <a:pt x="13301" y="81"/>
                    <a:pt x="13712" y="501"/>
                    <a:pt x="13712" y="1000"/>
                  </a:cubicBezTo>
                  <a:cubicBezTo>
                    <a:pt x="13712" y="1544"/>
                    <a:pt x="13275" y="1990"/>
                    <a:pt x="12721" y="1990"/>
                  </a:cubicBezTo>
                  <a:lnTo>
                    <a:pt x="89" y="1990"/>
                  </a:lnTo>
                  <a:lnTo>
                    <a:pt x="89" y="81"/>
                  </a:lnTo>
                  <a:close/>
                  <a:moveTo>
                    <a:pt x="0" y="1"/>
                  </a:moveTo>
                  <a:lnTo>
                    <a:pt x="0" y="2080"/>
                  </a:lnTo>
                  <a:lnTo>
                    <a:pt x="12721" y="2080"/>
                  </a:lnTo>
                  <a:cubicBezTo>
                    <a:pt x="13319" y="2080"/>
                    <a:pt x="13801" y="1598"/>
                    <a:pt x="13801" y="1000"/>
                  </a:cubicBezTo>
                  <a:cubicBezTo>
                    <a:pt x="13801" y="447"/>
                    <a:pt x="13355" y="1"/>
                    <a:pt x="12802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4059225" y="3632600"/>
              <a:ext cx="138075" cy="295750"/>
            </a:xfrm>
            <a:custGeom>
              <a:rect b="b" l="l" r="r" t="t"/>
              <a:pathLst>
                <a:path extrusionOk="0" h="11830" w="5523">
                  <a:moveTo>
                    <a:pt x="3256" y="0"/>
                  </a:moveTo>
                  <a:lnTo>
                    <a:pt x="0" y="661"/>
                  </a:lnTo>
                  <a:lnTo>
                    <a:pt x="2266" y="11830"/>
                  </a:lnTo>
                  <a:lnTo>
                    <a:pt x="5522" y="11170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057650" y="3630825"/>
              <a:ext cx="141425" cy="299100"/>
            </a:xfrm>
            <a:custGeom>
              <a:rect b="b" l="l" r="r" t="t"/>
              <a:pathLst>
                <a:path extrusionOk="0" h="11964" w="5657">
                  <a:moveTo>
                    <a:pt x="3275" y="143"/>
                  </a:moveTo>
                  <a:lnTo>
                    <a:pt x="5514" y="11196"/>
                  </a:lnTo>
                  <a:lnTo>
                    <a:pt x="2374" y="11829"/>
                  </a:lnTo>
                  <a:lnTo>
                    <a:pt x="135" y="776"/>
                  </a:lnTo>
                  <a:lnTo>
                    <a:pt x="3275" y="143"/>
                  </a:lnTo>
                  <a:close/>
                  <a:moveTo>
                    <a:pt x="3373" y="0"/>
                  </a:moveTo>
                  <a:lnTo>
                    <a:pt x="1" y="687"/>
                  </a:lnTo>
                  <a:lnTo>
                    <a:pt x="2267" y="11910"/>
                  </a:lnTo>
                  <a:lnTo>
                    <a:pt x="2285" y="11963"/>
                  </a:lnTo>
                  <a:lnTo>
                    <a:pt x="5657" y="11285"/>
                  </a:lnTo>
                  <a:lnTo>
                    <a:pt x="3382" y="6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078400" y="3689475"/>
              <a:ext cx="65150" cy="31900"/>
            </a:xfrm>
            <a:custGeom>
              <a:rect b="b" l="l" r="r" t="t"/>
              <a:pathLst>
                <a:path extrusionOk="0" h="1276" w="2606">
                  <a:moveTo>
                    <a:pt x="2445" y="0"/>
                  </a:moveTo>
                  <a:lnTo>
                    <a:pt x="0" y="500"/>
                  </a:lnTo>
                  <a:lnTo>
                    <a:pt x="161" y="1276"/>
                  </a:lnTo>
                  <a:lnTo>
                    <a:pt x="2605" y="785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3532875" y="3493175"/>
              <a:ext cx="106400" cy="54700"/>
            </a:xfrm>
            <a:custGeom>
              <a:rect b="b" l="l" r="r" t="t"/>
              <a:pathLst>
                <a:path extrusionOk="0" h="2188" w="4256">
                  <a:moveTo>
                    <a:pt x="1973" y="1"/>
                  </a:moveTo>
                  <a:cubicBezTo>
                    <a:pt x="1166" y="1"/>
                    <a:pt x="413" y="431"/>
                    <a:pt x="1" y="1126"/>
                  </a:cubicBezTo>
                  <a:lnTo>
                    <a:pt x="1606" y="350"/>
                  </a:lnTo>
                  <a:cubicBezTo>
                    <a:pt x="1740" y="1385"/>
                    <a:pt x="2632" y="2187"/>
                    <a:pt x="3712" y="2187"/>
                  </a:cubicBezTo>
                  <a:cubicBezTo>
                    <a:pt x="3899" y="2187"/>
                    <a:pt x="4078" y="2161"/>
                    <a:pt x="4256" y="2116"/>
                  </a:cubicBezTo>
                  <a:cubicBezTo>
                    <a:pt x="4185" y="1170"/>
                    <a:pt x="3516" y="323"/>
                    <a:pt x="2543" y="73"/>
                  </a:cubicBezTo>
                  <a:cubicBezTo>
                    <a:pt x="2353" y="24"/>
                    <a:pt x="2161" y="1"/>
                    <a:pt x="197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0"/>
          <p:cNvGrpSpPr/>
          <p:nvPr/>
        </p:nvGrpSpPr>
        <p:grpSpPr>
          <a:xfrm>
            <a:off x="13991289" y="246426"/>
            <a:ext cx="4032322" cy="536147"/>
            <a:chOff x="13926838" y="280450"/>
            <a:chExt cx="4032322" cy="536147"/>
          </a:xfrm>
        </p:grpSpPr>
        <p:grpSp>
          <p:nvGrpSpPr>
            <p:cNvPr id="313" name="Google Shape;313;p20"/>
            <p:cNvGrpSpPr/>
            <p:nvPr/>
          </p:nvGrpSpPr>
          <p:grpSpPr>
            <a:xfrm>
              <a:off x="13926838" y="458525"/>
              <a:ext cx="2251983" cy="179993"/>
              <a:chOff x="4935498" y="1642212"/>
              <a:chExt cx="2734980" cy="217042"/>
            </a:xfrm>
          </p:grpSpPr>
          <p:sp>
            <p:nvSpPr>
              <p:cNvPr id="314" name="Google Shape;314;p2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16" name="Google Shape;316;p2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17" name="Google Shape;317;p2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18" name="Google Shape;318;p2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1" name="Google Shape;321;p2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2" name="Google Shape;322;p2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3" name="Google Shape;323;p2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5" name="Google Shape;325;p2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26" name="Google Shape;326;p20"/>
            <p:cNvSpPr/>
            <p:nvPr/>
          </p:nvSpPr>
          <p:spPr>
            <a:xfrm>
              <a:off x="16407600" y="280450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27" name="Google Shape;327;p20"/>
          <p:cNvGrpSpPr/>
          <p:nvPr/>
        </p:nvGrpSpPr>
        <p:grpSpPr>
          <a:xfrm flipH="1">
            <a:off x="10528261" y="3599884"/>
            <a:ext cx="9065836" cy="7119770"/>
            <a:chOff x="8159175" y="2978363"/>
            <a:chExt cx="5304760" cy="4166045"/>
          </a:xfrm>
        </p:grpSpPr>
        <p:sp>
          <p:nvSpPr>
            <p:cNvPr id="328" name="Google Shape;328;p20"/>
            <p:cNvSpPr/>
            <p:nvPr/>
          </p:nvSpPr>
          <p:spPr>
            <a:xfrm>
              <a:off x="8907682" y="4570781"/>
              <a:ext cx="195232" cy="40397"/>
            </a:xfrm>
            <a:custGeom>
              <a:rect b="b" l="l" r="r" t="t"/>
              <a:pathLst>
                <a:path extrusionOk="0" h="329" w="1590">
                  <a:moveTo>
                    <a:pt x="1312" y="1"/>
                  </a:moveTo>
                  <a:cubicBezTo>
                    <a:pt x="749" y="1"/>
                    <a:pt x="34" y="144"/>
                    <a:pt x="0" y="150"/>
                  </a:cubicBezTo>
                  <a:lnTo>
                    <a:pt x="37" y="329"/>
                  </a:lnTo>
                  <a:cubicBezTo>
                    <a:pt x="46" y="326"/>
                    <a:pt x="768" y="181"/>
                    <a:pt x="1314" y="181"/>
                  </a:cubicBezTo>
                  <a:cubicBezTo>
                    <a:pt x="1405" y="181"/>
                    <a:pt x="1491" y="185"/>
                    <a:pt x="1568" y="194"/>
                  </a:cubicBezTo>
                  <a:lnTo>
                    <a:pt x="1590" y="15"/>
                  </a:lnTo>
                  <a:cubicBezTo>
                    <a:pt x="1505" y="5"/>
                    <a:pt x="1411" y="1"/>
                    <a:pt x="1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8925118" y="4507178"/>
              <a:ext cx="214141" cy="57096"/>
            </a:xfrm>
            <a:custGeom>
              <a:rect b="b" l="l" r="r" t="t"/>
              <a:pathLst>
                <a:path extrusionOk="0" h="465" w="1744">
                  <a:moveTo>
                    <a:pt x="1492" y="1"/>
                  </a:moveTo>
                  <a:cubicBezTo>
                    <a:pt x="843" y="1"/>
                    <a:pt x="49" y="259"/>
                    <a:pt x="0" y="333"/>
                  </a:cubicBezTo>
                  <a:lnTo>
                    <a:pt x="84" y="388"/>
                  </a:lnTo>
                  <a:lnTo>
                    <a:pt x="121" y="464"/>
                  </a:lnTo>
                  <a:cubicBezTo>
                    <a:pt x="205" y="425"/>
                    <a:pt x="900" y="181"/>
                    <a:pt x="1493" y="181"/>
                  </a:cubicBezTo>
                  <a:cubicBezTo>
                    <a:pt x="1570" y="181"/>
                    <a:pt x="1646" y="185"/>
                    <a:pt x="1718" y="194"/>
                  </a:cubicBezTo>
                  <a:lnTo>
                    <a:pt x="1743" y="16"/>
                  </a:lnTo>
                  <a:cubicBezTo>
                    <a:pt x="1663" y="5"/>
                    <a:pt x="1579" y="1"/>
                    <a:pt x="1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8959621" y="4460028"/>
              <a:ext cx="192531" cy="59429"/>
            </a:xfrm>
            <a:custGeom>
              <a:rect b="b" l="l" r="r" t="t"/>
              <a:pathLst>
                <a:path extrusionOk="0" h="484" w="1568">
                  <a:moveTo>
                    <a:pt x="1274" y="0"/>
                  </a:moveTo>
                  <a:cubicBezTo>
                    <a:pt x="646" y="0"/>
                    <a:pt x="48" y="302"/>
                    <a:pt x="0" y="352"/>
                  </a:cubicBezTo>
                  <a:lnTo>
                    <a:pt x="135" y="476"/>
                  </a:lnTo>
                  <a:cubicBezTo>
                    <a:pt x="131" y="480"/>
                    <a:pt x="131" y="480"/>
                    <a:pt x="128" y="483"/>
                  </a:cubicBezTo>
                  <a:cubicBezTo>
                    <a:pt x="169" y="452"/>
                    <a:pt x="717" y="182"/>
                    <a:pt x="1280" y="182"/>
                  </a:cubicBezTo>
                  <a:cubicBezTo>
                    <a:pt x="1367" y="182"/>
                    <a:pt x="1453" y="188"/>
                    <a:pt x="1539" y="203"/>
                  </a:cubicBezTo>
                  <a:lnTo>
                    <a:pt x="1568" y="24"/>
                  </a:lnTo>
                  <a:cubicBezTo>
                    <a:pt x="1471" y="7"/>
                    <a:pt x="1372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8159175" y="4609705"/>
              <a:ext cx="3111312" cy="2534702"/>
            </a:xfrm>
            <a:custGeom>
              <a:rect b="b" l="l" r="r" t="t"/>
              <a:pathLst>
                <a:path extrusionOk="0" h="20643" w="25339">
                  <a:moveTo>
                    <a:pt x="20800" y="183"/>
                  </a:moveTo>
                  <a:cubicBezTo>
                    <a:pt x="23202" y="183"/>
                    <a:pt x="25156" y="2137"/>
                    <a:pt x="25156" y="4536"/>
                  </a:cubicBezTo>
                  <a:lnTo>
                    <a:pt x="25156" y="20461"/>
                  </a:lnTo>
                  <a:lnTo>
                    <a:pt x="183" y="20461"/>
                  </a:lnTo>
                  <a:lnTo>
                    <a:pt x="183" y="4536"/>
                  </a:lnTo>
                  <a:cubicBezTo>
                    <a:pt x="183" y="2137"/>
                    <a:pt x="2137" y="183"/>
                    <a:pt x="4540" y="183"/>
                  </a:cubicBezTo>
                  <a:close/>
                  <a:moveTo>
                    <a:pt x="4540" y="1"/>
                  </a:moveTo>
                  <a:cubicBezTo>
                    <a:pt x="2035" y="1"/>
                    <a:pt x="1" y="2035"/>
                    <a:pt x="1" y="4536"/>
                  </a:cubicBezTo>
                  <a:lnTo>
                    <a:pt x="1" y="20643"/>
                  </a:lnTo>
                  <a:lnTo>
                    <a:pt x="25339" y="20643"/>
                  </a:lnTo>
                  <a:lnTo>
                    <a:pt x="25339" y="4536"/>
                  </a:lnTo>
                  <a:cubicBezTo>
                    <a:pt x="25339" y="2035"/>
                    <a:pt x="23301" y="1"/>
                    <a:pt x="20800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11350031" y="4414106"/>
              <a:ext cx="454682" cy="413303"/>
            </a:xfrm>
            <a:custGeom>
              <a:rect b="b" l="l" r="r" t="t"/>
              <a:pathLst>
                <a:path extrusionOk="0" h="3366" w="3703">
                  <a:moveTo>
                    <a:pt x="3490" y="1"/>
                  </a:moveTo>
                  <a:cubicBezTo>
                    <a:pt x="3463" y="1"/>
                    <a:pt x="3436" y="7"/>
                    <a:pt x="3409" y="19"/>
                  </a:cubicBezTo>
                  <a:lnTo>
                    <a:pt x="117" y="1696"/>
                  </a:lnTo>
                  <a:cubicBezTo>
                    <a:pt x="44" y="1732"/>
                    <a:pt x="0" y="1809"/>
                    <a:pt x="11" y="1886"/>
                  </a:cubicBezTo>
                  <a:cubicBezTo>
                    <a:pt x="62" y="2400"/>
                    <a:pt x="576" y="3366"/>
                    <a:pt x="576" y="3366"/>
                  </a:cubicBezTo>
                  <a:cubicBezTo>
                    <a:pt x="576" y="3366"/>
                    <a:pt x="3373" y="1762"/>
                    <a:pt x="3675" y="227"/>
                  </a:cubicBezTo>
                  <a:cubicBezTo>
                    <a:pt x="3702" y="105"/>
                    <a:pt x="3604" y="1"/>
                    <a:pt x="349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11598919" y="4422701"/>
              <a:ext cx="204687" cy="175095"/>
            </a:xfrm>
            <a:custGeom>
              <a:rect b="b" l="l" r="r" t="t"/>
              <a:pathLst>
                <a:path extrusionOk="0" h="1426" w="1667">
                  <a:moveTo>
                    <a:pt x="1503" y="0"/>
                  </a:moveTo>
                  <a:cubicBezTo>
                    <a:pt x="1120" y="540"/>
                    <a:pt x="602" y="970"/>
                    <a:pt x="1" y="1247"/>
                  </a:cubicBezTo>
                  <a:lnTo>
                    <a:pt x="84" y="1425"/>
                  </a:lnTo>
                  <a:cubicBezTo>
                    <a:pt x="715" y="1137"/>
                    <a:pt x="1262" y="682"/>
                    <a:pt x="1667" y="113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11747982" y="6234294"/>
              <a:ext cx="1185022" cy="898927"/>
            </a:xfrm>
            <a:custGeom>
              <a:rect b="b" l="l" r="r" t="t"/>
              <a:pathLst>
                <a:path extrusionOk="0" h="7321" w="9651">
                  <a:moveTo>
                    <a:pt x="1" y="0"/>
                  </a:moveTo>
                  <a:lnTo>
                    <a:pt x="1" y="5079"/>
                  </a:lnTo>
                  <a:cubicBezTo>
                    <a:pt x="1" y="6318"/>
                    <a:pt x="1003" y="7321"/>
                    <a:pt x="2239" y="7321"/>
                  </a:cubicBezTo>
                  <a:lnTo>
                    <a:pt x="7412" y="7321"/>
                  </a:lnTo>
                  <a:cubicBezTo>
                    <a:pt x="8648" y="7321"/>
                    <a:pt x="9651" y="6318"/>
                    <a:pt x="9651" y="5079"/>
                  </a:cubicBezTo>
                  <a:lnTo>
                    <a:pt x="9651" y="0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11381832" y="4633402"/>
              <a:ext cx="847970" cy="992614"/>
            </a:xfrm>
            <a:custGeom>
              <a:rect b="b" l="l" r="r" t="t"/>
              <a:pathLst>
                <a:path extrusionOk="0" h="8084" w="6906">
                  <a:moveTo>
                    <a:pt x="1036" y="1"/>
                  </a:moveTo>
                  <a:cubicBezTo>
                    <a:pt x="905" y="1"/>
                    <a:pt x="772" y="29"/>
                    <a:pt x="646" y="89"/>
                  </a:cubicBezTo>
                  <a:cubicBezTo>
                    <a:pt x="194" y="304"/>
                    <a:pt x="0" y="851"/>
                    <a:pt x="215" y="1303"/>
                  </a:cubicBezTo>
                  <a:lnTo>
                    <a:pt x="1652" y="4321"/>
                  </a:lnTo>
                  <a:cubicBezTo>
                    <a:pt x="1699" y="4423"/>
                    <a:pt x="1765" y="4515"/>
                    <a:pt x="1845" y="4591"/>
                  </a:cubicBezTo>
                  <a:lnTo>
                    <a:pt x="5272" y="7832"/>
                  </a:lnTo>
                  <a:cubicBezTo>
                    <a:pt x="5447" y="8000"/>
                    <a:pt x="5673" y="8084"/>
                    <a:pt x="5899" y="8084"/>
                  </a:cubicBezTo>
                  <a:cubicBezTo>
                    <a:pt x="6140" y="8084"/>
                    <a:pt x="6380" y="7989"/>
                    <a:pt x="6559" y="7799"/>
                  </a:cubicBezTo>
                  <a:cubicBezTo>
                    <a:pt x="6905" y="7431"/>
                    <a:pt x="6891" y="6855"/>
                    <a:pt x="6526" y="6509"/>
                  </a:cubicBezTo>
                  <a:lnTo>
                    <a:pt x="3223" y="3384"/>
                  </a:lnTo>
                  <a:lnTo>
                    <a:pt x="1863" y="522"/>
                  </a:lnTo>
                  <a:cubicBezTo>
                    <a:pt x="1705" y="193"/>
                    <a:pt x="1377" y="1"/>
                    <a:pt x="103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12194186" y="5128102"/>
              <a:ext cx="390090" cy="473604"/>
            </a:xfrm>
            <a:custGeom>
              <a:rect b="b" l="l" r="r" t="t"/>
              <a:pathLst>
                <a:path extrusionOk="0" h="3660" w="2954">
                  <a:moveTo>
                    <a:pt x="1517" y="1"/>
                  </a:moveTo>
                  <a:lnTo>
                    <a:pt x="1616" y="15"/>
                  </a:lnTo>
                  <a:cubicBezTo>
                    <a:pt x="1566" y="10"/>
                    <a:pt x="1517" y="8"/>
                    <a:pt x="1469" y="8"/>
                  </a:cubicBezTo>
                  <a:cubicBezTo>
                    <a:pt x="966" y="8"/>
                    <a:pt x="530" y="281"/>
                    <a:pt x="274" y="730"/>
                  </a:cubicBezTo>
                  <a:cubicBezTo>
                    <a:pt x="66" y="1094"/>
                    <a:pt x="1" y="1524"/>
                    <a:pt x="15" y="1944"/>
                  </a:cubicBezTo>
                  <a:cubicBezTo>
                    <a:pt x="30" y="2323"/>
                    <a:pt x="117" y="2709"/>
                    <a:pt x="329" y="3023"/>
                  </a:cubicBezTo>
                  <a:cubicBezTo>
                    <a:pt x="577" y="3387"/>
                    <a:pt x="992" y="3632"/>
                    <a:pt x="1434" y="3657"/>
                  </a:cubicBezTo>
                  <a:cubicBezTo>
                    <a:pt x="1458" y="3659"/>
                    <a:pt x="1483" y="3659"/>
                    <a:pt x="1507" y="3659"/>
                  </a:cubicBezTo>
                  <a:cubicBezTo>
                    <a:pt x="1921" y="3659"/>
                    <a:pt x="2334" y="3459"/>
                    <a:pt x="2578" y="3129"/>
                  </a:cubicBezTo>
                  <a:cubicBezTo>
                    <a:pt x="2768" y="2873"/>
                    <a:pt x="2855" y="2556"/>
                    <a:pt x="2881" y="2243"/>
                  </a:cubicBezTo>
                  <a:cubicBezTo>
                    <a:pt x="2954" y="1371"/>
                    <a:pt x="2545" y="88"/>
                    <a:pt x="1517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1912762" y="5323340"/>
              <a:ext cx="380150" cy="367994"/>
            </a:xfrm>
            <a:custGeom>
              <a:rect b="b" l="l" r="r" t="t"/>
              <a:pathLst>
                <a:path extrusionOk="0" h="2997" w="3096">
                  <a:moveTo>
                    <a:pt x="1433" y="0"/>
                  </a:moveTo>
                  <a:lnTo>
                    <a:pt x="0" y="1433"/>
                  </a:lnTo>
                  <a:lnTo>
                    <a:pt x="1265" y="2698"/>
                  </a:lnTo>
                  <a:cubicBezTo>
                    <a:pt x="1462" y="2897"/>
                    <a:pt x="1721" y="2996"/>
                    <a:pt x="1980" y="2996"/>
                  </a:cubicBezTo>
                  <a:cubicBezTo>
                    <a:pt x="2240" y="2996"/>
                    <a:pt x="2499" y="2897"/>
                    <a:pt x="2698" y="2698"/>
                  </a:cubicBezTo>
                  <a:cubicBezTo>
                    <a:pt x="3095" y="2304"/>
                    <a:pt x="3095" y="1659"/>
                    <a:pt x="2698" y="1265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2076559" y="5480875"/>
              <a:ext cx="533757" cy="494711"/>
            </a:xfrm>
            <a:custGeom>
              <a:rect b="b" l="l" r="r" t="t"/>
              <a:pathLst>
                <a:path extrusionOk="0" h="4029" w="4347">
                  <a:moveTo>
                    <a:pt x="1" y="0"/>
                  </a:moveTo>
                  <a:lnTo>
                    <a:pt x="1" y="3107"/>
                  </a:lnTo>
                  <a:cubicBezTo>
                    <a:pt x="1" y="3617"/>
                    <a:pt x="412" y="4029"/>
                    <a:pt x="919" y="4029"/>
                  </a:cubicBezTo>
                  <a:lnTo>
                    <a:pt x="3424" y="4029"/>
                  </a:lnTo>
                  <a:cubicBezTo>
                    <a:pt x="3934" y="4029"/>
                    <a:pt x="4346" y="3617"/>
                    <a:pt x="4346" y="3107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12209537" y="5170594"/>
              <a:ext cx="310775" cy="288182"/>
            </a:xfrm>
            <a:custGeom>
              <a:rect b="b" l="l" r="r" t="t"/>
              <a:pathLst>
                <a:path extrusionOk="0" h="2347" w="2531">
                  <a:moveTo>
                    <a:pt x="1232" y="0"/>
                  </a:moveTo>
                  <a:cubicBezTo>
                    <a:pt x="710" y="0"/>
                    <a:pt x="234" y="350"/>
                    <a:pt x="99" y="880"/>
                  </a:cubicBezTo>
                  <a:cubicBezTo>
                    <a:pt x="0" y="1259"/>
                    <a:pt x="99" y="1645"/>
                    <a:pt x="332" y="1926"/>
                  </a:cubicBezTo>
                  <a:cubicBezTo>
                    <a:pt x="485" y="2108"/>
                    <a:pt x="693" y="2247"/>
                    <a:pt x="941" y="2309"/>
                  </a:cubicBezTo>
                  <a:cubicBezTo>
                    <a:pt x="1039" y="2335"/>
                    <a:pt x="1137" y="2347"/>
                    <a:pt x="1234" y="2347"/>
                  </a:cubicBezTo>
                  <a:cubicBezTo>
                    <a:pt x="1383" y="2347"/>
                    <a:pt x="1528" y="2318"/>
                    <a:pt x="1663" y="2265"/>
                  </a:cubicBezTo>
                  <a:cubicBezTo>
                    <a:pt x="2002" y="2130"/>
                    <a:pt x="2272" y="1842"/>
                    <a:pt x="2366" y="1467"/>
                  </a:cubicBezTo>
                  <a:cubicBezTo>
                    <a:pt x="2530" y="840"/>
                    <a:pt x="2151" y="202"/>
                    <a:pt x="1524" y="37"/>
                  </a:cubicBezTo>
                  <a:cubicBezTo>
                    <a:pt x="1426" y="12"/>
                    <a:pt x="1328" y="0"/>
                    <a:pt x="123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12341150" y="5138425"/>
              <a:ext cx="221263" cy="203950"/>
            </a:xfrm>
            <a:custGeom>
              <a:rect b="b" l="l" r="r" t="t"/>
              <a:pathLst>
                <a:path extrusionOk="0" h="1661" w="1802">
                  <a:moveTo>
                    <a:pt x="1" y="1"/>
                  </a:moveTo>
                  <a:lnTo>
                    <a:pt x="1" y="1"/>
                  </a:lnTo>
                  <a:cubicBezTo>
                    <a:pt x="40" y="887"/>
                    <a:pt x="863" y="1660"/>
                    <a:pt x="1747" y="1660"/>
                  </a:cubicBezTo>
                  <a:cubicBezTo>
                    <a:pt x="1765" y="1660"/>
                    <a:pt x="1784" y="1660"/>
                    <a:pt x="1802" y="1659"/>
                  </a:cubicBezTo>
                  <a:lnTo>
                    <a:pt x="1135" y="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12224954" y="5148688"/>
              <a:ext cx="180134" cy="112257"/>
            </a:xfrm>
            <a:custGeom>
              <a:rect b="b" l="l" r="r" t="t"/>
              <a:pathLst>
                <a:path extrusionOk="0" h="1098" w="1762">
                  <a:moveTo>
                    <a:pt x="1762" y="1"/>
                  </a:moveTo>
                  <a:lnTo>
                    <a:pt x="526" y="223"/>
                  </a:lnTo>
                  <a:lnTo>
                    <a:pt x="1" y="1062"/>
                  </a:lnTo>
                  <a:cubicBezTo>
                    <a:pt x="102" y="1086"/>
                    <a:pt x="205" y="1098"/>
                    <a:pt x="308" y="1098"/>
                  </a:cubicBezTo>
                  <a:cubicBezTo>
                    <a:pt x="955" y="1098"/>
                    <a:pt x="1601" y="636"/>
                    <a:pt x="1762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12344725" y="5286259"/>
              <a:ext cx="55623" cy="33644"/>
            </a:xfrm>
            <a:custGeom>
              <a:rect b="b" l="l" r="r" t="t"/>
              <a:pathLst>
                <a:path extrusionOk="0" h="274" w="453">
                  <a:moveTo>
                    <a:pt x="103" y="1"/>
                  </a:moveTo>
                  <a:cubicBezTo>
                    <a:pt x="67" y="1"/>
                    <a:pt x="33" y="24"/>
                    <a:pt x="19" y="58"/>
                  </a:cubicBezTo>
                  <a:cubicBezTo>
                    <a:pt x="0" y="105"/>
                    <a:pt x="26" y="160"/>
                    <a:pt x="73" y="178"/>
                  </a:cubicBezTo>
                  <a:lnTo>
                    <a:pt x="317" y="269"/>
                  </a:lnTo>
                  <a:cubicBezTo>
                    <a:pt x="328" y="273"/>
                    <a:pt x="339" y="273"/>
                    <a:pt x="350" y="273"/>
                  </a:cubicBezTo>
                  <a:cubicBezTo>
                    <a:pt x="387" y="273"/>
                    <a:pt x="423" y="251"/>
                    <a:pt x="434" y="215"/>
                  </a:cubicBezTo>
                  <a:cubicBezTo>
                    <a:pt x="452" y="167"/>
                    <a:pt x="431" y="116"/>
                    <a:pt x="383" y="98"/>
                  </a:cubicBezTo>
                  <a:lnTo>
                    <a:pt x="135" y="7"/>
                  </a:lnTo>
                  <a:cubicBezTo>
                    <a:pt x="125" y="3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12237655" y="5265139"/>
              <a:ext cx="50711" cy="22961"/>
            </a:xfrm>
            <a:custGeom>
              <a:rect b="b" l="l" r="r" t="t"/>
              <a:pathLst>
                <a:path extrusionOk="0" h="187" w="413">
                  <a:moveTo>
                    <a:pt x="96" y="0"/>
                  </a:moveTo>
                  <a:cubicBezTo>
                    <a:pt x="45" y="0"/>
                    <a:pt x="5" y="37"/>
                    <a:pt x="5" y="88"/>
                  </a:cubicBezTo>
                  <a:cubicBezTo>
                    <a:pt x="1" y="139"/>
                    <a:pt x="41" y="179"/>
                    <a:pt x="92" y="183"/>
                  </a:cubicBezTo>
                  <a:lnTo>
                    <a:pt x="318" y="186"/>
                  </a:lnTo>
                  <a:cubicBezTo>
                    <a:pt x="369" y="186"/>
                    <a:pt x="409" y="150"/>
                    <a:pt x="409" y="99"/>
                  </a:cubicBezTo>
                  <a:cubicBezTo>
                    <a:pt x="413" y="48"/>
                    <a:pt x="373" y="8"/>
                    <a:pt x="322" y="4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12265896" y="5327883"/>
              <a:ext cx="69129" cy="35363"/>
            </a:xfrm>
            <a:custGeom>
              <a:rect b="b" l="l" r="r" t="t"/>
              <a:pathLst>
                <a:path extrusionOk="0" h="288" w="563">
                  <a:moveTo>
                    <a:pt x="101" y="1"/>
                  </a:moveTo>
                  <a:cubicBezTo>
                    <a:pt x="79" y="1"/>
                    <a:pt x="57" y="9"/>
                    <a:pt x="41" y="25"/>
                  </a:cubicBezTo>
                  <a:cubicBezTo>
                    <a:pt x="4" y="62"/>
                    <a:pt x="1" y="120"/>
                    <a:pt x="37" y="156"/>
                  </a:cubicBezTo>
                  <a:cubicBezTo>
                    <a:pt x="143" y="266"/>
                    <a:pt x="267" y="288"/>
                    <a:pt x="358" y="288"/>
                  </a:cubicBezTo>
                  <a:cubicBezTo>
                    <a:pt x="431" y="288"/>
                    <a:pt x="482" y="273"/>
                    <a:pt x="489" y="273"/>
                  </a:cubicBezTo>
                  <a:cubicBezTo>
                    <a:pt x="537" y="258"/>
                    <a:pt x="562" y="207"/>
                    <a:pt x="548" y="160"/>
                  </a:cubicBezTo>
                  <a:cubicBezTo>
                    <a:pt x="536" y="121"/>
                    <a:pt x="499" y="94"/>
                    <a:pt x="460" y="94"/>
                  </a:cubicBezTo>
                  <a:cubicBezTo>
                    <a:pt x="451" y="94"/>
                    <a:pt x="443" y="96"/>
                    <a:pt x="435" y="98"/>
                  </a:cubicBezTo>
                  <a:cubicBezTo>
                    <a:pt x="431" y="98"/>
                    <a:pt x="401" y="106"/>
                    <a:pt x="359" y="106"/>
                  </a:cubicBezTo>
                  <a:cubicBezTo>
                    <a:pt x="304" y="106"/>
                    <a:pt x="230" y="93"/>
                    <a:pt x="168" y="29"/>
                  </a:cubicBezTo>
                  <a:cubicBezTo>
                    <a:pt x="150" y="10"/>
                    <a:pt x="125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12457934" y="5310570"/>
              <a:ext cx="72690" cy="65814"/>
            </a:xfrm>
            <a:custGeom>
              <a:rect b="b" l="l" r="r" t="t"/>
              <a:pathLst>
                <a:path extrusionOk="0" h="536" w="592">
                  <a:moveTo>
                    <a:pt x="294" y="1"/>
                  </a:moveTo>
                  <a:cubicBezTo>
                    <a:pt x="176" y="1"/>
                    <a:pt x="68" y="79"/>
                    <a:pt x="37" y="199"/>
                  </a:cubicBezTo>
                  <a:cubicBezTo>
                    <a:pt x="1" y="345"/>
                    <a:pt x="85" y="491"/>
                    <a:pt x="227" y="527"/>
                  </a:cubicBezTo>
                  <a:cubicBezTo>
                    <a:pt x="249" y="533"/>
                    <a:pt x="272" y="535"/>
                    <a:pt x="294" y="535"/>
                  </a:cubicBezTo>
                  <a:cubicBezTo>
                    <a:pt x="415" y="535"/>
                    <a:pt x="524" y="454"/>
                    <a:pt x="555" y="334"/>
                  </a:cubicBezTo>
                  <a:cubicBezTo>
                    <a:pt x="591" y="192"/>
                    <a:pt x="504" y="46"/>
                    <a:pt x="362" y="9"/>
                  </a:cubicBezTo>
                  <a:cubicBezTo>
                    <a:pt x="339" y="4"/>
                    <a:pt x="317" y="1"/>
                    <a:pt x="294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1999081" y="5726203"/>
              <a:ext cx="512761" cy="417723"/>
            </a:xfrm>
            <a:custGeom>
              <a:rect b="b" l="l" r="r" t="t"/>
              <a:pathLst>
                <a:path extrusionOk="0" h="3402" w="4176">
                  <a:moveTo>
                    <a:pt x="1" y="0"/>
                  </a:moveTo>
                  <a:lnTo>
                    <a:pt x="1" y="3402"/>
                  </a:lnTo>
                  <a:lnTo>
                    <a:pt x="4175" y="3402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4A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2016516" y="5748918"/>
              <a:ext cx="1447419" cy="860126"/>
            </a:xfrm>
            <a:custGeom>
              <a:rect b="b" l="l" r="r" t="t"/>
              <a:pathLst>
                <a:path extrusionOk="0" h="7005" w="11788">
                  <a:moveTo>
                    <a:pt x="9815" y="1"/>
                  </a:moveTo>
                  <a:cubicBezTo>
                    <a:pt x="9577" y="1"/>
                    <a:pt x="9335" y="50"/>
                    <a:pt x="9104" y="154"/>
                  </a:cubicBezTo>
                  <a:lnTo>
                    <a:pt x="1259" y="3691"/>
                  </a:lnTo>
                  <a:cubicBezTo>
                    <a:pt x="387" y="4084"/>
                    <a:pt x="1" y="5109"/>
                    <a:pt x="395" y="5984"/>
                  </a:cubicBezTo>
                  <a:cubicBezTo>
                    <a:pt x="683" y="6622"/>
                    <a:pt x="1313" y="7005"/>
                    <a:pt x="1973" y="7005"/>
                  </a:cubicBezTo>
                  <a:cubicBezTo>
                    <a:pt x="2210" y="7005"/>
                    <a:pt x="2451" y="6954"/>
                    <a:pt x="2684" y="6848"/>
                  </a:cubicBezTo>
                  <a:lnTo>
                    <a:pt x="10530" y="3312"/>
                  </a:lnTo>
                  <a:cubicBezTo>
                    <a:pt x="11401" y="2918"/>
                    <a:pt x="11788" y="1893"/>
                    <a:pt x="11398" y="1022"/>
                  </a:cubicBezTo>
                  <a:cubicBezTo>
                    <a:pt x="11108" y="381"/>
                    <a:pt x="10476" y="1"/>
                    <a:pt x="9815" y="1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1759156" y="6142081"/>
              <a:ext cx="712413" cy="538178"/>
            </a:xfrm>
            <a:custGeom>
              <a:rect b="b" l="l" r="r" t="t"/>
              <a:pathLst>
                <a:path extrusionOk="0" h="4383" w="5802">
                  <a:moveTo>
                    <a:pt x="4288" y="0"/>
                  </a:moveTo>
                  <a:cubicBezTo>
                    <a:pt x="3605" y="528"/>
                    <a:pt x="2696" y="676"/>
                    <a:pt x="1890" y="676"/>
                  </a:cubicBezTo>
                  <a:cubicBezTo>
                    <a:pt x="861" y="676"/>
                    <a:pt x="1" y="434"/>
                    <a:pt x="1" y="434"/>
                  </a:cubicBezTo>
                  <a:lnTo>
                    <a:pt x="1" y="434"/>
                  </a:lnTo>
                  <a:lnTo>
                    <a:pt x="3810" y="4382"/>
                  </a:lnTo>
                  <a:lnTo>
                    <a:pt x="5801" y="2837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1747123" y="6130784"/>
              <a:ext cx="736971" cy="560648"/>
            </a:xfrm>
            <a:custGeom>
              <a:rect b="b" l="l" r="r" t="t"/>
              <a:pathLst>
                <a:path extrusionOk="0" h="4566" w="6002">
                  <a:moveTo>
                    <a:pt x="4357" y="227"/>
                  </a:moveTo>
                  <a:lnTo>
                    <a:pt x="5782" y="2903"/>
                  </a:lnTo>
                  <a:lnTo>
                    <a:pt x="3916" y="4354"/>
                  </a:lnTo>
                  <a:lnTo>
                    <a:pt x="379" y="686"/>
                  </a:lnTo>
                  <a:lnTo>
                    <a:pt x="379" y="686"/>
                  </a:lnTo>
                  <a:cubicBezTo>
                    <a:pt x="664" y="748"/>
                    <a:pt x="1123" y="829"/>
                    <a:pt x="1655" y="851"/>
                  </a:cubicBezTo>
                  <a:cubicBezTo>
                    <a:pt x="1761" y="856"/>
                    <a:pt x="1873" y="859"/>
                    <a:pt x="1989" y="859"/>
                  </a:cubicBezTo>
                  <a:cubicBezTo>
                    <a:pt x="2732" y="859"/>
                    <a:pt x="3647" y="729"/>
                    <a:pt x="4357" y="227"/>
                  </a:cubicBezTo>
                  <a:close/>
                  <a:moveTo>
                    <a:pt x="4393" y="0"/>
                  </a:moveTo>
                  <a:cubicBezTo>
                    <a:pt x="4370" y="0"/>
                    <a:pt x="4350" y="7"/>
                    <a:pt x="4331" y="19"/>
                  </a:cubicBezTo>
                  <a:cubicBezTo>
                    <a:pt x="3670" y="531"/>
                    <a:pt x="2781" y="675"/>
                    <a:pt x="1990" y="675"/>
                  </a:cubicBezTo>
                  <a:cubicBezTo>
                    <a:pt x="984" y="675"/>
                    <a:pt x="138" y="443"/>
                    <a:pt x="124" y="439"/>
                  </a:cubicBezTo>
                  <a:cubicBezTo>
                    <a:pt x="116" y="436"/>
                    <a:pt x="108" y="435"/>
                    <a:pt x="101" y="435"/>
                  </a:cubicBezTo>
                  <a:cubicBezTo>
                    <a:pt x="68" y="435"/>
                    <a:pt x="36" y="453"/>
                    <a:pt x="18" y="482"/>
                  </a:cubicBezTo>
                  <a:cubicBezTo>
                    <a:pt x="0" y="515"/>
                    <a:pt x="4" y="562"/>
                    <a:pt x="33" y="592"/>
                  </a:cubicBezTo>
                  <a:lnTo>
                    <a:pt x="3843" y="4536"/>
                  </a:lnTo>
                  <a:cubicBezTo>
                    <a:pt x="3861" y="4555"/>
                    <a:pt x="3883" y="4565"/>
                    <a:pt x="3908" y="4565"/>
                  </a:cubicBezTo>
                  <a:cubicBezTo>
                    <a:pt x="3927" y="4565"/>
                    <a:pt x="3949" y="4558"/>
                    <a:pt x="3963" y="4547"/>
                  </a:cubicBezTo>
                  <a:lnTo>
                    <a:pt x="5954" y="2998"/>
                  </a:lnTo>
                  <a:cubicBezTo>
                    <a:pt x="5990" y="2972"/>
                    <a:pt x="6001" y="2925"/>
                    <a:pt x="5979" y="2885"/>
                  </a:cubicBezTo>
                  <a:lnTo>
                    <a:pt x="4466" y="48"/>
                  </a:lnTo>
                  <a:cubicBezTo>
                    <a:pt x="4455" y="27"/>
                    <a:pt x="4433" y="8"/>
                    <a:pt x="4408" y="1"/>
                  </a:cubicBezTo>
                  <a:cubicBezTo>
                    <a:pt x="4403" y="0"/>
                    <a:pt x="4398" y="0"/>
                    <a:pt x="4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1206739" y="5749164"/>
              <a:ext cx="1294303" cy="807942"/>
            </a:xfrm>
            <a:custGeom>
              <a:rect b="b" l="l" r="r" t="t"/>
              <a:pathLst>
                <a:path extrusionOk="0" h="6580" w="10541">
                  <a:moveTo>
                    <a:pt x="1975" y="0"/>
                  </a:moveTo>
                  <a:cubicBezTo>
                    <a:pt x="1326" y="0"/>
                    <a:pt x="704" y="366"/>
                    <a:pt x="409" y="991"/>
                  </a:cubicBezTo>
                  <a:cubicBezTo>
                    <a:pt x="1" y="1855"/>
                    <a:pt x="373" y="2890"/>
                    <a:pt x="1237" y="3299"/>
                  </a:cubicBezTo>
                  <a:lnTo>
                    <a:pt x="7828" y="6412"/>
                  </a:lnTo>
                  <a:cubicBezTo>
                    <a:pt x="8065" y="6525"/>
                    <a:pt x="8317" y="6580"/>
                    <a:pt x="8565" y="6580"/>
                  </a:cubicBezTo>
                  <a:cubicBezTo>
                    <a:pt x="9214" y="6580"/>
                    <a:pt x="9837" y="6212"/>
                    <a:pt x="10132" y="5584"/>
                  </a:cubicBezTo>
                  <a:cubicBezTo>
                    <a:pt x="10541" y="4720"/>
                    <a:pt x="10172" y="3689"/>
                    <a:pt x="9305" y="3280"/>
                  </a:cubicBezTo>
                  <a:lnTo>
                    <a:pt x="2717" y="167"/>
                  </a:lnTo>
                  <a:cubicBezTo>
                    <a:pt x="2477" y="54"/>
                    <a:pt x="2224" y="0"/>
                    <a:pt x="1975" y="0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2043898" y="6081670"/>
              <a:ext cx="783016" cy="592695"/>
            </a:xfrm>
            <a:custGeom>
              <a:rect b="b" l="l" r="r" t="t"/>
              <a:pathLst>
                <a:path extrusionOk="0" h="4827" w="6377">
                  <a:moveTo>
                    <a:pt x="6377" y="0"/>
                  </a:moveTo>
                  <a:lnTo>
                    <a:pt x="6377" y="0"/>
                  </a:lnTo>
                  <a:cubicBezTo>
                    <a:pt x="6377" y="0"/>
                    <a:pt x="4807" y="642"/>
                    <a:pt x="3200" y="642"/>
                  </a:cubicBezTo>
                  <a:cubicBezTo>
                    <a:pt x="2755" y="642"/>
                    <a:pt x="2307" y="592"/>
                    <a:pt x="1889" y="467"/>
                  </a:cubicBezTo>
                  <a:lnTo>
                    <a:pt x="0" y="3110"/>
                  </a:lnTo>
                  <a:lnTo>
                    <a:pt x="2924" y="4827"/>
                  </a:lnTo>
                  <a:lnTo>
                    <a:pt x="3486" y="4043"/>
                  </a:lnTo>
                  <a:lnTo>
                    <a:pt x="2771" y="3533"/>
                  </a:lnTo>
                  <a:lnTo>
                    <a:pt x="2771" y="3533"/>
                  </a:lnTo>
                  <a:cubicBezTo>
                    <a:pt x="2812" y="3536"/>
                    <a:pt x="2853" y="3537"/>
                    <a:pt x="2894" y="3537"/>
                  </a:cubicBezTo>
                  <a:cubicBezTo>
                    <a:pt x="3583" y="3537"/>
                    <a:pt x="4146" y="3121"/>
                    <a:pt x="4146" y="3121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2032233" y="6070496"/>
              <a:ext cx="806837" cy="615165"/>
            </a:xfrm>
            <a:custGeom>
              <a:rect b="b" l="l" r="r" t="t"/>
              <a:pathLst>
                <a:path extrusionOk="0" h="5010" w="6571">
                  <a:moveTo>
                    <a:pt x="6224" y="281"/>
                  </a:moveTo>
                  <a:lnTo>
                    <a:pt x="4175" y="3146"/>
                  </a:lnTo>
                  <a:cubicBezTo>
                    <a:pt x="4093" y="3204"/>
                    <a:pt x="3588" y="3537"/>
                    <a:pt x="2989" y="3537"/>
                  </a:cubicBezTo>
                  <a:cubicBezTo>
                    <a:pt x="2951" y="3537"/>
                    <a:pt x="2912" y="3535"/>
                    <a:pt x="2873" y="3533"/>
                  </a:cubicBezTo>
                  <a:cubicBezTo>
                    <a:pt x="2871" y="3532"/>
                    <a:pt x="2868" y="3532"/>
                    <a:pt x="2865" y="3532"/>
                  </a:cubicBezTo>
                  <a:cubicBezTo>
                    <a:pt x="2825" y="3532"/>
                    <a:pt x="2792" y="3557"/>
                    <a:pt x="2779" y="3595"/>
                  </a:cubicBezTo>
                  <a:cubicBezTo>
                    <a:pt x="2768" y="3631"/>
                    <a:pt x="2779" y="3675"/>
                    <a:pt x="2811" y="3700"/>
                  </a:cubicBezTo>
                  <a:lnTo>
                    <a:pt x="3453" y="4156"/>
                  </a:lnTo>
                  <a:lnTo>
                    <a:pt x="2994" y="4798"/>
                  </a:lnTo>
                  <a:lnTo>
                    <a:pt x="227" y="3172"/>
                  </a:lnTo>
                  <a:lnTo>
                    <a:pt x="2020" y="663"/>
                  </a:lnTo>
                  <a:cubicBezTo>
                    <a:pt x="2432" y="779"/>
                    <a:pt x="2868" y="823"/>
                    <a:pt x="3295" y="823"/>
                  </a:cubicBezTo>
                  <a:cubicBezTo>
                    <a:pt x="3908" y="823"/>
                    <a:pt x="4501" y="732"/>
                    <a:pt x="4970" y="631"/>
                  </a:cubicBezTo>
                  <a:cubicBezTo>
                    <a:pt x="5502" y="518"/>
                    <a:pt x="5954" y="375"/>
                    <a:pt x="6224" y="281"/>
                  </a:cubicBezTo>
                  <a:close/>
                  <a:moveTo>
                    <a:pt x="6472" y="1"/>
                  </a:moveTo>
                  <a:cubicBezTo>
                    <a:pt x="6461" y="1"/>
                    <a:pt x="6450" y="3"/>
                    <a:pt x="6439" y="7"/>
                  </a:cubicBezTo>
                  <a:cubicBezTo>
                    <a:pt x="6419" y="16"/>
                    <a:pt x="4866" y="641"/>
                    <a:pt x="3294" y="641"/>
                  </a:cubicBezTo>
                  <a:cubicBezTo>
                    <a:pt x="2858" y="641"/>
                    <a:pt x="2420" y="593"/>
                    <a:pt x="2013" y="470"/>
                  </a:cubicBezTo>
                  <a:cubicBezTo>
                    <a:pt x="2004" y="468"/>
                    <a:pt x="1995" y="467"/>
                    <a:pt x="1986" y="467"/>
                  </a:cubicBezTo>
                  <a:cubicBezTo>
                    <a:pt x="1956" y="467"/>
                    <a:pt x="1928" y="480"/>
                    <a:pt x="1911" y="503"/>
                  </a:cubicBezTo>
                  <a:lnTo>
                    <a:pt x="22" y="3146"/>
                  </a:lnTo>
                  <a:cubicBezTo>
                    <a:pt x="8" y="3168"/>
                    <a:pt x="1" y="3194"/>
                    <a:pt x="4" y="3219"/>
                  </a:cubicBezTo>
                  <a:cubicBezTo>
                    <a:pt x="12" y="3245"/>
                    <a:pt x="26" y="3266"/>
                    <a:pt x="48" y="3277"/>
                  </a:cubicBezTo>
                  <a:lnTo>
                    <a:pt x="2972" y="4998"/>
                  </a:lnTo>
                  <a:cubicBezTo>
                    <a:pt x="2986" y="5005"/>
                    <a:pt x="3005" y="5009"/>
                    <a:pt x="3019" y="5009"/>
                  </a:cubicBezTo>
                  <a:cubicBezTo>
                    <a:pt x="3048" y="5009"/>
                    <a:pt x="3078" y="4998"/>
                    <a:pt x="3092" y="4973"/>
                  </a:cubicBezTo>
                  <a:lnTo>
                    <a:pt x="3654" y="4189"/>
                  </a:lnTo>
                  <a:cubicBezTo>
                    <a:pt x="3683" y="4149"/>
                    <a:pt x="3676" y="4090"/>
                    <a:pt x="3632" y="4061"/>
                  </a:cubicBezTo>
                  <a:lnTo>
                    <a:pt x="3147" y="3715"/>
                  </a:lnTo>
                  <a:cubicBezTo>
                    <a:pt x="3781" y="3660"/>
                    <a:pt x="4270" y="3303"/>
                    <a:pt x="4295" y="3288"/>
                  </a:cubicBezTo>
                  <a:cubicBezTo>
                    <a:pt x="4303" y="3281"/>
                    <a:pt x="4310" y="3274"/>
                    <a:pt x="4314" y="3266"/>
                  </a:cubicBezTo>
                  <a:lnTo>
                    <a:pt x="6545" y="146"/>
                  </a:lnTo>
                  <a:cubicBezTo>
                    <a:pt x="6570" y="113"/>
                    <a:pt x="6570" y="69"/>
                    <a:pt x="6545" y="36"/>
                  </a:cubicBezTo>
                  <a:cubicBezTo>
                    <a:pt x="6527" y="13"/>
                    <a:pt x="6499" y="1"/>
                    <a:pt x="6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2520187" y="5490575"/>
              <a:ext cx="651879" cy="740654"/>
            </a:xfrm>
            <a:custGeom>
              <a:rect b="b" l="l" r="r" t="t"/>
              <a:pathLst>
                <a:path extrusionOk="0" h="6032" w="5309">
                  <a:moveTo>
                    <a:pt x="1042" y="0"/>
                  </a:moveTo>
                  <a:cubicBezTo>
                    <a:pt x="757" y="0"/>
                    <a:pt x="477" y="134"/>
                    <a:pt x="299" y="384"/>
                  </a:cubicBezTo>
                  <a:cubicBezTo>
                    <a:pt x="8" y="793"/>
                    <a:pt x="103" y="1362"/>
                    <a:pt x="515" y="1657"/>
                  </a:cubicBezTo>
                  <a:lnTo>
                    <a:pt x="2669" y="3188"/>
                  </a:lnTo>
                  <a:lnTo>
                    <a:pt x="602" y="4322"/>
                  </a:lnTo>
                  <a:cubicBezTo>
                    <a:pt x="161" y="4566"/>
                    <a:pt x="0" y="5120"/>
                    <a:pt x="245" y="5561"/>
                  </a:cubicBezTo>
                  <a:cubicBezTo>
                    <a:pt x="409" y="5864"/>
                    <a:pt x="722" y="6032"/>
                    <a:pt x="1043" y="6032"/>
                  </a:cubicBezTo>
                  <a:cubicBezTo>
                    <a:pt x="1193" y="6032"/>
                    <a:pt x="1342" y="5995"/>
                    <a:pt x="1481" y="5922"/>
                  </a:cubicBezTo>
                  <a:lnTo>
                    <a:pt x="4816" y="4089"/>
                  </a:lnTo>
                  <a:cubicBezTo>
                    <a:pt x="5094" y="3935"/>
                    <a:pt x="5272" y="3655"/>
                    <a:pt x="5290" y="3341"/>
                  </a:cubicBezTo>
                  <a:cubicBezTo>
                    <a:pt x="5309" y="3028"/>
                    <a:pt x="5163" y="2729"/>
                    <a:pt x="4908" y="2546"/>
                  </a:cubicBezTo>
                  <a:lnTo>
                    <a:pt x="1572" y="169"/>
                  </a:lnTo>
                  <a:cubicBezTo>
                    <a:pt x="1411" y="55"/>
                    <a:pt x="1226" y="0"/>
                    <a:pt x="104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2504470" y="5474613"/>
              <a:ext cx="390096" cy="351909"/>
            </a:xfrm>
            <a:custGeom>
              <a:rect b="b" l="l" r="r" t="t"/>
              <a:pathLst>
                <a:path extrusionOk="0" h="2866" w="3177">
                  <a:moveTo>
                    <a:pt x="1145" y="0"/>
                  </a:moveTo>
                  <a:cubicBezTo>
                    <a:pt x="832" y="0"/>
                    <a:pt x="524" y="146"/>
                    <a:pt x="325" y="420"/>
                  </a:cubicBezTo>
                  <a:cubicBezTo>
                    <a:pt x="1" y="872"/>
                    <a:pt x="103" y="1502"/>
                    <a:pt x="555" y="1827"/>
                  </a:cubicBezTo>
                  <a:lnTo>
                    <a:pt x="1999" y="2866"/>
                  </a:lnTo>
                  <a:lnTo>
                    <a:pt x="3176" y="1229"/>
                  </a:lnTo>
                  <a:lnTo>
                    <a:pt x="1733" y="190"/>
                  </a:lnTo>
                  <a:cubicBezTo>
                    <a:pt x="1554" y="62"/>
                    <a:pt x="1349" y="0"/>
                    <a:pt x="1145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2285419" y="6007630"/>
              <a:ext cx="414408" cy="359153"/>
            </a:xfrm>
            <a:custGeom>
              <a:rect b="b" l="l" r="r" t="t"/>
              <a:pathLst>
                <a:path extrusionOk="0" h="2925" w="3375">
                  <a:moveTo>
                    <a:pt x="2896" y="1"/>
                  </a:moveTo>
                  <a:cubicBezTo>
                    <a:pt x="2141" y="1"/>
                    <a:pt x="813" y="636"/>
                    <a:pt x="451" y="1088"/>
                  </a:cubicBezTo>
                  <a:cubicBezTo>
                    <a:pt x="107" y="1515"/>
                    <a:pt x="0" y="2700"/>
                    <a:pt x="289" y="2700"/>
                  </a:cubicBezTo>
                  <a:cubicBezTo>
                    <a:pt x="313" y="2700"/>
                    <a:pt x="340" y="2692"/>
                    <a:pt x="370" y="2674"/>
                  </a:cubicBezTo>
                  <a:cubicBezTo>
                    <a:pt x="757" y="2448"/>
                    <a:pt x="1661" y="2149"/>
                    <a:pt x="1661" y="2149"/>
                  </a:cubicBezTo>
                  <a:lnTo>
                    <a:pt x="1661" y="2149"/>
                  </a:lnTo>
                  <a:cubicBezTo>
                    <a:pt x="1661" y="2149"/>
                    <a:pt x="921" y="2924"/>
                    <a:pt x="1077" y="2924"/>
                  </a:cubicBezTo>
                  <a:cubicBezTo>
                    <a:pt x="1113" y="2924"/>
                    <a:pt x="1198" y="2883"/>
                    <a:pt x="1351" y="2780"/>
                  </a:cubicBezTo>
                  <a:cubicBezTo>
                    <a:pt x="2164" y="2233"/>
                    <a:pt x="3374" y="1730"/>
                    <a:pt x="3374" y="1730"/>
                  </a:cubicBezTo>
                  <a:lnTo>
                    <a:pt x="2933" y="1"/>
                  </a:lnTo>
                  <a:cubicBezTo>
                    <a:pt x="2921" y="1"/>
                    <a:pt x="2908" y="1"/>
                    <a:pt x="289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2294137" y="6191318"/>
              <a:ext cx="171534" cy="110263"/>
            </a:xfrm>
            <a:custGeom>
              <a:rect b="b" l="l" r="r" t="t"/>
              <a:pathLst>
                <a:path extrusionOk="0" h="898" w="1397">
                  <a:moveTo>
                    <a:pt x="1342" y="0"/>
                  </a:moveTo>
                  <a:cubicBezTo>
                    <a:pt x="813" y="164"/>
                    <a:pt x="33" y="726"/>
                    <a:pt x="0" y="748"/>
                  </a:cubicBezTo>
                  <a:lnTo>
                    <a:pt x="106" y="897"/>
                  </a:lnTo>
                  <a:cubicBezTo>
                    <a:pt x="113" y="890"/>
                    <a:pt x="897" y="328"/>
                    <a:pt x="1397" y="1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2292786" y="6120962"/>
              <a:ext cx="179147" cy="128190"/>
            </a:xfrm>
            <a:custGeom>
              <a:rect b="b" l="l" r="r" t="t"/>
              <a:pathLst>
                <a:path extrusionOk="0" h="1044" w="1459">
                  <a:moveTo>
                    <a:pt x="1404" y="1"/>
                  </a:moveTo>
                  <a:cubicBezTo>
                    <a:pt x="777" y="190"/>
                    <a:pt x="15" y="879"/>
                    <a:pt x="0" y="974"/>
                  </a:cubicBezTo>
                  <a:lnTo>
                    <a:pt x="99" y="985"/>
                  </a:lnTo>
                  <a:lnTo>
                    <a:pt x="161" y="1044"/>
                  </a:lnTo>
                  <a:cubicBezTo>
                    <a:pt x="168" y="1036"/>
                    <a:pt x="821" y="369"/>
                    <a:pt x="1459" y="176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2305311" y="6075285"/>
              <a:ext cx="159010" cy="120209"/>
            </a:xfrm>
            <a:custGeom>
              <a:rect b="b" l="l" r="r" t="t"/>
              <a:pathLst>
                <a:path extrusionOk="0" h="979" w="1295">
                  <a:moveTo>
                    <a:pt x="1251" y="1"/>
                  </a:moveTo>
                  <a:cubicBezTo>
                    <a:pt x="566" y="176"/>
                    <a:pt x="26" y="839"/>
                    <a:pt x="0" y="912"/>
                  </a:cubicBezTo>
                  <a:lnTo>
                    <a:pt x="172" y="971"/>
                  </a:lnTo>
                  <a:cubicBezTo>
                    <a:pt x="172" y="971"/>
                    <a:pt x="172" y="972"/>
                    <a:pt x="172" y="972"/>
                  </a:cubicBezTo>
                  <a:lnTo>
                    <a:pt x="172" y="972"/>
                  </a:lnTo>
                  <a:cubicBezTo>
                    <a:pt x="240" y="868"/>
                    <a:pt x="734" y="322"/>
                    <a:pt x="1295" y="176"/>
                  </a:cubicBezTo>
                  <a:lnTo>
                    <a:pt x="1251" y="1"/>
                  </a:lnTo>
                  <a:close/>
                  <a:moveTo>
                    <a:pt x="172" y="972"/>
                  </a:moveTo>
                  <a:cubicBezTo>
                    <a:pt x="170" y="974"/>
                    <a:pt x="169" y="976"/>
                    <a:pt x="168" y="978"/>
                  </a:cubicBezTo>
                  <a:cubicBezTo>
                    <a:pt x="171" y="975"/>
                    <a:pt x="172" y="974"/>
                    <a:pt x="172" y="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9916251" y="2978363"/>
              <a:ext cx="451735" cy="419933"/>
            </a:xfrm>
            <a:custGeom>
              <a:rect b="b" l="l" r="r" t="t"/>
              <a:pathLst>
                <a:path extrusionOk="0" h="3420" w="3679">
                  <a:moveTo>
                    <a:pt x="1838" y="1"/>
                  </a:moveTo>
                  <a:cubicBezTo>
                    <a:pt x="1015" y="1"/>
                    <a:pt x="291" y="595"/>
                    <a:pt x="153" y="1431"/>
                  </a:cubicBezTo>
                  <a:cubicBezTo>
                    <a:pt x="0" y="2361"/>
                    <a:pt x="627" y="3239"/>
                    <a:pt x="1561" y="3396"/>
                  </a:cubicBezTo>
                  <a:cubicBezTo>
                    <a:pt x="1654" y="3412"/>
                    <a:pt x="1747" y="3419"/>
                    <a:pt x="1839" y="3419"/>
                  </a:cubicBezTo>
                  <a:cubicBezTo>
                    <a:pt x="2660" y="3419"/>
                    <a:pt x="3385" y="2825"/>
                    <a:pt x="3526" y="1989"/>
                  </a:cubicBezTo>
                  <a:cubicBezTo>
                    <a:pt x="3679" y="1059"/>
                    <a:pt x="3048" y="177"/>
                    <a:pt x="2118" y="24"/>
                  </a:cubicBezTo>
                  <a:cubicBezTo>
                    <a:pt x="2024" y="8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ABB4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0439077" y="3458949"/>
              <a:ext cx="1045781" cy="1071689"/>
            </a:xfrm>
            <a:custGeom>
              <a:rect b="b" l="l" r="r" t="t"/>
              <a:pathLst>
                <a:path extrusionOk="0" h="8728" w="8517">
                  <a:moveTo>
                    <a:pt x="1134" y="1"/>
                  </a:moveTo>
                  <a:cubicBezTo>
                    <a:pt x="925" y="1"/>
                    <a:pt x="715" y="66"/>
                    <a:pt x="536" y="200"/>
                  </a:cubicBezTo>
                  <a:cubicBezTo>
                    <a:pt x="92" y="532"/>
                    <a:pt x="0" y="1159"/>
                    <a:pt x="328" y="1604"/>
                  </a:cubicBezTo>
                  <a:lnTo>
                    <a:pt x="3344" y="5647"/>
                  </a:lnTo>
                  <a:cubicBezTo>
                    <a:pt x="3391" y="5709"/>
                    <a:pt x="3446" y="5767"/>
                    <a:pt x="3508" y="5818"/>
                  </a:cubicBezTo>
                  <a:lnTo>
                    <a:pt x="6752" y="8498"/>
                  </a:lnTo>
                  <a:cubicBezTo>
                    <a:pt x="6938" y="8651"/>
                    <a:pt x="7164" y="8728"/>
                    <a:pt x="7390" y="8728"/>
                  </a:cubicBezTo>
                  <a:cubicBezTo>
                    <a:pt x="7678" y="8728"/>
                    <a:pt x="7966" y="8604"/>
                    <a:pt x="8163" y="8363"/>
                  </a:cubicBezTo>
                  <a:cubicBezTo>
                    <a:pt x="8517" y="7937"/>
                    <a:pt x="8455" y="7306"/>
                    <a:pt x="8028" y="6952"/>
                  </a:cubicBezTo>
                  <a:lnTo>
                    <a:pt x="4878" y="4349"/>
                  </a:lnTo>
                  <a:lnTo>
                    <a:pt x="1936" y="404"/>
                  </a:lnTo>
                  <a:cubicBezTo>
                    <a:pt x="1741" y="140"/>
                    <a:pt x="1439" y="1"/>
                    <a:pt x="113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9821706" y="4252150"/>
              <a:ext cx="1583099" cy="1697046"/>
            </a:xfrm>
            <a:custGeom>
              <a:rect b="b" l="l" r="r" t="t"/>
              <a:pathLst>
                <a:path extrusionOk="0" h="13821" w="12893">
                  <a:moveTo>
                    <a:pt x="6180" y="3733"/>
                  </a:moveTo>
                  <a:lnTo>
                    <a:pt x="8809" y="5140"/>
                  </a:lnTo>
                  <a:lnTo>
                    <a:pt x="6749" y="8885"/>
                  </a:lnTo>
                  <a:cubicBezTo>
                    <a:pt x="6687" y="8990"/>
                    <a:pt x="6640" y="9103"/>
                    <a:pt x="6607" y="9216"/>
                  </a:cubicBezTo>
                  <a:lnTo>
                    <a:pt x="6264" y="4160"/>
                  </a:lnTo>
                  <a:cubicBezTo>
                    <a:pt x="6257" y="4014"/>
                    <a:pt x="6228" y="3872"/>
                    <a:pt x="6180" y="3733"/>
                  </a:cubicBezTo>
                  <a:close/>
                  <a:moveTo>
                    <a:pt x="1838" y="0"/>
                  </a:moveTo>
                  <a:cubicBezTo>
                    <a:pt x="1142" y="0"/>
                    <a:pt x="515" y="427"/>
                    <a:pt x="260" y="1072"/>
                  </a:cubicBezTo>
                  <a:cubicBezTo>
                    <a:pt x="1" y="1721"/>
                    <a:pt x="165" y="2461"/>
                    <a:pt x="672" y="2938"/>
                  </a:cubicBezTo>
                  <a:lnTo>
                    <a:pt x="2917" y="5053"/>
                  </a:lnTo>
                  <a:lnTo>
                    <a:pt x="3402" y="12235"/>
                  </a:lnTo>
                  <a:cubicBezTo>
                    <a:pt x="3461" y="13132"/>
                    <a:pt x="4208" y="13821"/>
                    <a:pt x="5098" y="13821"/>
                  </a:cubicBezTo>
                  <a:cubicBezTo>
                    <a:pt x="5134" y="13821"/>
                    <a:pt x="5174" y="13821"/>
                    <a:pt x="5214" y="13817"/>
                  </a:cubicBezTo>
                  <a:cubicBezTo>
                    <a:pt x="6151" y="13755"/>
                    <a:pt x="6859" y="12942"/>
                    <a:pt x="6797" y="12005"/>
                  </a:cubicBezTo>
                  <a:lnTo>
                    <a:pt x="6687" y="10405"/>
                  </a:lnTo>
                  <a:lnTo>
                    <a:pt x="6687" y="10405"/>
                  </a:lnTo>
                  <a:cubicBezTo>
                    <a:pt x="6833" y="10729"/>
                    <a:pt x="7081" y="11010"/>
                    <a:pt x="7416" y="11196"/>
                  </a:cubicBezTo>
                  <a:cubicBezTo>
                    <a:pt x="7677" y="11339"/>
                    <a:pt x="7958" y="11407"/>
                    <a:pt x="8236" y="11407"/>
                  </a:cubicBezTo>
                  <a:cubicBezTo>
                    <a:pt x="8836" y="11407"/>
                    <a:pt x="9419" y="11089"/>
                    <a:pt x="9728" y="10525"/>
                  </a:cubicBezTo>
                  <a:lnTo>
                    <a:pt x="12622" y="5272"/>
                  </a:lnTo>
                  <a:cubicBezTo>
                    <a:pt x="12841" y="4874"/>
                    <a:pt x="12892" y="4404"/>
                    <a:pt x="12761" y="3967"/>
                  </a:cubicBezTo>
                  <a:cubicBezTo>
                    <a:pt x="12633" y="3529"/>
                    <a:pt x="12334" y="3164"/>
                    <a:pt x="11933" y="2949"/>
                  </a:cubicBezTo>
                  <a:lnTo>
                    <a:pt x="6789" y="201"/>
                  </a:lnTo>
                  <a:cubicBezTo>
                    <a:pt x="6541" y="69"/>
                    <a:pt x="6268" y="0"/>
                    <a:pt x="598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10249740" y="5641971"/>
              <a:ext cx="622287" cy="437492"/>
            </a:xfrm>
            <a:custGeom>
              <a:rect b="b" l="l" r="r" t="t"/>
              <a:pathLst>
                <a:path extrusionOk="0" h="3563" w="5068">
                  <a:moveTo>
                    <a:pt x="0" y="1"/>
                  </a:moveTo>
                  <a:lnTo>
                    <a:pt x="0" y="3563"/>
                  </a:lnTo>
                  <a:lnTo>
                    <a:pt x="5068" y="3563"/>
                  </a:lnTo>
                  <a:cubicBezTo>
                    <a:pt x="5068" y="3563"/>
                    <a:pt x="3278" y="2039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0236724" y="5629079"/>
              <a:ext cx="670297" cy="463400"/>
            </a:xfrm>
            <a:custGeom>
              <a:rect b="b" l="l" r="r" t="t"/>
              <a:pathLst>
                <a:path extrusionOk="0" h="3774" w="5459">
                  <a:moveTo>
                    <a:pt x="3249" y="208"/>
                  </a:moveTo>
                  <a:cubicBezTo>
                    <a:pt x="3318" y="1834"/>
                    <a:pt x="4445" y="3106"/>
                    <a:pt x="4911" y="3562"/>
                  </a:cubicBezTo>
                  <a:lnTo>
                    <a:pt x="212" y="3562"/>
                  </a:lnTo>
                  <a:lnTo>
                    <a:pt x="212" y="208"/>
                  </a:lnTo>
                  <a:close/>
                  <a:moveTo>
                    <a:pt x="0" y="0"/>
                  </a:moveTo>
                  <a:lnTo>
                    <a:pt x="0" y="3774"/>
                  </a:lnTo>
                  <a:lnTo>
                    <a:pt x="5458" y="3774"/>
                  </a:lnTo>
                  <a:lnTo>
                    <a:pt x="5243" y="3588"/>
                  </a:lnTo>
                  <a:cubicBezTo>
                    <a:pt x="5225" y="3573"/>
                    <a:pt x="3486" y="2071"/>
                    <a:pt x="3453" y="10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0530430" y="5154140"/>
              <a:ext cx="568629" cy="696573"/>
            </a:xfrm>
            <a:custGeom>
              <a:rect b="b" l="l" r="r" t="t"/>
              <a:pathLst>
                <a:path extrusionOk="0" h="5673" w="4631">
                  <a:moveTo>
                    <a:pt x="1976" y="0"/>
                  </a:moveTo>
                  <a:lnTo>
                    <a:pt x="0" y="2742"/>
                  </a:lnTo>
                  <a:lnTo>
                    <a:pt x="4058" y="5673"/>
                  </a:lnTo>
                  <a:cubicBezTo>
                    <a:pt x="4058" y="5673"/>
                    <a:pt x="3522" y="3507"/>
                    <a:pt x="4630" y="1918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0514713" y="5138424"/>
              <a:ext cx="599571" cy="739181"/>
            </a:xfrm>
            <a:custGeom>
              <a:rect b="b" l="l" r="r" t="t"/>
              <a:pathLst>
                <a:path extrusionOk="0" h="6020" w="4883">
                  <a:moveTo>
                    <a:pt x="2122" y="256"/>
                  </a:moveTo>
                  <a:lnTo>
                    <a:pt x="4631" y="2068"/>
                  </a:lnTo>
                  <a:cubicBezTo>
                    <a:pt x="3774" y="3373"/>
                    <a:pt x="3949" y="4991"/>
                    <a:pt x="4051" y="5589"/>
                  </a:cubicBezTo>
                  <a:lnTo>
                    <a:pt x="256" y="2851"/>
                  </a:lnTo>
                  <a:lnTo>
                    <a:pt x="2122" y="256"/>
                  </a:lnTo>
                  <a:close/>
                  <a:moveTo>
                    <a:pt x="2082" y="1"/>
                  </a:moveTo>
                  <a:lnTo>
                    <a:pt x="1" y="2892"/>
                  </a:lnTo>
                  <a:lnTo>
                    <a:pt x="4335" y="6020"/>
                  </a:lnTo>
                  <a:lnTo>
                    <a:pt x="4277" y="5779"/>
                  </a:lnTo>
                  <a:cubicBezTo>
                    <a:pt x="4270" y="5757"/>
                    <a:pt x="3763" y="3635"/>
                    <a:pt x="4831" y="2100"/>
                  </a:cubicBezTo>
                  <a:lnTo>
                    <a:pt x="4882" y="2024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10045546" y="3143142"/>
              <a:ext cx="305004" cy="287937"/>
            </a:xfrm>
            <a:custGeom>
              <a:rect b="b" l="l" r="r" t="t"/>
              <a:pathLst>
                <a:path extrusionOk="0" h="2345" w="2484">
                  <a:moveTo>
                    <a:pt x="1218" y="0"/>
                  </a:moveTo>
                  <a:cubicBezTo>
                    <a:pt x="656" y="0"/>
                    <a:pt x="158" y="406"/>
                    <a:pt x="63" y="982"/>
                  </a:cubicBezTo>
                  <a:cubicBezTo>
                    <a:pt x="1" y="1365"/>
                    <a:pt x="132" y="1737"/>
                    <a:pt x="384" y="1996"/>
                  </a:cubicBezTo>
                  <a:cubicBezTo>
                    <a:pt x="551" y="2167"/>
                    <a:pt x="774" y="2287"/>
                    <a:pt x="1029" y="2328"/>
                  </a:cubicBezTo>
                  <a:cubicBezTo>
                    <a:pt x="1094" y="2339"/>
                    <a:pt x="1159" y="2344"/>
                    <a:pt x="1224" y="2344"/>
                  </a:cubicBezTo>
                  <a:cubicBezTo>
                    <a:pt x="1407" y="2344"/>
                    <a:pt x="1583" y="2300"/>
                    <a:pt x="1740" y="2222"/>
                  </a:cubicBezTo>
                  <a:cubicBezTo>
                    <a:pt x="2068" y="2061"/>
                    <a:pt x="2312" y="1752"/>
                    <a:pt x="2378" y="1365"/>
                  </a:cubicBezTo>
                  <a:cubicBezTo>
                    <a:pt x="2484" y="723"/>
                    <a:pt x="2050" y="122"/>
                    <a:pt x="1412" y="16"/>
                  </a:cubicBezTo>
                  <a:cubicBezTo>
                    <a:pt x="1347" y="5"/>
                    <a:pt x="1282" y="0"/>
                    <a:pt x="1218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0144512" y="3307676"/>
              <a:ext cx="180129" cy="167851"/>
            </a:xfrm>
            <a:custGeom>
              <a:rect b="b" l="l" r="r" t="t"/>
              <a:pathLst>
                <a:path extrusionOk="0" h="1367" w="1467">
                  <a:moveTo>
                    <a:pt x="770" y="0"/>
                  </a:moveTo>
                  <a:cubicBezTo>
                    <a:pt x="421" y="0"/>
                    <a:pt x="93" y="351"/>
                    <a:pt x="15" y="831"/>
                  </a:cubicBezTo>
                  <a:cubicBezTo>
                    <a:pt x="8" y="867"/>
                    <a:pt x="4" y="904"/>
                    <a:pt x="0" y="936"/>
                  </a:cubicBezTo>
                  <a:cubicBezTo>
                    <a:pt x="161" y="1163"/>
                    <a:pt x="380" y="1312"/>
                    <a:pt x="631" y="1356"/>
                  </a:cubicBezTo>
                  <a:cubicBezTo>
                    <a:pt x="678" y="1363"/>
                    <a:pt x="725" y="1367"/>
                    <a:pt x="772" y="1367"/>
                  </a:cubicBezTo>
                  <a:cubicBezTo>
                    <a:pt x="976" y="1367"/>
                    <a:pt x="1176" y="1297"/>
                    <a:pt x="1357" y="1170"/>
                  </a:cubicBezTo>
                  <a:cubicBezTo>
                    <a:pt x="1368" y="1133"/>
                    <a:pt x="1375" y="1093"/>
                    <a:pt x="1382" y="1057"/>
                  </a:cubicBezTo>
                  <a:cubicBezTo>
                    <a:pt x="1466" y="539"/>
                    <a:pt x="1229" y="69"/>
                    <a:pt x="854" y="7"/>
                  </a:cubicBezTo>
                  <a:cubicBezTo>
                    <a:pt x="826" y="2"/>
                    <a:pt x="798" y="0"/>
                    <a:pt x="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0178524" y="3242476"/>
              <a:ext cx="47150" cy="26768"/>
            </a:xfrm>
            <a:custGeom>
              <a:rect b="b" l="l" r="r" t="t"/>
              <a:pathLst>
                <a:path extrusionOk="0" h="218" w="384">
                  <a:moveTo>
                    <a:pt x="100" y="1"/>
                  </a:moveTo>
                  <a:cubicBezTo>
                    <a:pt x="58" y="1"/>
                    <a:pt x="18" y="32"/>
                    <a:pt x="11" y="78"/>
                  </a:cubicBezTo>
                  <a:cubicBezTo>
                    <a:pt x="1" y="130"/>
                    <a:pt x="33" y="173"/>
                    <a:pt x="84" y="184"/>
                  </a:cubicBezTo>
                  <a:lnTo>
                    <a:pt x="270" y="213"/>
                  </a:lnTo>
                  <a:cubicBezTo>
                    <a:pt x="278" y="213"/>
                    <a:pt x="281" y="217"/>
                    <a:pt x="289" y="217"/>
                  </a:cubicBezTo>
                  <a:cubicBezTo>
                    <a:pt x="332" y="217"/>
                    <a:pt x="369" y="184"/>
                    <a:pt x="376" y="140"/>
                  </a:cubicBezTo>
                  <a:cubicBezTo>
                    <a:pt x="383" y="89"/>
                    <a:pt x="351" y="42"/>
                    <a:pt x="303" y="35"/>
                  </a:cubicBezTo>
                  <a:lnTo>
                    <a:pt x="114" y="2"/>
                  </a:lnTo>
                  <a:cubicBezTo>
                    <a:pt x="109" y="1"/>
                    <a:pt x="105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0286453" y="3260403"/>
              <a:ext cx="48378" cy="26645"/>
            </a:xfrm>
            <a:custGeom>
              <a:rect b="b" l="l" r="r" t="t"/>
              <a:pathLst>
                <a:path extrusionOk="0" h="217" w="394">
                  <a:moveTo>
                    <a:pt x="100" y="1"/>
                  </a:moveTo>
                  <a:cubicBezTo>
                    <a:pt x="57" y="1"/>
                    <a:pt x="18" y="32"/>
                    <a:pt x="11" y="78"/>
                  </a:cubicBezTo>
                  <a:cubicBezTo>
                    <a:pt x="0" y="129"/>
                    <a:pt x="37" y="173"/>
                    <a:pt x="84" y="184"/>
                  </a:cubicBezTo>
                  <a:lnTo>
                    <a:pt x="281" y="217"/>
                  </a:lnTo>
                  <a:lnTo>
                    <a:pt x="295" y="217"/>
                  </a:lnTo>
                  <a:cubicBezTo>
                    <a:pt x="339" y="217"/>
                    <a:pt x="379" y="184"/>
                    <a:pt x="387" y="140"/>
                  </a:cubicBezTo>
                  <a:cubicBezTo>
                    <a:pt x="394" y="89"/>
                    <a:pt x="361" y="42"/>
                    <a:pt x="310" y="35"/>
                  </a:cubicBezTo>
                  <a:lnTo>
                    <a:pt x="113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0207624" y="3334689"/>
              <a:ext cx="69007" cy="30697"/>
            </a:xfrm>
            <a:custGeom>
              <a:rect b="b" l="l" r="r" t="t"/>
              <a:pathLst>
                <a:path extrusionOk="0" h="250" w="562">
                  <a:moveTo>
                    <a:pt x="104" y="0"/>
                  </a:moveTo>
                  <a:cubicBezTo>
                    <a:pt x="71" y="0"/>
                    <a:pt x="38" y="19"/>
                    <a:pt x="22" y="53"/>
                  </a:cubicBezTo>
                  <a:cubicBezTo>
                    <a:pt x="1" y="97"/>
                    <a:pt x="22" y="151"/>
                    <a:pt x="66" y="173"/>
                  </a:cubicBezTo>
                  <a:cubicBezTo>
                    <a:pt x="73" y="177"/>
                    <a:pt x="230" y="250"/>
                    <a:pt x="394" y="250"/>
                  </a:cubicBezTo>
                  <a:cubicBezTo>
                    <a:pt x="423" y="250"/>
                    <a:pt x="449" y="246"/>
                    <a:pt x="478" y="243"/>
                  </a:cubicBezTo>
                  <a:cubicBezTo>
                    <a:pt x="529" y="232"/>
                    <a:pt x="562" y="184"/>
                    <a:pt x="551" y="137"/>
                  </a:cubicBezTo>
                  <a:cubicBezTo>
                    <a:pt x="545" y="92"/>
                    <a:pt x="508" y="62"/>
                    <a:pt x="465" y="62"/>
                  </a:cubicBezTo>
                  <a:cubicBezTo>
                    <a:pt x="459" y="62"/>
                    <a:pt x="452" y="62"/>
                    <a:pt x="445" y="64"/>
                  </a:cubicBezTo>
                  <a:cubicBezTo>
                    <a:pt x="429" y="67"/>
                    <a:pt x="412" y="68"/>
                    <a:pt x="395" y="68"/>
                  </a:cubicBezTo>
                  <a:cubicBezTo>
                    <a:pt x="295" y="68"/>
                    <a:pt x="183" y="28"/>
                    <a:pt x="143" y="9"/>
                  </a:cubicBezTo>
                  <a:cubicBezTo>
                    <a:pt x="130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10001220" y="3221971"/>
              <a:ext cx="70848" cy="65937"/>
            </a:xfrm>
            <a:custGeom>
              <a:rect b="b" l="l" r="r" t="t"/>
              <a:pathLst>
                <a:path extrusionOk="0" h="537" w="577">
                  <a:moveTo>
                    <a:pt x="286" y="1"/>
                  </a:moveTo>
                  <a:cubicBezTo>
                    <a:pt x="159" y="1"/>
                    <a:pt x="46" y="93"/>
                    <a:pt x="23" y="224"/>
                  </a:cubicBezTo>
                  <a:cubicBezTo>
                    <a:pt x="1" y="369"/>
                    <a:pt x="99" y="508"/>
                    <a:pt x="245" y="533"/>
                  </a:cubicBezTo>
                  <a:cubicBezTo>
                    <a:pt x="259" y="536"/>
                    <a:pt x="272" y="537"/>
                    <a:pt x="286" y="537"/>
                  </a:cubicBezTo>
                  <a:cubicBezTo>
                    <a:pt x="416" y="537"/>
                    <a:pt x="532" y="443"/>
                    <a:pt x="551" y="311"/>
                  </a:cubicBezTo>
                  <a:cubicBezTo>
                    <a:pt x="577" y="165"/>
                    <a:pt x="478" y="27"/>
                    <a:pt x="333" y="5"/>
                  </a:cubicBezTo>
                  <a:cubicBezTo>
                    <a:pt x="317" y="2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9180268" y="3438321"/>
              <a:ext cx="814818" cy="1238312"/>
            </a:xfrm>
            <a:custGeom>
              <a:rect b="b" l="l" r="r" t="t"/>
              <a:pathLst>
                <a:path extrusionOk="0" h="10085" w="6636">
                  <a:moveTo>
                    <a:pt x="5490" y="0"/>
                  </a:moveTo>
                  <a:cubicBezTo>
                    <a:pt x="5132" y="0"/>
                    <a:pt x="4786" y="192"/>
                    <a:pt x="4605" y="529"/>
                  </a:cubicBezTo>
                  <a:lnTo>
                    <a:pt x="263" y="8608"/>
                  </a:lnTo>
                  <a:cubicBezTo>
                    <a:pt x="1" y="9096"/>
                    <a:pt x="183" y="9701"/>
                    <a:pt x="671" y="9964"/>
                  </a:cubicBezTo>
                  <a:cubicBezTo>
                    <a:pt x="821" y="10044"/>
                    <a:pt x="985" y="10084"/>
                    <a:pt x="1145" y="10084"/>
                  </a:cubicBezTo>
                  <a:cubicBezTo>
                    <a:pt x="1503" y="10084"/>
                    <a:pt x="1845" y="9895"/>
                    <a:pt x="2028" y="9556"/>
                  </a:cubicBezTo>
                  <a:lnTo>
                    <a:pt x="6373" y="1477"/>
                  </a:lnTo>
                  <a:cubicBezTo>
                    <a:pt x="6636" y="992"/>
                    <a:pt x="6454" y="383"/>
                    <a:pt x="5965" y="120"/>
                  </a:cubicBezTo>
                  <a:cubicBezTo>
                    <a:pt x="5814" y="39"/>
                    <a:pt x="5650" y="0"/>
                    <a:pt x="5490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1247504" y="4355291"/>
              <a:ext cx="570471" cy="263379"/>
            </a:xfrm>
            <a:custGeom>
              <a:rect b="b" l="l" r="r" t="t"/>
              <a:pathLst>
                <a:path extrusionOk="0" h="2145" w="4646">
                  <a:moveTo>
                    <a:pt x="3410" y="1"/>
                  </a:moveTo>
                  <a:cubicBezTo>
                    <a:pt x="1903" y="1"/>
                    <a:pt x="1" y="804"/>
                    <a:pt x="1" y="804"/>
                  </a:cubicBezTo>
                  <a:cubicBezTo>
                    <a:pt x="1" y="804"/>
                    <a:pt x="766" y="1734"/>
                    <a:pt x="1149" y="2091"/>
                  </a:cubicBezTo>
                  <a:cubicBezTo>
                    <a:pt x="1185" y="2127"/>
                    <a:pt x="1232" y="2145"/>
                    <a:pt x="1280" y="2145"/>
                  </a:cubicBezTo>
                  <a:cubicBezTo>
                    <a:pt x="1310" y="2145"/>
                    <a:pt x="1340" y="2138"/>
                    <a:pt x="1368" y="2124"/>
                  </a:cubicBezTo>
                  <a:lnTo>
                    <a:pt x="4507" y="549"/>
                  </a:lnTo>
                  <a:cubicBezTo>
                    <a:pt x="4645" y="480"/>
                    <a:pt x="4645" y="283"/>
                    <a:pt x="4503" y="210"/>
                  </a:cubicBezTo>
                  <a:cubicBezTo>
                    <a:pt x="4198" y="60"/>
                    <a:pt x="3819" y="1"/>
                    <a:pt x="341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1556803" y="4383655"/>
              <a:ext cx="249504" cy="74532"/>
            </a:xfrm>
            <a:custGeom>
              <a:rect b="b" l="l" r="r" t="t"/>
              <a:pathLst>
                <a:path extrusionOk="0" h="607" w="2032">
                  <a:moveTo>
                    <a:pt x="1844" y="0"/>
                  </a:moveTo>
                  <a:cubicBezTo>
                    <a:pt x="1201" y="0"/>
                    <a:pt x="569" y="153"/>
                    <a:pt x="1" y="442"/>
                  </a:cubicBezTo>
                  <a:lnTo>
                    <a:pt x="85" y="606"/>
                  </a:lnTo>
                  <a:cubicBezTo>
                    <a:pt x="624" y="328"/>
                    <a:pt x="1227" y="182"/>
                    <a:pt x="1835" y="182"/>
                  </a:cubicBezTo>
                  <a:cubicBezTo>
                    <a:pt x="1897" y="182"/>
                    <a:pt x="1959" y="184"/>
                    <a:pt x="2021" y="187"/>
                  </a:cubicBezTo>
                  <a:lnTo>
                    <a:pt x="2031" y="4"/>
                  </a:lnTo>
                  <a:cubicBezTo>
                    <a:pt x="1969" y="2"/>
                    <a:pt x="1906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11206739" y="4272287"/>
              <a:ext cx="291129" cy="273571"/>
            </a:xfrm>
            <a:custGeom>
              <a:rect b="b" l="l" r="r" t="t"/>
              <a:pathLst>
                <a:path extrusionOk="0" h="2228" w="2371">
                  <a:moveTo>
                    <a:pt x="1317" y="0"/>
                  </a:moveTo>
                  <a:lnTo>
                    <a:pt x="1" y="1404"/>
                  </a:lnTo>
                  <a:lnTo>
                    <a:pt x="971" y="2228"/>
                  </a:lnTo>
                  <a:lnTo>
                    <a:pt x="2371" y="842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8866180" y="4447872"/>
              <a:ext cx="491887" cy="273939"/>
            </a:xfrm>
            <a:custGeom>
              <a:rect b="b" l="l" r="r" t="t"/>
              <a:pathLst>
                <a:path extrusionOk="0" h="2231" w="4006">
                  <a:moveTo>
                    <a:pt x="2540" y="0"/>
                  </a:moveTo>
                  <a:cubicBezTo>
                    <a:pt x="1992" y="0"/>
                    <a:pt x="1463" y="78"/>
                    <a:pt x="1191" y="218"/>
                  </a:cubicBezTo>
                  <a:cubicBezTo>
                    <a:pt x="656" y="493"/>
                    <a:pt x="1" y="1685"/>
                    <a:pt x="410" y="1685"/>
                  </a:cubicBezTo>
                  <a:cubicBezTo>
                    <a:pt x="418" y="1685"/>
                    <a:pt x="427" y="1685"/>
                    <a:pt x="437" y="1683"/>
                  </a:cubicBezTo>
                  <a:cubicBezTo>
                    <a:pt x="527" y="1674"/>
                    <a:pt x="638" y="1670"/>
                    <a:pt x="756" y="1670"/>
                  </a:cubicBezTo>
                  <a:cubicBezTo>
                    <a:pt x="1248" y="1670"/>
                    <a:pt x="1884" y="1738"/>
                    <a:pt x="1884" y="1738"/>
                  </a:cubicBezTo>
                  <a:cubicBezTo>
                    <a:pt x="1884" y="1738"/>
                    <a:pt x="670" y="2231"/>
                    <a:pt x="1067" y="2231"/>
                  </a:cubicBezTo>
                  <a:cubicBezTo>
                    <a:pt x="1120" y="2231"/>
                    <a:pt x="1203" y="2222"/>
                    <a:pt x="1323" y="2201"/>
                  </a:cubicBezTo>
                  <a:cubicBezTo>
                    <a:pt x="2006" y="2084"/>
                    <a:pt x="2856" y="2066"/>
                    <a:pt x="3329" y="2066"/>
                  </a:cubicBezTo>
                  <a:cubicBezTo>
                    <a:pt x="3550" y="2066"/>
                    <a:pt x="3689" y="2070"/>
                    <a:pt x="3689" y="2070"/>
                  </a:cubicBezTo>
                  <a:lnTo>
                    <a:pt x="4006" y="247"/>
                  </a:lnTo>
                  <a:cubicBezTo>
                    <a:pt x="3656" y="78"/>
                    <a:pt x="3088" y="0"/>
                    <a:pt x="254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9150309" y="4341170"/>
              <a:ext cx="347980" cy="362100"/>
            </a:xfrm>
            <a:custGeom>
              <a:rect b="b" l="l" r="r" t="t"/>
              <a:pathLst>
                <a:path extrusionOk="0" h="2949" w="2834">
                  <a:moveTo>
                    <a:pt x="1247" y="0"/>
                  </a:moveTo>
                  <a:lnTo>
                    <a:pt x="0" y="2272"/>
                  </a:lnTo>
                  <a:lnTo>
                    <a:pt x="1269" y="2924"/>
                  </a:lnTo>
                  <a:lnTo>
                    <a:pt x="1375" y="2939"/>
                  </a:lnTo>
                  <a:cubicBezTo>
                    <a:pt x="1410" y="2945"/>
                    <a:pt x="1446" y="2948"/>
                    <a:pt x="1481" y="2948"/>
                  </a:cubicBezTo>
                  <a:cubicBezTo>
                    <a:pt x="1710" y="2948"/>
                    <a:pt x="1927" y="2819"/>
                    <a:pt x="2035" y="2611"/>
                  </a:cubicBezTo>
                  <a:lnTo>
                    <a:pt x="2833" y="1058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10371421" y="4506318"/>
              <a:ext cx="207388" cy="196214"/>
            </a:xfrm>
            <a:custGeom>
              <a:rect b="b" l="l" r="r" t="t"/>
              <a:pathLst>
                <a:path extrusionOk="0" h="1598" w="1689">
                  <a:moveTo>
                    <a:pt x="1" y="1"/>
                  </a:moveTo>
                  <a:lnTo>
                    <a:pt x="1689" y="1598"/>
                  </a:lnTo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0363809" y="4497846"/>
              <a:ext cx="222614" cy="213159"/>
            </a:xfrm>
            <a:custGeom>
              <a:rect b="b" l="l" r="r" t="t"/>
              <a:pathLst>
                <a:path extrusionOk="0" h="1736" w="1813">
                  <a:moveTo>
                    <a:pt x="125" y="0"/>
                  </a:moveTo>
                  <a:lnTo>
                    <a:pt x="1" y="135"/>
                  </a:lnTo>
                  <a:lnTo>
                    <a:pt x="1685" y="1736"/>
                  </a:lnTo>
                  <a:lnTo>
                    <a:pt x="1813" y="160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9810532" y="3491488"/>
              <a:ext cx="882474" cy="698047"/>
            </a:xfrm>
            <a:custGeom>
              <a:rect b="b" l="l" r="r" t="t"/>
              <a:pathLst>
                <a:path extrusionOk="0" h="5685" w="7187">
                  <a:moveTo>
                    <a:pt x="1" y="1"/>
                  </a:moveTo>
                  <a:lnTo>
                    <a:pt x="661" y="4642"/>
                  </a:lnTo>
                  <a:cubicBezTo>
                    <a:pt x="744" y="5240"/>
                    <a:pt x="1255" y="5685"/>
                    <a:pt x="1860" y="5685"/>
                  </a:cubicBezTo>
                  <a:lnTo>
                    <a:pt x="5885" y="5685"/>
                  </a:lnTo>
                  <a:cubicBezTo>
                    <a:pt x="6621" y="5685"/>
                    <a:pt x="7187" y="5032"/>
                    <a:pt x="7081" y="4303"/>
                  </a:cubicBezTo>
                  <a:lnTo>
                    <a:pt x="6468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9845895" y="3527832"/>
              <a:ext cx="117016" cy="282166"/>
            </a:xfrm>
            <a:custGeom>
              <a:rect b="b" l="l" r="r" t="t"/>
              <a:pathLst>
                <a:path extrusionOk="0" h="2298" w="953">
                  <a:moveTo>
                    <a:pt x="952" y="0"/>
                  </a:moveTo>
                  <a:lnTo>
                    <a:pt x="1" y="2297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9835581" y="3523289"/>
              <a:ext cx="137645" cy="291129"/>
            </a:xfrm>
            <a:custGeom>
              <a:rect b="b" l="l" r="r" t="t"/>
              <a:pathLst>
                <a:path extrusionOk="0" h="2371" w="1121">
                  <a:moveTo>
                    <a:pt x="952" y="1"/>
                  </a:moveTo>
                  <a:lnTo>
                    <a:pt x="1" y="2301"/>
                  </a:lnTo>
                  <a:lnTo>
                    <a:pt x="169" y="2370"/>
                  </a:lnTo>
                  <a:lnTo>
                    <a:pt x="1120" y="70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10606067" y="3570808"/>
              <a:ext cx="56973" cy="333122"/>
            </a:xfrm>
            <a:custGeom>
              <a:rect b="b" l="l" r="r" t="t"/>
              <a:pathLst>
                <a:path extrusionOk="0" h="2713" w="464">
                  <a:moveTo>
                    <a:pt x="0" y="0"/>
                  </a:moveTo>
                  <a:lnTo>
                    <a:pt x="463" y="2713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10595261" y="3568966"/>
              <a:ext cx="78461" cy="337174"/>
            </a:xfrm>
            <a:custGeom>
              <a:rect b="b" l="l" r="r" t="t"/>
              <a:pathLst>
                <a:path extrusionOk="0" h="2746" w="639">
                  <a:moveTo>
                    <a:pt x="179" y="1"/>
                  </a:moveTo>
                  <a:lnTo>
                    <a:pt x="1" y="30"/>
                  </a:lnTo>
                  <a:lnTo>
                    <a:pt x="460" y="2746"/>
                  </a:lnTo>
                  <a:lnTo>
                    <a:pt x="639" y="271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740"/>
                  </a:moveTo>
                  <a:cubicBezTo>
                    <a:pt x="2155" y="952"/>
                    <a:pt x="2217" y="1192"/>
                    <a:pt x="2312" y="1433"/>
                  </a:cubicBezTo>
                  <a:cubicBezTo>
                    <a:pt x="2589" y="2155"/>
                    <a:pt x="3034" y="2618"/>
                    <a:pt x="3614" y="2804"/>
                  </a:cubicBezTo>
                  <a:cubicBezTo>
                    <a:pt x="3034" y="2986"/>
                    <a:pt x="2589" y="3453"/>
                    <a:pt x="2312" y="4171"/>
                  </a:cubicBezTo>
                  <a:cubicBezTo>
                    <a:pt x="2217" y="4411"/>
                    <a:pt x="2155" y="4652"/>
                    <a:pt x="2112" y="4864"/>
                  </a:cubicBezTo>
                  <a:cubicBezTo>
                    <a:pt x="2068" y="4652"/>
                    <a:pt x="2006" y="4411"/>
                    <a:pt x="1911" y="4171"/>
                  </a:cubicBezTo>
                  <a:cubicBezTo>
                    <a:pt x="1634" y="3453"/>
                    <a:pt x="1189" y="2986"/>
                    <a:pt x="610" y="2804"/>
                  </a:cubicBezTo>
                  <a:cubicBezTo>
                    <a:pt x="1189" y="2618"/>
                    <a:pt x="1634" y="2155"/>
                    <a:pt x="1911" y="1433"/>
                  </a:cubicBezTo>
                  <a:cubicBezTo>
                    <a:pt x="2006" y="1192"/>
                    <a:pt x="2068" y="952"/>
                    <a:pt x="2112" y="740"/>
                  </a:cubicBezTo>
                  <a:close/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12379228" y="3304484"/>
              <a:ext cx="259204" cy="265958"/>
            </a:xfrm>
            <a:custGeom>
              <a:rect b="b" l="l" r="r" t="t"/>
              <a:pathLst>
                <a:path extrusionOk="0" h="2166" w="2111">
                  <a:moveTo>
                    <a:pt x="1054" y="0"/>
                  </a:moveTo>
                  <a:cubicBezTo>
                    <a:pt x="1054" y="0"/>
                    <a:pt x="1028" y="1097"/>
                    <a:pt x="0" y="1097"/>
                  </a:cubicBezTo>
                  <a:cubicBezTo>
                    <a:pt x="1028" y="1097"/>
                    <a:pt x="1054" y="2166"/>
                    <a:pt x="1054" y="2166"/>
                  </a:cubicBezTo>
                  <a:cubicBezTo>
                    <a:pt x="1054" y="2166"/>
                    <a:pt x="1083" y="1097"/>
                    <a:pt x="2111" y="1097"/>
                  </a:cubicBezTo>
                  <a:cubicBezTo>
                    <a:pt x="1083" y="1097"/>
                    <a:pt x="1054" y="0"/>
                    <a:pt x="1054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12006693" y="3836272"/>
              <a:ext cx="155081" cy="159010"/>
            </a:xfrm>
            <a:custGeom>
              <a:rect b="b" l="l" r="r" t="t"/>
              <a:pathLst>
                <a:path extrusionOk="0" h="1295" w="1263">
                  <a:moveTo>
                    <a:pt x="631" y="0"/>
                  </a:moveTo>
                  <a:cubicBezTo>
                    <a:pt x="631" y="0"/>
                    <a:pt x="613" y="656"/>
                    <a:pt x="1" y="656"/>
                  </a:cubicBezTo>
                  <a:cubicBezTo>
                    <a:pt x="613" y="656"/>
                    <a:pt x="631" y="1294"/>
                    <a:pt x="631" y="1294"/>
                  </a:cubicBezTo>
                  <a:cubicBezTo>
                    <a:pt x="631" y="1294"/>
                    <a:pt x="646" y="656"/>
                    <a:pt x="1262" y="656"/>
                  </a:cubicBezTo>
                  <a:cubicBezTo>
                    <a:pt x="646" y="656"/>
                    <a:pt x="631" y="0"/>
                    <a:pt x="63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21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95" name="Google Shape;395;p21"/>
          <p:cNvCxnSpPr>
            <a:stCxn id="394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21"/>
          <p:cNvCxnSpPr>
            <a:stCxn id="394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7" name="Google Shape;397;p21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398" name="Google Shape;398;p2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1" name="Google Shape;411;p2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12" name="Google Shape;412;p21"/>
          <p:cNvSpPr txBox="1"/>
          <p:nvPr/>
        </p:nvSpPr>
        <p:spPr>
          <a:xfrm>
            <a:off x="1398327" y="4065750"/>
            <a:ext cx="11393100" cy="4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900">
                <a:solidFill>
                  <a:schemeClr val="dk1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Definiciones</a:t>
            </a:r>
            <a:r>
              <a:rPr lang="es-419" sz="6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 las </a:t>
            </a:r>
            <a:r>
              <a:rPr lang="es-419" sz="6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características</a:t>
            </a:r>
            <a:r>
              <a:rPr lang="es-419" sz="6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 Python</a:t>
            </a:r>
            <a:endParaRPr sz="6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chemeClr val="accent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413" name="Google Shape;413;p21"/>
          <p:cNvGrpSpPr/>
          <p:nvPr/>
        </p:nvGrpSpPr>
        <p:grpSpPr>
          <a:xfrm>
            <a:off x="8700257" y="7219127"/>
            <a:ext cx="4366326" cy="3050472"/>
            <a:chOff x="3345475" y="1932925"/>
            <a:chExt cx="1053650" cy="736100"/>
          </a:xfrm>
        </p:grpSpPr>
        <p:sp>
          <p:nvSpPr>
            <p:cNvPr id="414" name="Google Shape;414;p21"/>
            <p:cNvSpPr/>
            <p:nvPr/>
          </p:nvSpPr>
          <p:spPr>
            <a:xfrm>
              <a:off x="3471525" y="1932925"/>
              <a:ext cx="817950" cy="666200"/>
            </a:xfrm>
            <a:custGeom>
              <a:rect b="b" l="l" r="r" t="t"/>
              <a:pathLst>
                <a:path extrusionOk="0" h="26648" w="32718">
                  <a:moveTo>
                    <a:pt x="28182" y="183"/>
                  </a:moveTo>
                  <a:cubicBezTo>
                    <a:pt x="30585" y="183"/>
                    <a:pt x="32535" y="2137"/>
                    <a:pt x="32535" y="4540"/>
                  </a:cubicBezTo>
                  <a:lnTo>
                    <a:pt x="32535" y="26465"/>
                  </a:lnTo>
                  <a:lnTo>
                    <a:pt x="183" y="26465"/>
                  </a:lnTo>
                  <a:lnTo>
                    <a:pt x="183" y="4540"/>
                  </a:lnTo>
                  <a:cubicBezTo>
                    <a:pt x="183" y="2137"/>
                    <a:pt x="2137" y="183"/>
                    <a:pt x="4539" y="183"/>
                  </a:cubicBezTo>
                  <a:close/>
                  <a:moveTo>
                    <a:pt x="4539" y="1"/>
                  </a:moveTo>
                  <a:cubicBezTo>
                    <a:pt x="2038" y="1"/>
                    <a:pt x="1" y="2035"/>
                    <a:pt x="1" y="4540"/>
                  </a:cubicBezTo>
                  <a:lnTo>
                    <a:pt x="1" y="26647"/>
                  </a:lnTo>
                  <a:lnTo>
                    <a:pt x="32717" y="26647"/>
                  </a:lnTo>
                  <a:lnTo>
                    <a:pt x="32717" y="4540"/>
                  </a:lnTo>
                  <a:cubicBezTo>
                    <a:pt x="32717" y="2035"/>
                    <a:pt x="30683" y="1"/>
                    <a:pt x="28182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930700" y="2415250"/>
              <a:ext cx="323050" cy="237925"/>
            </a:xfrm>
            <a:custGeom>
              <a:rect b="b" l="l" r="r" t="t"/>
              <a:pathLst>
                <a:path extrusionOk="0" h="9517" w="12922">
                  <a:moveTo>
                    <a:pt x="1696" y="0"/>
                  </a:moveTo>
                  <a:cubicBezTo>
                    <a:pt x="1511" y="0"/>
                    <a:pt x="1324" y="34"/>
                    <a:pt x="1142" y="107"/>
                  </a:cubicBezTo>
                  <a:cubicBezTo>
                    <a:pt x="373" y="413"/>
                    <a:pt x="1" y="1284"/>
                    <a:pt x="307" y="2054"/>
                  </a:cubicBezTo>
                  <a:lnTo>
                    <a:pt x="2906" y="8572"/>
                  </a:lnTo>
                  <a:cubicBezTo>
                    <a:pt x="3136" y="9148"/>
                    <a:pt x="3694" y="9516"/>
                    <a:pt x="4299" y="9516"/>
                  </a:cubicBezTo>
                  <a:cubicBezTo>
                    <a:pt x="4390" y="9516"/>
                    <a:pt x="4481" y="9505"/>
                    <a:pt x="4576" y="9491"/>
                  </a:cubicBezTo>
                  <a:lnTo>
                    <a:pt x="11572" y="8178"/>
                  </a:lnTo>
                  <a:cubicBezTo>
                    <a:pt x="12385" y="8025"/>
                    <a:pt x="12921" y="7241"/>
                    <a:pt x="12768" y="6428"/>
                  </a:cubicBezTo>
                  <a:cubicBezTo>
                    <a:pt x="12633" y="5709"/>
                    <a:pt x="12003" y="5206"/>
                    <a:pt x="11297" y="5206"/>
                  </a:cubicBezTo>
                  <a:cubicBezTo>
                    <a:pt x="11205" y="5206"/>
                    <a:pt x="11112" y="5215"/>
                    <a:pt x="11018" y="5233"/>
                  </a:cubicBezTo>
                  <a:lnTo>
                    <a:pt x="5232" y="6315"/>
                  </a:lnTo>
                  <a:lnTo>
                    <a:pt x="3089" y="945"/>
                  </a:lnTo>
                  <a:cubicBezTo>
                    <a:pt x="2855" y="358"/>
                    <a:pt x="2292" y="0"/>
                    <a:pt x="1696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486925" y="2412150"/>
              <a:ext cx="481175" cy="256875"/>
            </a:xfrm>
            <a:custGeom>
              <a:rect b="b" l="l" r="r" t="t"/>
              <a:pathLst>
                <a:path extrusionOk="0" h="10275" w="19247">
                  <a:moveTo>
                    <a:pt x="11234" y="0"/>
                  </a:moveTo>
                  <a:cubicBezTo>
                    <a:pt x="10658" y="0"/>
                    <a:pt x="10108" y="335"/>
                    <a:pt x="9862" y="894"/>
                  </a:cubicBezTo>
                  <a:lnTo>
                    <a:pt x="7234" y="6862"/>
                  </a:lnTo>
                  <a:lnTo>
                    <a:pt x="2232" y="4945"/>
                  </a:lnTo>
                  <a:cubicBezTo>
                    <a:pt x="2056" y="4877"/>
                    <a:pt x="1875" y="4845"/>
                    <a:pt x="1697" y="4845"/>
                  </a:cubicBezTo>
                  <a:cubicBezTo>
                    <a:pt x="1093" y="4845"/>
                    <a:pt x="524" y="5212"/>
                    <a:pt x="296" y="5809"/>
                  </a:cubicBezTo>
                  <a:cubicBezTo>
                    <a:pt x="1" y="6578"/>
                    <a:pt x="383" y="7446"/>
                    <a:pt x="1156" y="7745"/>
                  </a:cubicBezTo>
                  <a:lnTo>
                    <a:pt x="7493" y="10173"/>
                  </a:lnTo>
                  <a:cubicBezTo>
                    <a:pt x="7668" y="10242"/>
                    <a:pt x="7850" y="10275"/>
                    <a:pt x="8029" y="10275"/>
                  </a:cubicBezTo>
                  <a:cubicBezTo>
                    <a:pt x="8605" y="10275"/>
                    <a:pt x="9155" y="9936"/>
                    <a:pt x="9399" y="9378"/>
                  </a:cubicBezTo>
                  <a:lnTo>
                    <a:pt x="11248" y="5182"/>
                  </a:lnTo>
                  <a:lnTo>
                    <a:pt x="11248" y="6312"/>
                  </a:lnTo>
                  <a:cubicBezTo>
                    <a:pt x="11248" y="6913"/>
                    <a:pt x="11736" y="7402"/>
                    <a:pt x="12342" y="7402"/>
                  </a:cubicBezTo>
                  <a:lnTo>
                    <a:pt x="18156" y="7402"/>
                  </a:lnTo>
                  <a:cubicBezTo>
                    <a:pt x="18758" y="7402"/>
                    <a:pt x="19247" y="6913"/>
                    <a:pt x="19247" y="6312"/>
                  </a:cubicBezTo>
                  <a:lnTo>
                    <a:pt x="19247" y="391"/>
                  </a:lnTo>
                  <a:lnTo>
                    <a:pt x="12243" y="391"/>
                  </a:lnTo>
                  <a:cubicBezTo>
                    <a:pt x="12126" y="285"/>
                    <a:pt x="11988" y="194"/>
                    <a:pt x="11838" y="129"/>
                  </a:cubicBezTo>
                  <a:cubicBezTo>
                    <a:pt x="11642" y="42"/>
                    <a:pt x="11436" y="0"/>
                    <a:pt x="11234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345475" y="2528075"/>
              <a:ext cx="183850" cy="104275"/>
            </a:xfrm>
            <a:custGeom>
              <a:rect b="b" l="l" r="r" t="t"/>
              <a:pathLst>
                <a:path extrusionOk="0" h="4171" w="7354">
                  <a:moveTo>
                    <a:pt x="2710" y="1"/>
                  </a:moveTo>
                  <a:cubicBezTo>
                    <a:pt x="2236" y="1"/>
                    <a:pt x="2946" y="963"/>
                    <a:pt x="4208" y="1143"/>
                  </a:cubicBezTo>
                  <a:cubicBezTo>
                    <a:pt x="4208" y="1143"/>
                    <a:pt x="2170" y="2105"/>
                    <a:pt x="1083" y="2112"/>
                  </a:cubicBezTo>
                  <a:cubicBezTo>
                    <a:pt x="0" y="2120"/>
                    <a:pt x="875" y="3771"/>
                    <a:pt x="2771" y="4048"/>
                  </a:cubicBezTo>
                  <a:cubicBezTo>
                    <a:pt x="3319" y="4129"/>
                    <a:pt x="3742" y="4171"/>
                    <a:pt x="4122" y="4171"/>
                  </a:cubicBezTo>
                  <a:cubicBezTo>
                    <a:pt x="5061" y="4171"/>
                    <a:pt x="5735" y="3916"/>
                    <a:pt x="7354" y="3363"/>
                  </a:cubicBezTo>
                  <a:lnTo>
                    <a:pt x="6180" y="5"/>
                  </a:lnTo>
                  <a:cubicBezTo>
                    <a:pt x="6180" y="5"/>
                    <a:pt x="4923" y="39"/>
                    <a:pt x="3912" y="39"/>
                  </a:cubicBezTo>
                  <a:cubicBezTo>
                    <a:pt x="3406" y="39"/>
                    <a:pt x="2962" y="31"/>
                    <a:pt x="2768" y="5"/>
                  </a:cubicBezTo>
                  <a:cubicBezTo>
                    <a:pt x="2747" y="2"/>
                    <a:pt x="2727" y="1"/>
                    <a:pt x="2710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433525" y="2562100"/>
              <a:ext cx="40300" cy="56625"/>
            </a:xfrm>
            <a:custGeom>
              <a:rect b="b" l="l" r="r" t="t"/>
              <a:pathLst>
                <a:path extrusionOk="0" h="2265" w="1612">
                  <a:moveTo>
                    <a:pt x="193" y="0"/>
                  </a:moveTo>
                  <a:lnTo>
                    <a:pt x="0" y="84"/>
                  </a:lnTo>
                  <a:cubicBezTo>
                    <a:pt x="29" y="153"/>
                    <a:pt x="737" y="1819"/>
                    <a:pt x="1502" y="2264"/>
                  </a:cubicBezTo>
                  <a:lnTo>
                    <a:pt x="1612" y="2082"/>
                  </a:lnTo>
                  <a:cubicBezTo>
                    <a:pt x="904" y="1674"/>
                    <a:pt x="201" y="18"/>
                    <a:pt x="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364350" y="2575850"/>
              <a:ext cx="78025" cy="24275"/>
            </a:xfrm>
            <a:custGeom>
              <a:rect b="b" l="l" r="r" t="t"/>
              <a:pathLst>
                <a:path extrusionOk="0" h="971" w="3121">
                  <a:moveTo>
                    <a:pt x="3033" y="1"/>
                  </a:moveTo>
                  <a:cubicBezTo>
                    <a:pt x="3015" y="8"/>
                    <a:pt x="1440" y="723"/>
                    <a:pt x="0" y="759"/>
                  </a:cubicBezTo>
                  <a:lnTo>
                    <a:pt x="4" y="971"/>
                  </a:lnTo>
                  <a:cubicBezTo>
                    <a:pt x="1491" y="934"/>
                    <a:pt x="3055" y="223"/>
                    <a:pt x="3121" y="194"/>
                  </a:cubicBezTo>
                  <a:lnTo>
                    <a:pt x="30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379200" y="2591800"/>
              <a:ext cx="71650" cy="26475"/>
            </a:xfrm>
            <a:custGeom>
              <a:rect b="b" l="l" r="r" t="t"/>
              <a:pathLst>
                <a:path extrusionOk="0" h="1059" w="2866">
                  <a:moveTo>
                    <a:pt x="2789" y="1"/>
                  </a:moveTo>
                  <a:cubicBezTo>
                    <a:pt x="2782" y="4"/>
                    <a:pt x="2764" y="12"/>
                    <a:pt x="2731" y="26"/>
                  </a:cubicBezTo>
                  <a:cubicBezTo>
                    <a:pt x="1532" y="556"/>
                    <a:pt x="575" y="847"/>
                    <a:pt x="34" y="847"/>
                  </a:cubicBezTo>
                  <a:cubicBezTo>
                    <a:pt x="24" y="847"/>
                    <a:pt x="14" y="847"/>
                    <a:pt x="4" y="847"/>
                  </a:cubicBezTo>
                  <a:lnTo>
                    <a:pt x="0" y="1058"/>
                  </a:lnTo>
                  <a:lnTo>
                    <a:pt x="33" y="1058"/>
                  </a:lnTo>
                  <a:cubicBezTo>
                    <a:pt x="802" y="1058"/>
                    <a:pt x="2100" y="537"/>
                    <a:pt x="2815" y="220"/>
                  </a:cubicBezTo>
                  <a:cubicBezTo>
                    <a:pt x="2844" y="209"/>
                    <a:pt x="2859" y="201"/>
                    <a:pt x="2866" y="198"/>
                  </a:cubicBezTo>
                  <a:lnTo>
                    <a:pt x="27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407625" y="2605300"/>
              <a:ext cx="53625" cy="25350"/>
            </a:xfrm>
            <a:custGeom>
              <a:rect b="b" l="l" r="r" t="t"/>
              <a:pathLst>
                <a:path extrusionOk="0" h="1014" w="2145">
                  <a:moveTo>
                    <a:pt x="2039" y="0"/>
                  </a:moveTo>
                  <a:cubicBezTo>
                    <a:pt x="2024" y="8"/>
                    <a:pt x="737" y="744"/>
                    <a:pt x="1" y="802"/>
                  </a:cubicBezTo>
                  <a:lnTo>
                    <a:pt x="19" y="1014"/>
                  </a:lnTo>
                  <a:cubicBezTo>
                    <a:pt x="799" y="952"/>
                    <a:pt x="2090" y="215"/>
                    <a:pt x="2145" y="183"/>
                  </a:cubicBezTo>
                  <a:lnTo>
                    <a:pt x="20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448375" y="2555250"/>
              <a:ext cx="45425" cy="24100"/>
            </a:xfrm>
            <a:custGeom>
              <a:rect b="b" l="l" r="r" t="t"/>
              <a:pathLst>
                <a:path extrusionOk="0" h="964" w="1817">
                  <a:moveTo>
                    <a:pt x="183" y="1"/>
                  </a:moveTo>
                  <a:lnTo>
                    <a:pt x="92" y="56"/>
                  </a:lnTo>
                  <a:lnTo>
                    <a:pt x="184" y="2"/>
                  </a:lnTo>
                  <a:lnTo>
                    <a:pt x="184" y="2"/>
                  </a:lnTo>
                  <a:cubicBezTo>
                    <a:pt x="184" y="2"/>
                    <a:pt x="184" y="2"/>
                    <a:pt x="184" y="2"/>
                  </a:cubicBezTo>
                  <a:lnTo>
                    <a:pt x="184" y="2"/>
                  </a:lnTo>
                  <a:lnTo>
                    <a:pt x="186" y="1"/>
                  </a:lnTo>
                  <a:lnTo>
                    <a:pt x="184" y="2"/>
                  </a:lnTo>
                  <a:lnTo>
                    <a:pt x="184" y="2"/>
                  </a:lnTo>
                  <a:cubicBezTo>
                    <a:pt x="183" y="2"/>
                    <a:pt x="183" y="1"/>
                    <a:pt x="183" y="1"/>
                  </a:cubicBezTo>
                  <a:close/>
                  <a:moveTo>
                    <a:pt x="184" y="2"/>
                  </a:moveTo>
                  <a:lnTo>
                    <a:pt x="1" y="110"/>
                  </a:lnTo>
                  <a:cubicBezTo>
                    <a:pt x="8" y="117"/>
                    <a:pt x="515" y="963"/>
                    <a:pt x="1466" y="963"/>
                  </a:cubicBezTo>
                  <a:cubicBezTo>
                    <a:pt x="1579" y="963"/>
                    <a:pt x="1696" y="952"/>
                    <a:pt x="1816" y="927"/>
                  </a:cubicBezTo>
                  <a:lnTo>
                    <a:pt x="1772" y="719"/>
                  </a:lnTo>
                  <a:cubicBezTo>
                    <a:pt x="1663" y="741"/>
                    <a:pt x="1560" y="751"/>
                    <a:pt x="1462" y="751"/>
                  </a:cubicBezTo>
                  <a:cubicBezTo>
                    <a:pt x="646" y="751"/>
                    <a:pt x="216" y="54"/>
                    <a:pt x="18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3493225" y="2528050"/>
              <a:ext cx="57625" cy="84100"/>
            </a:xfrm>
            <a:custGeom>
              <a:rect b="b" l="l" r="r" t="t"/>
              <a:pathLst>
                <a:path extrusionOk="0" h="3364" w="2305">
                  <a:moveTo>
                    <a:pt x="491" y="1"/>
                  </a:moveTo>
                  <a:cubicBezTo>
                    <a:pt x="354" y="1"/>
                    <a:pt x="270" y="6"/>
                    <a:pt x="270" y="6"/>
                  </a:cubicBezTo>
                  <a:lnTo>
                    <a:pt x="0" y="239"/>
                  </a:lnTo>
                  <a:lnTo>
                    <a:pt x="1444" y="3364"/>
                  </a:lnTo>
                  <a:lnTo>
                    <a:pt x="2304" y="382"/>
                  </a:lnTo>
                  <a:cubicBezTo>
                    <a:pt x="1711" y="44"/>
                    <a:pt x="882" y="1"/>
                    <a:pt x="491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4215250" y="2538850"/>
              <a:ext cx="183875" cy="104275"/>
            </a:xfrm>
            <a:custGeom>
              <a:rect b="b" l="l" r="r" t="t"/>
              <a:pathLst>
                <a:path extrusionOk="0" h="4171" w="7355">
                  <a:moveTo>
                    <a:pt x="4641" y="0"/>
                  </a:moveTo>
                  <a:cubicBezTo>
                    <a:pt x="4624" y="0"/>
                    <a:pt x="4604" y="2"/>
                    <a:pt x="4584" y="4"/>
                  </a:cubicBezTo>
                  <a:cubicBezTo>
                    <a:pt x="4389" y="30"/>
                    <a:pt x="3946" y="38"/>
                    <a:pt x="3441" y="38"/>
                  </a:cubicBezTo>
                  <a:cubicBezTo>
                    <a:pt x="2431" y="38"/>
                    <a:pt x="1175" y="4"/>
                    <a:pt x="1175" y="4"/>
                  </a:cubicBezTo>
                  <a:lnTo>
                    <a:pt x="1" y="3362"/>
                  </a:lnTo>
                  <a:cubicBezTo>
                    <a:pt x="1618" y="3915"/>
                    <a:pt x="2290" y="4170"/>
                    <a:pt x="3229" y="4170"/>
                  </a:cubicBezTo>
                  <a:cubicBezTo>
                    <a:pt x="3609" y="4170"/>
                    <a:pt x="4033" y="4128"/>
                    <a:pt x="4580" y="4047"/>
                  </a:cubicBezTo>
                  <a:cubicBezTo>
                    <a:pt x="6479" y="3770"/>
                    <a:pt x="7354" y="2119"/>
                    <a:pt x="6268" y="2111"/>
                  </a:cubicBezTo>
                  <a:cubicBezTo>
                    <a:pt x="5181" y="2104"/>
                    <a:pt x="3143" y="1142"/>
                    <a:pt x="3143" y="1142"/>
                  </a:cubicBezTo>
                  <a:cubicBezTo>
                    <a:pt x="4405" y="962"/>
                    <a:pt x="5115" y="0"/>
                    <a:pt x="464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4270775" y="2572850"/>
              <a:ext cx="40300" cy="56625"/>
            </a:xfrm>
            <a:custGeom>
              <a:rect b="b" l="l" r="r" t="t"/>
              <a:pathLst>
                <a:path extrusionOk="0" h="2265" w="1612">
                  <a:moveTo>
                    <a:pt x="1415" y="0"/>
                  </a:moveTo>
                  <a:cubicBezTo>
                    <a:pt x="1407" y="19"/>
                    <a:pt x="704" y="1674"/>
                    <a:pt x="0" y="2082"/>
                  </a:cubicBezTo>
                  <a:lnTo>
                    <a:pt x="106" y="2264"/>
                  </a:lnTo>
                  <a:cubicBezTo>
                    <a:pt x="871" y="1820"/>
                    <a:pt x="1582" y="154"/>
                    <a:pt x="1612" y="84"/>
                  </a:cubicBezTo>
                  <a:lnTo>
                    <a:pt x="14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4302125" y="2586600"/>
              <a:ext cx="78025" cy="24275"/>
            </a:xfrm>
            <a:custGeom>
              <a:rect b="b" l="l" r="r" t="t"/>
              <a:pathLst>
                <a:path extrusionOk="0" h="971" w="3121">
                  <a:moveTo>
                    <a:pt x="91" y="1"/>
                  </a:moveTo>
                  <a:lnTo>
                    <a:pt x="0" y="194"/>
                  </a:lnTo>
                  <a:cubicBezTo>
                    <a:pt x="66" y="227"/>
                    <a:pt x="1630" y="934"/>
                    <a:pt x="3117" y="971"/>
                  </a:cubicBezTo>
                  <a:lnTo>
                    <a:pt x="3121" y="759"/>
                  </a:lnTo>
                  <a:cubicBezTo>
                    <a:pt x="1681" y="723"/>
                    <a:pt x="106" y="8"/>
                    <a:pt x="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4293650" y="2602550"/>
              <a:ext cx="71650" cy="26475"/>
            </a:xfrm>
            <a:custGeom>
              <a:rect b="b" l="l" r="r" t="t"/>
              <a:pathLst>
                <a:path extrusionOk="0" h="1059" w="2866">
                  <a:moveTo>
                    <a:pt x="77" y="1"/>
                  </a:moveTo>
                  <a:lnTo>
                    <a:pt x="0" y="198"/>
                  </a:lnTo>
                  <a:cubicBezTo>
                    <a:pt x="7" y="201"/>
                    <a:pt x="26" y="209"/>
                    <a:pt x="51" y="220"/>
                  </a:cubicBezTo>
                  <a:cubicBezTo>
                    <a:pt x="766" y="537"/>
                    <a:pt x="2064" y="1058"/>
                    <a:pt x="2833" y="1058"/>
                  </a:cubicBezTo>
                  <a:lnTo>
                    <a:pt x="2866" y="1058"/>
                  </a:lnTo>
                  <a:lnTo>
                    <a:pt x="2862" y="847"/>
                  </a:lnTo>
                  <a:cubicBezTo>
                    <a:pt x="2852" y="847"/>
                    <a:pt x="2843" y="847"/>
                    <a:pt x="2833" y="847"/>
                  </a:cubicBezTo>
                  <a:cubicBezTo>
                    <a:pt x="2291" y="847"/>
                    <a:pt x="1338" y="556"/>
                    <a:pt x="135" y="26"/>
                  </a:cubicBezTo>
                  <a:cubicBezTo>
                    <a:pt x="106" y="12"/>
                    <a:pt x="84" y="5"/>
                    <a:pt x="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4283350" y="2616050"/>
              <a:ext cx="53525" cy="25375"/>
            </a:xfrm>
            <a:custGeom>
              <a:rect b="b" l="l" r="r" t="t"/>
              <a:pathLst>
                <a:path extrusionOk="0" h="1015" w="2141">
                  <a:moveTo>
                    <a:pt x="106" y="1"/>
                  </a:moveTo>
                  <a:lnTo>
                    <a:pt x="0" y="183"/>
                  </a:lnTo>
                  <a:cubicBezTo>
                    <a:pt x="51" y="216"/>
                    <a:pt x="1342" y="952"/>
                    <a:pt x="2122" y="1014"/>
                  </a:cubicBezTo>
                  <a:lnTo>
                    <a:pt x="2140" y="803"/>
                  </a:lnTo>
                  <a:cubicBezTo>
                    <a:pt x="1407" y="744"/>
                    <a:pt x="117" y="8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4250725" y="2566100"/>
              <a:ext cx="45400" cy="24000"/>
            </a:xfrm>
            <a:custGeom>
              <a:rect b="b" l="l" r="r" t="t"/>
              <a:pathLst>
                <a:path extrusionOk="0" h="960" w="1816">
                  <a:moveTo>
                    <a:pt x="1633" y="1"/>
                  </a:moveTo>
                  <a:cubicBezTo>
                    <a:pt x="1614" y="33"/>
                    <a:pt x="1180" y="748"/>
                    <a:pt x="354" y="748"/>
                  </a:cubicBezTo>
                  <a:cubicBezTo>
                    <a:pt x="256" y="748"/>
                    <a:pt x="153" y="738"/>
                    <a:pt x="44" y="715"/>
                  </a:cubicBezTo>
                  <a:lnTo>
                    <a:pt x="0" y="923"/>
                  </a:lnTo>
                  <a:cubicBezTo>
                    <a:pt x="124" y="949"/>
                    <a:pt x="241" y="959"/>
                    <a:pt x="350" y="959"/>
                  </a:cubicBezTo>
                  <a:cubicBezTo>
                    <a:pt x="1305" y="959"/>
                    <a:pt x="1808" y="117"/>
                    <a:pt x="1816" y="106"/>
                  </a:cubicBezTo>
                  <a:lnTo>
                    <a:pt x="16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4193650" y="2538800"/>
              <a:ext cx="57625" cy="84100"/>
            </a:xfrm>
            <a:custGeom>
              <a:rect b="b" l="l" r="r" t="t"/>
              <a:pathLst>
                <a:path extrusionOk="0" h="3364" w="2305">
                  <a:moveTo>
                    <a:pt x="1817" y="1"/>
                  </a:moveTo>
                  <a:cubicBezTo>
                    <a:pt x="1425" y="1"/>
                    <a:pt x="594" y="45"/>
                    <a:pt x="1" y="382"/>
                  </a:cubicBezTo>
                  <a:lnTo>
                    <a:pt x="865" y="3364"/>
                  </a:lnTo>
                  <a:lnTo>
                    <a:pt x="2305" y="240"/>
                  </a:lnTo>
                  <a:lnTo>
                    <a:pt x="2039" y="6"/>
                  </a:lnTo>
                  <a:cubicBezTo>
                    <a:pt x="2039" y="6"/>
                    <a:pt x="1955" y="1"/>
                    <a:pt x="1817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3889050" y="2473150"/>
              <a:ext cx="52800" cy="46575"/>
            </a:xfrm>
            <a:custGeom>
              <a:rect b="b" l="l" r="r" t="t"/>
              <a:pathLst>
                <a:path extrusionOk="0" h="1863" w="2112">
                  <a:moveTo>
                    <a:pt x="1" y="0"/>
                  </a:moveTo>
                  <a:lnTo>
                    <a:pt x="1" y="1404"/>
                  </a:lnTo>
                  <a:cubicBezTo>
                    <a:pt x="1" y="1659"/>
                    <a:pt x="205" y="1863"/>
                    <a:pt x="460" y="1863"/>
                  </a:cubicBezTo>
                  <a:lnTo>
                    <a:pt x="1652" y="1863"/>
                  </a:lnTo>
                  <a:cubicBezTo>
                    <a:pt x="1904" y="1863"/>
                    <a:pt x="2112" y="1659"/>
                    <a:pt x="2112" y="1404"/>
                  </a:cubicBezTo>
                  <a:lnTo>
                    <a:pt x="2112" y="0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3886400" y="2470500"/>
              <a:ext cx="58100" cy="51875"/>
            </a:xfrm>
            <a:custGeom>
              <a:rect b="b" l="l" r="r" t="t"/>
              <a:pathLst>
                <a:path extrusionOk="0" h="2075" w="2324">
                  <a:moveTo>
                    <a:pt x="2112" y="212"/>
                  </a:moveTo>
                  <a:lnTo>
                    <a:pt x="2112" y="1477"/>
                  </a:lnTo>
                  <a:cubicBezTo>
                    <a:pt x="2112" y="1688"/>
                    <a:pt x="1937" y="1863"/>
                    <a:pt x="1725" y="1863"/>
                  </a:cubicBezTo>
                  <a:lnTo>
                    <a:pt x="599" y="1863"/>
                  </a:lnTo>
                  <a:cubicBezTo>
                    <a:pt x="384" y="1863"/>
                    <a:pt x="212" y="1688"/>
                    <a:pt x="212" y="1477"/>
                  </a:cubicBezTo>
                  <a:lnTo>
                    <a:pt x="212" y="212"/>
                  </a:lnTo>
                  <a:close/>
                  <a:moveTo>
                    <a:pt x="1" y="0"/>
                  </a:moveTo>
                  <a:lnTo>
                    <a:pt x="1" y="1477"/>
                  </a:lnTo>
                  <a:cubicBezTo>
                    <a:pt x="1" y="1809"/>
                    <a:pt x="267" y="2075"/>
                    <a:pt x="599" y="2075"/>
                  </a:cubicBezTo>
                  <a:lnTo>
                    <a:pt x="1725" y="2075"/>
                  </a:lnTo>
                  <a:cubicBezTo>
                    <a:pt x="2054" y="2075"/>
                    <a:pt x="2323" y="1809"/>
                    <a:pt x="2323" y="1477"/>
                  </a:cubicBezTo>
                  <a:lnTo>
                    <a:pt x="2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3767750" y="2466025"/>
              <a:ext cx="25" cy="83700"/>
            </a:xfrm>
            <a:custGeom>
              <a:rect b="b" l="l" r="r" t="t"/>
              <a:pathLst>
                <a:path extrusionOk="0" h="3348" w="1">
                  <a:moveTo>
                    <a:pt x="0" y="3347"/>
                  </a:moveTo>
                  <a:lnTo>
                    <a:pt x="0" y="1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3765100" y="2466025"/>
              <a:ext cx="5300" cy="83700"/>
            </a:xfrm>
            <a:custGeom>
              <a:rect b="b" l="l" r="r" t="t"/>
              <a:pathLst>
                <a:path extrusionOk="0" h="3348" w="212">
                  <a:moveTo>
                    <a:pt x="0" y="1"/>
                  </a:moveTo>
                  <a:lnTo>
                    <a:pt x="0" y="3347"/>
                  </a:lnTo>
                  <a:lnTo>
                    <a:pt x="212" y="334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3968075" y="2466025"/>
              <a:ext cx="25" cy="83700"/>
            </a:xfrm>
            <a:custGeom>
              <a:rect b="b" l="l" r="r" t="t"/>
              <a:pathLst>
                <a:path extrusionOk="0" h="3348" w="1">
                  <a:moveTo>
                    <a:pt x="1" y="3347"/>
                  </a:moveTo>
                  <a:lnTo>
                    <a:pt x="1" y="1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3965425" y="2466025"/>
              <a:ext cx="5400" cy="83700"/>
            </a:xfrm>
            <a:custGeom>
              <a:rect b="b" l="l" r="r" t="t"/>
              <a:pathLst>
                <a:path extrusionOk="0" h="3348" w="216">
                  <a:moveTo>
                    <a:pt x="1" y="1"/>
                  </a:moveTo>
                  <a:lnTo>
                    <a:pt x="1" y="3347"/>
                  </a:lnTo>
                  <a:lnTo>
                    <a:pt x="216" y="3347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3820600" y="2309725"/>
              <a:ext cx="94825" cy="94800"/>
            </a:xfrm>
            <a:custGeom>
              <a:rect b="b" l="l" r="r" t="t"/>
              <a:pathLst>
                <a:path extrusionOk="0" h="3792" w="3793">
                  <a:moveTo>
                    <a:pt x="1897" y="0"/>
                  </a:moveTo>
                  <a:cubicBezTo>
                    <a:pt x="850" y="0"/>
                    <a:pt x="1" y="850"/>
                    <a:pt x="1" y="1896"/>
                  </a:cubicBezTo>
                  <a:cubicBezTo>
                    <a:pt x="1" y="2527"/>
                    <a:pt x="307" y="3085"/>
                    <a:pt x="781" y="3427"/>
                  </a:cubicBezTo>
                  <a:cubicBezTo>
                    <a:pt x="1094" y="3657"/>
                    <a:pt x="1477" y="3792"/>
                    <a:pt x="1897" y="3792"/>
                  </a:cubicBezTo>
                  <a:cubicBezTo>
                    <a:pt x="2308" y="3792"/>
                    <a:pt x="2691" y="3661"/>
                    <a:pt x="3005" y="3435"/>
                  </a:cubicBezTo>
                  <a:cubicBezTo>
                    <a:pt x="3482" y="3092"/>
                    <a:pt x="3792" y="2530"/>
                    <a:pt x="3792" y="1896"/>
                  </a:cubicBezTo>
                  <a:cubicBezTo>
                    <a:pt x="3792" y="850"/>
                    <a:pt x="2943" y="0"/>
                    <a:pt x="1897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3836750" y="2308500"/>
              <a:ext cx="62275" cy="12825"/>
            </a:xfrm>
            <a:custGeom>
              <a:rect b="b" l="l" r="r" t="t"/>
              <a:pathLst>
                <a:path extrusionOk="0" h="513" w="2491">
                  <a:moveTo>
                    <a:pt x="1255" y="0"/>
                  </a:moveTo>
                  <a:cubicBezTo>
                    <a:pt x="517" y="0"/>
                    <a:pt x="0" y="512"/>
                    <a:pt x="0" y="512"/>
                  </a:cubicBezTo>
                  <a:lnTo>
                    <a:pt x="2490" y="512"/>
                  </a:lnTo>
                  <a:cubicBezTo>
                    <a:pt x="2048" y="128"/>
                    <a:pt x="1624" y="0"/>
                    <a:pt x="1255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3843300" y="2347100"/>
              <a:ext cx="12975" cy="5300"/>
            </a:xfrm>
            <a:custGeom>
              <a:rect b="b" l="l" r="r" t="t"/>
              <a:pathLst>
                <a:path extrusionOk="0" h="212" w="519">
                  <a:moveTo>
                    <a:pt x="106" y="0"/>
                  </a:moveTo>
                  <a:cubicBezTo>
                    <a:pt x="48" y="0"/>
                    <a:pt x="1" y="47"/>
                    <a:pt x="1" y="106"/>
                  </a:cubicBezTo>
                  <a:cubicBezTo>
                    <a:pt x="1" y="164"/>
                    <a:pt x="48" y="211"/>
                    <a:pt x="106" y="211"/>
                  </a:cubicBezTo>
                  <a:lnTo>
                    <a:pt x="412" y="211"/>
                  </a:lnTo>
                  <a:cubicBezTo>
                    <a:pt x="471" y="211"/>
                    <a:pt x="518" y="164"/>
                    <a:pt x="518" y="106"/>
                  </a:cubicBezTo>
                  <a:cubicBezTo>
                    <a:pt x="518" y="47"/>
                    <a:pt x="471" y="0"/>
                    <a:pt x="4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3879300" y="2347100"/>
              <a:ext cx="13325" cy="5300"/>
            </a:xfrm>
            <a:custGeom>
              <a:rect b="b" l="l" r="r" t="t"/>
              <a:pathLst>
                <a:path extrusionOk="0" h="212" w="533">
                  <a:moveTo>
                    <a:pt x="106" y="0"/>
                  </a:moveTo>
                  <a:cubicBezTo>
                    <a:pt x="48" y="0"/>
                    <a:pt x="1" y="47"/>
                    <a:pt x="1" y="106"/>
                  </a:cubicBezTo>
                  <a:cubicBezTo>
                    <a:pt x="1" y="164"/>
                    <a:pt x="48" y="211"/>
                    <a:pt x="106" y="211"/>
                  </a:cubicBezTo>
                  <a:lnTo>
                    <a:pt x="427" y="211"/>
                  </a:lnTo>
                  <a:cubicBezTo>
                    <a:pt x="485" y="211"/>
                    <a:pt x="533" y="164"/>
                    <a:pt x="533" y="106"/>
                  </a:cubicBezTo>
                  <a:cubicBezTo>
                    <a:pt x="533" y="47"/>
                    <a:pt x="485" y="0"/>
                    <a:pt x="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3839925" y="2364225"/>
              <a:ext cx="56000" cy="40300"/>
            </a:xfrm>
            <a:custGeom>
              <a:rect b="b" l="l" r="r" t="t"/>
              <a:pathLst>
                <a:path extrusionOk="0" h="1612" w="2240">
                  <a:moveTo>
                    <a:pt x="1120" y="0"/>
                  </a:moveTo>
                  <a:cubicBezTo>
                    <a:pt x="500" y="0"/>
                    <a:pt x="1" y="504"/>
                    <a:pt x="1" y="1120"/>
                  </a:cubicBezTo>
                  <a:cubicBezTo>
                    <a:pt x="1" y="1163"/>
                    <a:pt x="1" y="1207"/>
                    <a:pt x="8" y="1247"/>
                  </a:cubicBezTo>
                  <a:cubicBezTo>
                    <a:pt x="318" y="1477"/>
                    <a:pt x="704" y="1612"/>
                    <a:pt x="1124" y="1612"/>
                  </a:cubicBezTo>
                  <a:cubicBezTo>
                    <a:pt x="1535" y="1612"/>
                    <a:pt x="1918" y="1481"/>
                    <a:pt x="2232" y="1255"/>
                  </a:cubicBezTo>
                  <a:cubicBezTo>
                    <a:pt x="2235" y="1211"/>
                    <a:pt x="2239" y="1167"/>
                    <a:pt x="2239" y="1120"/>
                  </a:cubicBezTo>
                  <a:cubicBezTo>
                    <a:pt x="2239" y="504"/>
                    <a:pt x="1736" y="0"/>
                    <a:pt x="1120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3857975" y="2373825"/>
              <a:ext cx="20175" cy="8375"/>
            </a:xfrm>
            <a:custGeom>
              <a:rect b="b" l="l" r="r" t="t"/>
              <a:pathLst>
                <a:path extrusionOk="0" h="335" w="807">
                  <a:moveTo>
                    <a:pt x="681" y="1"/>
                  </a:moveTo>
                  <a:cubicBezTo>
                    <a:pt x="663" y="1"/>
                    <a:pt x="644" y="6"/>
                    <a:pt x="628" y="17"/>
                  </a:cubicBezTo>
                  <a:cubicBezTo>
                    <a:pt x="478" y="113"/>
                    <a:pt x="257" y="124"/>
                    <a:pt x="163" y="124"/>
                  </a:cubicBezTo>
                  <a:cubicBezTo>
                    <a:pt x="135" y="124"/>
                    <a:pt x="118" y="123"/>
                    <a:pt x="117" y="123"/>
                  </a:cubicBezTo>
                  <a:cubicBezTo>
                    <a:pt x="115" y="123"/>
                    <a:pt x="112" y="123"/>
                    <a:pt x="110" y="123"/>
                  </a:cubicBezTo>
                  <a:cubicBezTo>
                    <a:pt x="52" y="123"/>
                    <a:pt x="8" y="166"/>
                    <a:pt x="4" y="222"/>
                  </a:cubicBezTo>
                  <a:cubicBezTo>
                    <a:pt x="0" y="280"/>
                    <a:pt x="44" y="331"/>
                    <a:pt x="103" y="335"/>
                  </a:cubicBezTo>
                  <a:lnTo>
                    <a:pt x="161" y="335"/>
                  </a:lnTo>
                  <a:cubicBezTo>
                    <a:pt x="274" y="335"/>
                    <a:pt x="544" y="320"/>
                    <a:pt x="741" y="196"/>
                  </a:cubicBezTo>
                  <a:cubicBezTo>
                    <a:pt x="788" y="167"/>
                    <a:pt x="806" y="101"/>
                    <a:pt x="773" y="50"/>
                  </a:cubicBezTo>
                  <a:cubicBezTo>
                    <a:pt x="752" y="19"/>
                    <a:pt x="717" y="1"/>
                    <a:pt x="6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3910300" y="2344350"/>
              <a:ext cx="21700" cy="21725"/>
            </a:xfrm>
            <a:custGeom>
              <a:rect b="b" l="l" r="r" t="t"/>
              <a:pathLst>
                <a:path extrusionOk="0" h="869" w="868">
                  <a:moveTo>
                    <a:pt x="434" y="1"/>
                  </a:moveTo>
                  <a:cubicBezTo>
                    <a:pt x="193" y="1"/>
                    <a:pt x="0" y="198"/>
                    <a:pt x="0" y="434"/>
                  </a:cubicBezTo>
                  <a:cubicBezTo>
                    <a:pt x="0" y="675"/>
                    <a:pt x="193" y="868"/>
                    <a:pt x="434" y="868"/>
                  </a:cubicBezTo>
                  <a:cubicBezTo>
                    <a:pt x="671" y="868"/>
                    <a:pt x="868" y="675"/>
                    <a:pt x="868" y="434"/>
                  </a:cubicBezTo>
                  <a:cubicBezTo>
                    <a:pt x="868" y="198"/>
                    <a:pt x="671" y="1"/>
                    <a:pt x="434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3803825" y="2344350"/>
              <a:ext cx="21625" cy="21725"/>
            </a:xfrm>
            <a:custGeom>
              <a:rect b="b" l="l" r="r" t="t"/>
              <a:pathLst>
                <a:path extrusionOk="0" h="869" w="865">
                  <a:moveTo>
                    <a:pt x="435" y="1"/>
                  </a:moveTo>
                  <a:cubicBezTo>
                    <a:pt x="194" y="1"/>
                    <a:pt x="1" y="198"/>
                    <a:pt x="1" y="434"/>
                  </a:cubicBezTo>
                  <a:cubicBezTo>
                    <a:pt x="1" y="675"/>
                    <a:pt x="194" y="868"/>
                    <a:pt x="435" y="868"/>
                  </a:cubicBezTo>
                  <a:cubicBezTo>
                    <a:pt x="672" y="868"/>
                    <a:pt x="865" y="675"/>
                    <a:pt x="865" y="434"/>
                  </a:cubicBezTo>
                  <a:cubicBezTo>
                    <a:pt x="865" y="198"/>
                    <a:pt x="672" y="1"/>
                    <a:pt x="43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3957500" y="2162625"/>
              <a:ext cx="386300" cy="200900"/>
            </a:xfrm>
            <a:custGeom>
              <a:rect b="b" l="l" r="r" t="t"/>
              <a:pathLst>
                <a:path extrusionOk="0" h="8036" w="15452">
                  <a:moveTo>
                    <a:pt x="2585" y="0"/>
                  </a:moveTo>
                  <a:cubicBezTo>
                    <a:pt x="1160" y="0"/>
                    <a:pt x="1" y="1156"/>
                    <a:pt x="1" y="2581"/>
                  </a:cubicBezTo>
                  <a:cubicBezTo>
                    <a:pt x="1" y="4010"/>
                    <a:pt x="1160" y="5166"/>
                    <a:pt x="2585" y="5166"/>
                  </a:cubicBezTo>
                  <a:lnTo>
                    <a:pt x="3559" y="5166"/>
                  </a:lnTo>
                  <a:lnTo>
                    <a:pt x="2352" y="8035"/>
                  </a:lnTo>
                  <a:lnTo>
                    <a:pt x="2352" y="8035"/>
                  </a:lnTo>
                  <a:lnTo>
                    <a:pt x="6268" y="5166"/>
                  </a:lnTo>
                  <a:lnTo>
                    <a:pt x="12870" y="5166"/>
                  </a:lnTo>
                  <a:cubicBezTo>
                    <a:pt x="14296" y="5166"/>
                    <a:pt x="15451" y="4010"/>
                    <a:pt x="15451" y="2581"/>
                  </a:cubicBezTo>
                  <a:cubicBezTo>
                    <a:pt x="15451" y="1156"/>
                    <a:pt x="14296" y="0"/>
                    <a:pt x="12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3957500" y="2162625"/>
              <a:ext cx="386300" cy="200900"/>
            </a:xfrm>
            <a:custGeom>
              <a:rect b="b" l="l" r="r" t="t"/>
              <a:pathLst>
                <a:path extrusionOk="0" h="8036" w="15452">
                  <a:moveTo>
                    <a:pt x="12870" y="91"/>
                  </a:moveTo>
                  <a:cubicBezTo>
                    <a:pt x="14245" y="91"/>
                    <a:pt x="15360" y="1207"/>
                    <a:pt x="15360" y="2581"/>
                  </a:cubicBezTo>
                  <a:cubicBezTo>
                    <a:pt x="15360" y="3959"/>
                    <a:pt x="14245" y="5075"/>
                    <a:pt x="12870" y="5075"/>
                  </a:cubicBezTo>
                  <a:lnTo>
                    <a:pt x="6239" y="5075"/>
                  </a:lnTo>
                  <a:lnTo>
                    <a:pt x="6217" y="5093"/>
                  </a:lnTo>
                  <a:lnTo>
                    <a:pt x="2564" y="7769"/>
                  </a:lnTo>
                  <a:lnTo>
                    <a:pt x="2564" y="7769"/>
                  </a:lnTo>
                  <a:lnTo>
                    <a:pt x="3643" y="5203"/>
                  </a:lnTo>
                  <a:lnTo>
                    <a:pt x="3694" y="5075"/>
                  </a:lnTo>
                  <a:lnTo>
                    <a:pt x="2585" y="5075"/>
                  </a:lnTo>
                  <a:cubicBezTo>
                    <a:pt x="1211" y="5075"/>
                    <a:pt x="92" y="3959"/>
                    <a:pt x="92" y="2581"/>
                  </a:cubicBezTo>
                  <a:cubicBezTo>
                    <a:pt x="92" y="1207"/>
                    <a:pt x="1211" y="91"/>
                    <a:pt x="2585" y="91"/>
                  </a:cubicBezTo>
                  <a:close/>
                  <a:moveTo>
                    <a:pt x="2585" y="0"/>
                  </a:moveTo>
                  <a:cubicBezTo>
                    <a:pt x="1160" y="0"/>
                    <a:pt x="1" y="1156"/>
                    <a:pt x="1" y="2581"/>
                  </a:cubicBezTo>
                  <a:cubicBezTo>
                    <a:pt x="1" y="4010"/>
                    <a:pt x="1160" y="5166"/>
                    <a:pt x="2585" y="5166"/>
                  </a:cubicBezTo>
                  <a:lnTo>
                    <a:pt x="3559" y="5166"/>
                  </a:lnTo>
                  <a:lnTo>
                    <a:pt x="2352" y="8035"/>
                  </a:lnTo>
                  <a:lnTo>
                    <a:pt x="2352" y="8035"/>
                  </a:lnTo>
                  <a:lnTo>
                    <a:pt x="6268" y="5166"/>
                  </a:lnTo>
                  <a:lnTo>
                    <a:pt x="12870" y="5166"/>
                  </a:lnTo>
                  <a:cubicBezTo>
                    <a:pt x="14296" y="5166"/>
                    <a:pt x="15451" y="4010"/>
                    <a:pt x="15451" y="2581"/>
                  </a:cubicBezTo>
                  <a:cubicBezTo>
                    <a:pt x="15451" y="1156"/>
                    <a:pt x="14296" y="0"/>
                    <a:pt x="12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3557200" y="2171175"/>
              <a:ext cx="134200" cy="178125"/>
            </a:xfrm>
            <a:custGeom>
              <a:rect b="b" l="l" r="r" t="t"/>
              <a:pathLst>
                <a:path extrusionOk="0" h="7125" w="5368">
                  <a:moveTo>
                    <a:pt x="2684" y="1"/>
                  </a:moveTo>
                  <a:cubicBezTo>
                    <a:pt x="2684" y="1"/>
                    <a:pt x="2615" y="3563"/>
                    <a:pt x="1" y="3563"/>
                  </a:cubicBezTo>
                  <a:cubicBezTo>
                    <a:pt x="2615" y="3563"/>
                    <a:pt x="2684" y="7125"/>
                    <a:pt x="2684" y="7125"/>
                  </a:cubicBezTo>
                  <a:cubicBezTo>
                    <a:pt x="2684" y="7125"/>
                    <a:pt x="2753" y="3563"/>
                    <a:pt x="5367" y="3563"/>
                  </a:cubicBezTo>
                  <a:cubicBezTo>
                    <a:pt x="2753" y="3563"/>
                    <a:pt x="2684" y="1"/>
                    <a:pt x="2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3557200" y="2171175"/>
              <a:ext cx="134200" cy="178125"/>
            </a:xfrm>
            <a:custGeom>
              <a:rect b="b" l="l" r="r" t="t"/>
              <a:pathLst>
                <a:path extrusionOk="0" h="7125" w="5368">
                  <a:moveTo>
                    <a:pt x="2684" y="810"/>
                  </a:moveTo>
                  <a:cubicBezTo>
                    <a:pt x="2738" y="1109"/>
                    <a:pt x="2822" y="1459"/>
                    <a:pt x="2961" y="1813"/>
                  </a:cubicBezTo>
                  <a:cubicBezTo>
                    <a:pt x="3322" y="2753"/>
                    <a:pt x="3909" y="3348"/>
                    <a:pt x="4678" y="3563"/>
                  </a:cubicBezTo>
                  <a:cubicBezTo>
                    <a:pt x="3909" y="3778"/>
                    <a:pt x="3322" y="4372"/>
                    <a:pt x="2961" y="5313"/>
                  </a:cubicBezTo>
                  <a:cubicBezTo>
                    <a:pt x="2822" y="5666"/>
                    <a:pt x="2738" y="6016"/>
                    <a:pt x="2684" y="6312"/>
                  </a:cubicBezTo>
                  <a:cubicBezTo>
                    <a:pt x="2629" y="6016"/>
                    <a:pt x="2542" y="5666"/>
                    <a:pt x="2407" y="5313"/>
                  </a:cubicBezTo>
                  <a:cubicBezTo>
                    <a:pt x="2042" y="4372"/>
                    <a:pt x="1455" y="3778"/>
                    <a:pt x="690" y="3563"/>
                  </a:cubicBezTo>
                  <a:cubicBezTo>
                    <a:pt x="1455" y="3348"/>
                    <a:pt x="2042" y="2753"/>
                    <a:pt x="2407" y="1813"/>
                  </a:cubicBezTo>
                  <a:cubicBezTo>
                    <a:pt x="2542" y="1459"/>
                    <a:pt x="2629" y="1109"/>
                    <a:pt x="2684" y="810"/>
                  </a:cubicBezTo>
                  <a:close/>
                  <a:moveTo>
                    <a:pt x="2684" y="1"/>
                  </a:moveTo>
                  <a:cubicBezTo>
                    <a:pt x="2684" y="1"/>
                    <a:pt x="2615" y="3563"/>
                    <a:pt x="1" y="3563"/>
                  </a:cubicBezTo>
                  <a:cubicBezTo>
                    <a:pt x="2615" y="3563"/>
                    <a:pt x="2684" y="7125"/>
                    <a:pt x="2684" y="7125"/>
                  </a:cubicBezTo>
                  <a:cubicBezTo>
                    <a:pt x="2684" y="7125"/>
                    <a:pt x="2753" y="3563"/>
                    <a:pt x="5367" y="3563"/>
                  </a:cubicBezTo>
                  <a:cubicBezTo>
                    <a:pt x="2753" y="3563"/>
                    <a:pt x="2684" y="1"/>
                    <a:pt x="26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3645600" y="2160800"/>
              <a:ext cx="67200" cy="68825"/>
            </a:xfrm>
            <a:custGeom>
              <a:rect b="b" l="l" r="r" t="t"/>
              <a:pathLst>
                <a:path extrusionOk="0" h="2753" w="2688">
                  <a:moveTo>
                    <a:pt x="1343" y="0"/>
                  </a:moveTo>
                  <a:cubicBezTo>
                    <a:pt x="1343" y="0"/>
                    <a:pt x="1310" y="1397"/>
                    <a:pt x="1" y="1397"/>
                  </a:cubicBezTo>
                  <a:cubicBezTo>
                    <a:pt x="1310" y="1397"/>
                    <a:pt x="1343" y="2753"/>
                    <a:pt x="1343" y="2753"/>
                  </a:cubicBezTo>
                  <a:cubicBezTo>
                    <a:pt x="1343" y="2753"/>
                    <a:pt x="1379" y="1397"/>
                    <a:pt x="2688" y="1397"/>
                  </a:cubicBezTo>
                  <a:cubicBezTo>
                    <a:pt x="1379" y="1397"/>
                    <a:pt x="1343" y="0"/>
                    <a:pt x="1343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3549275" y="2298425"/>
              <a:ext cx="40125" cy="41025"/>
            </a:xfrm>
            <a:custGeom>
              <a:rect b="b" l="l" r="r" t="t"/>
              <a:pathLst>
                <a:path extrusionOk="0" h="1641" w="1605">
                  <a:moveTo>
                    <a:pt x="802" y="0"/>
                  </a:moveTo>
                  <a:cubicBezTo>
                    <a:pt x="802" y="0"/>
                    <a:pt x="781" y="831"/>
                    <a:pt x="0" y="831"/>
                  </a:cubicBezTo>
                  <a:cubicBezTo>
                    <a:pt x="781" y="831"/>
                    <a:pt x="802" y="1641"/>
                    <a:pt x="802" y="1641"/>
                  </a:cubicBezTo>
                  <a:cubicBezTo>
                    <a:pt x="802" y="1641"/>
                    <a:pt x="824" y="831"/>
                    <a:pt x="1604" y="831"/>
                  </a:cubicBezTo>
                  <a:cubicBezTo>
                    <a:pt x="824" y="831"/>
                    <a:pt x="802" y="0"/>
                    <a:pt x="802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4060325" y="1976500"/>
              <a:ext cx="186300" cy="186325"/>
            </a:xfrm>
            <a:custGeom>
              <a:rect b="b" l="l" r="r" t="t"/>
              <a:pathLst>
                <a:path extrusionOk="0" h="7453" w="7452">
                  <a:moveTo>
                    <a:pt x="3726" y="1"/>
                  </a:moveTo>
                  <a:cubicBezTo>
                    <a:pt x="1666" y="1"/>
                    <a:pt x="0" y="1670"/>
                    <a:pt x="0" y="3726"/>
                  </a:cubicBezTo>
                  <a:cubicBezTo>
                    <a:pt x="0" y="5786"/>
                    <a:pt x="1666" y="7452"/>
                    <a:pt x="3726" y="7452"/>
                  </a:cubicBezTo>
                  <a:cubicBezTo>
                    <a:pt x="5782" y="7452"/>
                    <a:pt x="7452" y="5786"/>
                    <a:pt x="7452" y="3726"/>
                  </a:cubicBezTo>
                  <a:cubicBezTo>
                    <a:pt x="7452" y="1670"/>
                    <a:pt x="5782" y="1"/>
                    <a:pt x="37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4060325" y="1976500"/>
              <a:ext cx="186300" cy="186325"/>
            </a:xfrm>
            <a:custGeom>
              <a:rect b="b" l="l" r="r" t="t"/>
              <a:pathLst>
                <a:path extrusionOk="0" h="7453" w="7452">
                  <a:moveTo>
                    <a:pt x="3726" y="92"/>
                  </a:moveTo>
                  <a:cubicBezTo>
                    <a:pt x="5731" y="92"/>
                    <a:pt x="7361" y="1725"/>
                    <a:pt x="7361" y="3726"/>
                  </a:cubicBezTo>
                  <a:cubicBezTo>
                    <a:pt x="7361" y="5732"/>
                    <a:pt x="5731" y="7361"/>
                    <a:pt x="3726" y="7361"/>
                  </a:cubicBezTo>
                  <a:cubicBezTo>
                    <a:pt x="1721" y="7361"/>
                    <a:pt x="91" y="5732"/>
                    <a:pt x="91" y="3726"/>
                  </a:cubicBezTo>
                  <a:cubicBezTo>
                    <a:pt x="91" y="1725"/>
                    <a:pt x="1721" y="92"/>
                    <a:pt x="3726" y="92"/>
                  </a:cubicBezTo>
                  <a:close/>
                  <a:moveTo>
                    <a:pt x="3726" y="1"/>
                  </a:moveTo>
                  <a:cubicBezTo>
                    <a:pt x="1666" y="1"/>
                    <a:pt x="0" y="1670"/>
                    <a:pt x="0" y="3726"/>
                  </a:cubicBezTo>
                  <a:cubicBezTo>
                    <a:pt x="0" y="5786"/>
                    <a:pt x="1666" y="7452"/>
                    <a:pt x="3726" y="7452"/>
                  </a:cubicBezTo>
                  <a:cubicBezTo>
                    <a:pt x="5782" y="7452"/>
                    <a:pt x="7452" y="5786"/>
                    <a:pt x="7452" y="3726"/>
                  </a:cubicBezTo>
                  <a:cubicBezTo>
                    <a:pt x="7452" y="1670"/>
                    <a:pt x="5782" y="1"/>
                    <a:pt x="3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4107625" y="2034100"/>
              <a:ext cx="91800" cy="72300"/>
            </a:xfrm>
            <a:custGeom>
              <a:rect b="b" l="l" r="r" t="t"/>
              <a:pathLst>
                <a:path extrusionOk="0" h="2892" w="3672">
                  <a:moveTo>
                    <a:pt x="3580" y="1"/>
                  </a:moveTo>
                  <a:lnTo>
                    <a:pt x="1152" y="2720"/>
                  </a:lnTo>
                  <a:lnTo>
                    <a:pt x="84" y="1743"/>
                  </a:lnTo>
                  <a:lnTo>
                    <a:pt x="0" y="1834"/>
                  </a:lnTo>
                  <a:lnTo>
                    <a:pt x="1163" y="2892"/>
                  </a:lnTo>
                  <a:lnTo>
                    <a:pt x="3671" y="85"/>
                  </a:lnTo>
                  <a:lnTo>
                    <a:pt x="35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3867725" y="2110200"/>
              <a:ext cx="127525" cy="128175"/>
            </a:xfrm>
            <a:custGeom>
              <a:rect b="b" l="l" r="r" t="t"/>
              <a:pathLst>
                <a:path extrusionOk="0" h="5127" w="5101">
                  <a:moveTo>
                    <a:pt x="2323" y="1"/>
                  </a:moveTo>
                  <a:lnTo>
                    <a:pt x="1" y="2516"/>
                  </a:lnTo>
                  <a:lnTo>
                    <a:pt x="2822" y="5127"/>
                  </a:lnTo>
                  <a:lnTo>
                    <a:pt x="5101" y="269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3930525" y="2036175"/>
              <a:ext cx="130550" cy="135850"/>
            </a:xfrm>
            <a:custGeom>
              <a:rect b="b" l="l" r="r" t="t"/>
              <a:pathLst>
                <a:path extrusionOk="0" h="5434" w="5222">
                  <a:moveTo>
                    <a:pt x="2290" y="1"/>
                  </a:moveTo>
                  <a:cubicBezTo>
                    <a:pt x="2088" y="1"/>
                    <a:pt x="1917" y="144"/>
                    <a:pt x="1874" y="341"/>
                  </a:cubicBezTo>
                  <a:lnTo>
                    <a:pt x="1863" y="574"/>
                  </a:lnTo>
                  <a:cubicBezTo>
                    <a:pt x="1780" y="1135"/>
                    <a:pt x="1718" y="1463"/>
                    <a:pt x="1718" y="1463"/>
                  </a:cubicBezTo>
                  <a:lnTo>
                    <a:pt x="1" y="3064"/>
                  </a:lnTo>
                  <a:lnTo>
                    <a:pt x="2447" y="5434"/>
                  </a:lnTo>
                  <a:lnTo>
                    <a:pt x="2691" y="5222"/>
                  </a:lnTo>
                  <a:cubicBezTo>
                    <a:pt x="2728" y="5182"/>
                    <a:pt x="2782" y="5157"/>
                    <a:pt x="2841" y="5157"/>
                  </a:cubicBezTo>
                  <a:lnTo>
                    <a:pt x="4354" y="5167"/>
                  </a:lnTo>
                  <a:cubicBezTo>
                    <a:pt x="4558" y="5167"/>
                    <a:pt x="4722" y="5000"/>
                    <a:pt x="4722" y="4796"/>
                  </a:cubicBezTo>
                  <a:lnTo>
                    <a:pt x="4722" y="4628"/>
                  </a:lnTo>
                  <a:cubicBezTo>
                    <a:pt x="4722" y="4424"/>
                    <a:pt x="4558" y="4252"/>
                    <a:pt x="4354" y="4252"/>
                  </a:cubicBezTo>
                  <a:lnTo>
                    <a:pt x="4532" y="4252"/>
                  </a:lnTo>
                  <a:cubicBezTo>
                    <a:pt x="4733" y="4252"/>
                    <a:pt x="4900" y="4085"/>
                    <a:pt x="4900" y="3881"/>
                  </a:cubicBezTo>
                  <a:lnTo>
                    <a:pt x="4900" y="3724"/>
                  </a:lnTo>
                  <a:cubicBezTo>
                    <a:pt x="4900" y="3520"/>
                    <a:pt x="4733" y="3356"/>
                    <a:pt x="4532" y="3356"/>
                  </a:cubicBezTo>
                  <a:lnTo>
                    <a:pt x="4660" y="3356"/>
                  </a:lnTo>
                  <a:cubicBezTo>
                    <a:pt x="4864" y="3356"/>
                    <a:pt x="5028" y="3188"/>
                    <a:pt x="5028" y="2984"/>
                  </a:cubicBezTo>
                  <a:lnTo>
                    <a:pt x="5028" y="2820"/>
                  </a:lnTo>
                  <a:cubicBezTo>
                    <a:pt x="5028" y="2615"/>
                    <a:pt x="4864" y="2462"/>
                    <a:pt x="4660" y="2462"/>
                  </a:cubicBezTo>
                  <a:lnTo>
                    <a:pt x="4849" y="2451"/>
                  </a:lnTo>
                  <a:cubicBezTo>
                    <a:pt x="5054" y="2451"/>
                    <a:pt x="5221" y="2284"/>
                    <a:pt x="5221" y="2083"/>
                  </a:cubicBezTo>
                  <a:lnTo>
                    <a:pt x="5221" y="1912"/>
                  </a:lnTo>
                  <a:cubicBezTo>
                    <a:pt x="5221" y="1711"/>
                    <a:pt x="5054" y="1544"/>
                    <a:pt x="4849" y="1544"/>
                  </a:cubicBezTo>
                  <a:lnTo>
                    <a:pt x="2972" y="1569"/>
                  </a:lnTo>
                  <a:cubicBezTo>
                    <a:pt x="2924" y="1569"/>
                    <a:pt x="2779" y="1544"/>
                    <a:pt x="2779" y="1394"/>
                  </a:cubicBezTo>
                  <a:lnTo>
                    <a:pt x="2717" y="410"/>
                  </a:lnTo>
                  <a:cubicBezTo>
                    <a:pt x="2709" y="187"/>
                    <a:pt x="2531" y="9"/>
                    <a:pt x="2312" y="2"/>
                  </a:cubicBezTo>
                  <a:cubicBezTo>
                    <a:pt x="2304" y="1"/>
                    <a:pt x="2297" y="1"/>
                    <a:pt x="2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3930525" y="2036200"/>
              <a:ext cx="130550" cy="135825"/>
            </a:xfrm>
            <a:custGeom>
              <a:rect b="b" l="l" r="r" t="t"/>
              <a:pathLst>
                <a:path extrusionOk="0" h="5433" w="5222">
                  <a:moveTo>
                    <a:pt x="4532" y="3355"/>
                  </a:moveTo>
                  <a:lnTo>
                    <a:pt x="4532" y="3446"/>
                  </a:lnTo>
                  <a:cubicBezTo>
                    <a:pt x="4685" y="3446"/>
                    <a:pt x="4809" y="3570"/>
                    <a:pt x="4809" y="3723"/>
                  </a:cubicBezTo>
                  <a:lnTo>
                    <a:pt x="4809" y="3880"/>
                  </a:lnTo>
                  <a:cubicBezTo>
                    <a:pt x="4809" y="4033"/>
                    <a:pt x="4685" y="4160"/>
                    <a:pt x="4532" y="4160"/>
                  </a:cubicBezTo>
                  <a:lnTo>
                    <a:pt x="4354" y="4160"/>
                  </a:lnTo>
                  <a:lnTo>
                    <a:pt x="4354" y="4251"/>
                  </a:lnTo>
                  <a:lnTo>
                    <a:pt x="4532" y="4251"/>
                  </a:lnTo>
                  <a:cubicBezTo>
                    <a:pt x="4733" y="4251"/>
                    <a:pt x="4900" y="4084"/>
                    <a:pt x="4900" y="3880"/>
                  </a:cubicBezTo>
                  <a:lnTo>
                    <a:pt x="4900" y="3723"/>
                  </a:lnTo>
                  <a:cubicBezTo>
                    <a:pt x="4900" y="3519"/>
                    <a:pt x="4733" y="3355"/>
                    <a:pt x="4532" y="3355"/>
                  </a:cubicBezTo>
                  <a:close/>
                  <a:moveTo>
                    <a:pt x="2294" y="1"/>
                  </a:moveTo>
                  <a:cubicBezTo>
                    <a:pt x="2090" y="1"/>
                    <a:pt x="1915" y="143"/>
                    <a:pt x="1874" y="340"/>
                  </a:cubicBezTo>
                  <a:lnTo>
                    <a:pt x="1863" y="573"/>
                  </a:lnTo>
                  <a:cubicBezTo>
                    <a:pt x="1780" y="1134"/>
                    <a:pt x="1718" y="1462"/>
                    <a:pt x="1718" y="1462"/>
                  </a:cubicBezTo>
                  <a:lnTo>
                    <a:pt x="1" y="3063"/>
                  </a:lnTo>
                  <a:lnTo>
                    <a:pt x="2447" y="5433"/>
                  </a:lnTo>
                  <a:lnTo>
                    <a:pt x="2691" y="5221"/>
                  </a:lnTo>
                  <a:cubicBezTo>
                    <a:pt x="2728" y="5181"/>
                    <a:pt x="2782" y="5156"/>
                    <a:pt x="2841" y="5156"/>
                  </a:cubicBezTo>
                  <a:lnTo>
                    <a:pt x="4354" y="5166"/>
                  </a:lnTo>
                  <a:cubicBezTo>
                    <a:pt x="4558" y="5166"/>
                    <a:pt x="4722" y="4999"/>
                    <a:pt x="4722" y="4795"/>
                  </a:cubicBezTo>
                  <a:lnTo>
                    <a:pt x="4722" y="4627"/>
                  </a:lnTo>
                  <a:cubicBezTo>
                    <a:pt x="4722" y="4423"/>
                    <a:pt x="4558" y="4251"/>
                    <a:pt x="4354" y="4251"/>
                  </a:cubicBezTo>
                  <a:lnTo>
                    <a:pt x="4354" y="4343"/>
                  </a:lnTo>
                  <a:cubicBezTo>
                    <a:pt x="4503" y="4343"/>
                    <a:pt x="4631" y="4474"/>
                    <a:pt x="4631" y="4627"/>
                  </a:cubicBezTo>
                  <a:lnTo>
                    <a:pt x="4631" y="4795"/>
                  </a:lnTo>
                  <a:cubicBezTo>
                    <a:pt x="4631" y="4948"/>
                    <a:pt x="4507" y="5075"/>
                    <a:pt x="4354" y="5075"/>
                  </a:cubicBezTo>
                  <a:lnTo>
                    <a:pt x="2841" y="5064"/>
                  </a:lnTo>
                  <a:cubicBezTo>
                    <a:pt x="2760" y="5064"/>
                    <a:pt x="2684" y="5097"/>
                    <a:pt x="2629" y="5156"/>
                  </a:cubicBezTo>
                  <a:lnTo>
                    <a:pt x="2450" y="5309"/>
                  </a:lnTo>
                  <a:lnTo>
                    <a:pt x="132" y="3063"/>
                  </a:lnTo>
                  <a:lnTo>
                    <a:pt x="1780" y="1528"/>
                  </a:lnTo>
                  <a:lnTo>
                    <a:pt x="1802" y="1506"/>
                  </a:lnTo>
                  <a:lnTo>
                    <a:pt x="1809" y="1477"/>
                  </a:lnTo>
                  <a:cubicBezTo>
                    <a:pt x="1809" y="1473"/>
                    <a:pt x="1871" y="1145"/>
                    <a:pt x="1951" y="587"/>
                  </a:cubicBezTo>
                  <a:lnTo>
                    <a:pt x="1955" y="584"/>
                  </a:lnTo>
                  <a:lnTo>
                    <a:pt x="1955" y="577"/>
                  </a:lnTo>
                  <a:lnTo>
                    <a:pt x="1966" y="354"/>
                  </a:lnTo>
                  <a:cubicBezTo>
                    <a:pt x="1998" y="201"/>
                    <a:pt x="2137" y="92"/>
                    <a:pt x="2294" y="92"/>
                  </a:cubicBezTo>
                  <a:lnTo>
                    <a:pt x="2308" y="92"/>
                  </a:lnTo>
                  <a:cubicBezTo>
                    <a:pt x="2480" y="99"/>
                    <a:pt x="2618" y="237"/>
                    <a:pt x="2625" y="412"/>
                  </a:cubicBezTo>
                  <a:lnTo>
                    <a:pt x="2687" y="1397"/>
                  </a:lnTo>
                  <a:cubicBezTo>
                    <a:pt x="2691" y="1590"/>
                    <a:pt x="2859" y="1659"/>
                    <a:pt x="2972" y="1659"/>
                  </a:cubicBezTo>
                  <a:lnTo>
                    <a:pt x="4849" y="1634"/>
                  </a:lnTo>
                  <a:cubicBezTo>
                    <a:pt x="5006" y="1634"/>
                    <a:pt x="5130" y="1758"/>
                    <a:pt x="5130" y="1911"/>
                  </a:cubicBezTo>
                  <a:lnTo>
                    <a:pt x="5130" y="2082"/>
                  </a:lnTo>
                  <a:cubicBezTo>
                    <a:pt x="5130" y="2235"/>
                    <a:pt x="5006" y="2359"/>
                    <a:pt x="4849" y="2359"/>
                  </a:cubicBezTo>
                  <a:lnTo>
                    <a:pt x="4846" y="2359"/>
                  </a:lnTo>
                  <a:lnTo>
                    <a:pt x="4652" y="2370"/>
                  </a:lnTo>
                  <a:lnTo>
                    <a:pt x="4660" y="2553"/>
                  </a:lnTo>
                  <a:cubicBezTo>
                    <a:pt x="4817" y="2553"/>
                    <a:pt x="4937" y="2669"/>
                    <a:pt x="4937" y="2819"/>
                  </a:cubicBezTo>
                  <a:lnTo>
                    <a:pt x="4937" y="2983"/>
                  </a:lnTo>
                  <a:cubicBezTo>
                    <a:pt x="4937" y="3136"/>
                    <a:pt x="4813" y="3263"/>
                    <a:pt x="4660" y="3263"/>
                  </a:cubicBezTo>
                  <a:lnTo>
                    <a:pt x="4532" y="3263"/>
                  </a:lnTo>
                  <a:lnTo>
                    <a:pt x="4532" y="3355"/>
                  </a:lnTo>
                  <a:lnTo>
                    <a:pt x="4660" y="3355"/>
                  </a:lnTo>
                  <a:cubicBezTo>
                    <a:pt x="4864" y="3355"/>
                    <a:pt x="5028" y="3187"/>
                    <a:pt x="5028" y="2983"/>
                  </a:cubicBezTo>
                  <a:lnTo>
                    <a:pt x="5028" y="2819"/>
                  </a:lnTo>
                  <a:cubicBezTo>
                    <a:pt x="5028" y="2614"/>
                    <a:pt x="4864" y="2461"/>
                    <a:pt x="4660" y="2461"/>
                  </a:cubicBezTo>
                  <a:lnTo>
                    <a:pt x="4849" y="2450"/>
                  </a:lnTo>
                  <a:cubicBezTo>
                    <a:pt x="5054" y="2450"/>
                    <a:pt x="5221" y="2283"/>
                    <a:pt x="5221" y="2082"/>
                  </a:cubicBezTo>
                  <a:lnTo>
                    <a:pt x="5221" y="1911"/>
                  </a:lnTo>
                  <a:cubicBezTo>
                    <a:pt x="5221" y="1710"/>
                    <a:pt x="5054" y="1543"/>
                    <a:pt x="4849" y="1543"/>
                  </a:cubicBezTo>
                  <a:lnTo>
                    <a:pt x="2972" y="1568"/>
                  </a:lnTo>
                  <a:cubicBezTo>
                    <a:pt x="2924" y="1568"/>
                    <a:pt x="2779" y="1543"/>
                    <a:pt x="2779" y="1393"/>
                  </a:cubicBezTo>
                  <a:lnTo>
                    <a:pt x="2717" y="409"/>
                  </a:lnTo>
                  <a:cubicBezTo>
                    <a:pt x="2709" y="186"/>
                    <a:pt x="2531" y="8"/>
                    <a:pt x="2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4032425" y="2096625"/>
              <a:ext cx="17625" cy="2300"/>
            </a:xfrm>
            <a:custGeom>
              <a:rect b="b" l="l" r="r" t="t"/>
              <a:pathLst>
                <a:path extrusionOk="0" h="92" w="705">
                  <a:moveTo>
                    <a:pt x="0" y="1"/>
                  </a:moveTo>
                  <a:lnTo>
                    <a:pt x="0" y="92"/>
                  </a:lnTo>
                  <a:lnTo>
                    <a:pt x="704" y="9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4030600" y="2118875"/>
              <a:ext cx="13875" cy="2300"/>
            </a:xfrm>
            <a:custGeom>
              <a:rect b="b" l="l" r="r" t="t"/>
              <a:pathLst>
                <a:path extrusionOk="0" h="92" w="555">
                  <a:moveTo>
                    <a:pt x="1" y="0"/>
                  </a:moveTo>
                  <a:lnTo>
                    <a:pt x="1" y="91"/>
                  </a:lnTo>
                  <a:lnTo>
                    <a:pt x="555" y="9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4028675" y="2141300"/>
              <a:ext cx="12075" cy="2300"/>
            </a:xfrm>
            <a:custGeom>
              <a:rect b="b" l="l" r="r" t="t"/>
              <a:pathLst>
                <a:path extrusionOk="0" h="92" w="483">
                  <a:moveTo>
                    <a:pt x="1" y="0"/>
                  </a:moveTo>
                  <a:lnTo>
                    <a:pt x="1" y="91"/>
                  </a:lnTo>
                  <a:lnTo>
                    <a:pt x="482" y="91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3909750" y="2117500"/>
              <a:ext cx="23725" cy="23000"/>
            </a:xfrm>
            <a:custGeom>
              <a:rect b="b" l="l" r="r" t="t"/>
              <a:pathLst>
                <a:path extrusionOk="0" h="920" w="949">
                  <a:moveTo>
                    <a:pt x="66" y="0"/>
                  </a:moveTo>
                  <a:lnTo>
                    <a:pt x="0" y="66"/>
                  </a:lnTo>
                  <a:lnTo>
                    <a:pt x="886" y="919"/>
                  </a:lnTo>
                  <a:lnTo>
                    <a:pt x="948" y="85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3900450" y="2127250"/>
              <a:ext cx="30825" cy="29825"/>
            </a:xfrm>
            <a:custGeom>
              <a:rect b="b" l="l" r="r" t="t"/>
              <a:pathLst>
                <a:path extrusionOk="0" h="1193" w="1233">
                  <a:moveTo>
                    <a:pt x="66" y="1"/>
                  </a:moveTo>
                  <a:lnTo>
                    <a:pt x="0" y="66"/>
                  </a:lnTo>
                  <a:lnTo>
                    <a:pt x="1167" y="1193"/>
                  </a:lnTo>
                  <a:lnTo>
                    <a:pt x="1233" y="11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"/>
          <p:cNvSpPr/>
          <p:nvPr/>
        </p:nvSpPr>
        <p:spPr>
          <a:xfrm rot="5400000">
            <a:off x="7137600" y="-6570975"/>
            <a:ext cx="1563300" cy="15838200"/>
          </a:xfrm>
          <a:prstGeom prst="round2SameRect">
            <a:avLst>
              <a:gd fmla="val 35491" name="adj1"/>
              <a:gd fmla="val 0" name="adj2"/>
            </a:avLst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7" name="Google Shape;467;p22"/>
          <p:cNvSpPr txBox="1"/>
          <p:nvPr>
            <p:ph type="title"/>
          </p:nvPr>
        </p:nvSpPr>
        <p:spPr>
          <a:xfrm>
            <a:off x="560550" y="878625"/>
            <a:ext cx="14484900" cy="9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900">
                <a:solidFill>
                  <a:srgbClr val="161616"/>
                </a:solidFill>
              </a:rPr>
              <a:t>Código abierto</a:t>
            </a:r>
            <a:endParaRPr b="1" sz="4900"/>
          </a:p>
        </p:txBody>
      </p:sp>
      <p:sp>
        <p:nvSpPr>
          <p:cNvPr id="468" name="Google Shape;468;p22"/>
          <p:cNvSpPr txBox="1"/>
          <p:nvPr/>
        </p:nvSpPr>
        <p:spPr>
          <a:xfrm>
            <a:off x="7613350" y="2828075"/>
            <a:ext cx="10016100" cy="6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Cuando un software es de código abierto, significa que su código fuente está disponible para que cualquier persona pueda </a:t>
            </a:r>
            <a:r>
              <a:rPr b="1" lang="es-419" sz="36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verlo, modificarlo y distribuirlo</a:t>
            </a: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Esto significa que no es propiedad privada de ninguna empresa o individuo en particular.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es un ejemplo de un lenguaje de programación de código abierto.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69" name="Google Shape;4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355" y="3641427"/>
            <a:ext cx="3957860" cy="3957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p2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471" name="Google Shape;471;p2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72" name="Google Shape;472;p2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4" name="Google Shape;484;p2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/>
          <p:nvPr/>
        </p:nvSpPr>
        <p:spPr>
          <a:xfrm rot="5400000">
            <a:off x="7137600" y="-6570975"/>
            <a:ext cx="1563300" cy="15838200"/>
          </a:xfrm>
          <a:prstGeom prst="round2SameRect">
            <a:avLst>
              <a:gd fmla="val 35491" name="adj1"/>
              <a:gd fmla="val 0" name="adj2"/>
            </a:avLst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23"/>
          <p:cNvSpPr txBox="1"/>
          <p:nvPr>
            <p:ph type="title"/>
          </p:nvPr>
        </p:nvSpPr>
        <p:spPr>
          <a:xfrm>
            <a:off x="560550" y="878625"/>
            <a:ext cx="14484900" cy="9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900">
                <a:solidFill>
                  <a:srgbClr val="161616"/>
                </a:solidFill>
              </a:rPr>
              <a:t>Orientado a objetos</a:t>
            </a:r>
            <a:endParaRPr b="1" sz="4900"/>
          </a:p>
        </p:txBody>
      </p:sp>
      <p:sp>
        <p:nvSpPr>
          <p:cNvPr id="491" name="Google Shape;491;p23"/>
          <p:cNvSpPr txBox="1"/>
          <p:nvPr/>
        </p:nvSpPr>
        <p:spPr>
          <a:xfrm>
            <a:off x="7613350" y="2828075"/>
            <a:ext cx="10016100" cy="6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uso de la programación orientada a objetos tiene varias ventajas, como la </a:t>
            </a:r>
            <a:r>
              <a:rPr b="1" lang="es-419" sz="36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reutilización y la organización más clara del código</a:t>
            </a: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También puede hacer que el código sea más fácil de mantener y que se pueda ampliar a medida que el proyecto crece y cambia.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Cada objeto tiene sus propios métodos y atributos, que son como variables y funciones asociadas con ese objeto en particular.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92" name="Google Shape;4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355" y="3641427"/>
            <a:ext cx="3957860" cy="3957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494" name="Google Shape;494;p2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95" name="Google Shape;495;p2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7" name="Google Shape;507;p2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4"/>
          <p:cNvSpPr/>
          <p:nvPr/>
        </p:nvSpPr>
        <p:spPr>
          <a:xfrm rot="5400000">
            <a:off x="7137600" y="-6570975"/>
            <a:ext cx="1563300" cy="15838200"/>
          </a:xfrm>
          <a:prstGeom prst="round2SameRect">
            <a:avLst>
              <a:gd fmla="val 35491" name="adj1"/>
              <a:gd fmla="val 0" name="adj2"/>
            </a:avLst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3" name="Google Shape;513;p24"/>
          <p:cNvSpPr txBox="1"/>
          <p:nvPr>
            <p:ph type="title"/>
          </p:nvPr>
        </p:nvSpPr>
        <p:spPr>
          <a:xfrm>
            <a:off x="560550" y="878625"/>
            <a:ext cx="14484900" cy="9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900">
                <a:solidFill>
                  <a:srgbClr val="161616"/>
                </a:solidFill>
              </a:rPr>
              <a:t>Interpretado</a:t>
            </a:r>
            <a:endParaRPr b="1" sz="4900"/>
          </a:p>
        </p:txBody>
      </p:sp>
      <p:sp>
        <p:nvSpPr>
          <p:cNvPr id="514" name="Google Shape;514;p24"/>
          <p:cNvSpPr txBox="1"/>
          <p:nvPr/>
        </p:nvSpPr>
        <p:spPr>
          <a:xfrm>
            <a:off x="7613350" y="2828075"/>
            <a:ext cx="10016100" cy="5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es un lenguaje interpretado, lo que significa que </a:t>
            </a:r>
            <a:r>
              <a:rPr b="1" lang="es-419" sz="36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ejecuta directamente el código línea por línea</a:t>
            </a: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 existen errores en el código del programa, su ejecución se detiene. Así, los programadores pueden encontrar errores en el código con rapidez.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15" name="Google Shape;5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355" y="3641427"/>
            <a:ext cx="3957860" cy="3957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" name="Google Shape;516;p2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517" name="Google Shape;517;p2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518" name="Google Shape;518;p2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0" name="Google Shape;530;p2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5"/>
          <p:cNvSpPr/>
          <p:nvPr/>
        </p:nvSpPr>
        <p:spPr>
          <a:xfrm rot="5400000">
            <a:off x="7137600" y="-6570975"/>
            <a:ext cx="1563300" cy="15838200"/>
          </a:xfrm>
          <a:prstGeom prst="round2SameRect">
            <a:avLst>
              <a:gd fmla="val 35491" name="adj1"/>
              <a:gd fmla="val 0" name="adj2"/>
            </a:avLst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25"/>
          <p:cNvSpPr txBox="1"/>
          <p:nvPr>
            <p:ph type="title"/>
          </p:nvPr>
        </p:nvSpPr>
        <p:spPr>
          <a:xfrm>
            <a:off x="560550" y="878625"/>
            <a:ext cx="14484900" cy="9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900">
                <a:solidFill>
                  <a:srgbClr val="161616"/>
                </a:solidFill>
              </a:rPr>
              <a:t>Tipado </a:t>
            </a:r>
            <a:r>
              <a:rPr b="1" lang="es-419" sz="4900">
                <a:solidFill>
                  <a:srgbClr val="161616"/>
                </a:solidFill>
              </a:rPr>
              <a:t>dinámico</a:t>
            </a:r>
            <a:endParaRPr b="1" sz="4900"/>
          </a:p>
        </p:txBody>
      </p:sp>
      <p:sp>
        <p:nvSpPr>
          <p:cNvPr id="537" name="Google Shape;537;p25"/>
          <p:cNvSpPr txBox="1"/>
          <p:nvPr/>
        </p:nvSpPr>
        <p:spPr>
          <a:xfrm>
            <a:off x="7361750" y="2331600"/>
            <a:ext cx="10332000" cy="4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tipado dinámico en Python se refiere a la </a:t>
            </a:r>
            <a:r>
              <a:rPr b="1" lang="es-419" sz="34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capacidad de asignarles</a:t>
            </a: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las variables </a:t>
            </a:r>
            <a:r>
              <a:rPr b="1" lang="es-419" sz="34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diferentes tipos de datos</a:t>
            </a:r>
            <a:r>
              <a:rPr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en tiempo de ejecución. </a:t>
            </a:r>
            <a:endParaRPr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Esto significa que no es necesario especificar el tipo de datos que se almacenarán en una variable cuando se declara por primera vez. </a:t>
            </a:r>
            <a:endParaRPr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Por ejemplo:</a:t>
            </a:r>
            <a:endParaRPr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38" name="Google Shape;5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355" y="2698452"/>
            <a:ext cx="3957860" cy="395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4215" y="6231325"/>
            <a:ext cx="6172200" cy="28670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40" name="Google Shape;540;p2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541" name="Google Shape;541;p2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542" name="Google Shape;542;p2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4" name="Google Shape;554;p2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"/>
          <p:cNvSpPr/>
          <p:nvPr/>
        </p:nvSpPr>
        <p:spPr>
          <a:xfrm rot="5400000">
            <a:off x="7137600" y="-6570975"/>
            <a:ext cx="1563300" cy="15838200"/>
          </a:xfrm>
          <a:prstGeom prst="round2SameRect">
            <a:avLst>
              <a:gd fmla="val 35491" name="adj1"/>
              <a:gd fmla="val 0" name="adj2"/>
            </a:avLst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0" name="Google Shape;560;p26"/>
          <p:cNvSpPr txBox="1"/>
          <p:nvPr>
            <p:ph type="title"/>
          </p:nvPr>
        </p:nvSpPr>
        <p:spPr>
          <a:xfrm>
            <a:off x="560550" y="878625"/>
            <a:ext cx="14484900" cy="9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900">
                <a:solidFill>
                  <a:srgbClr val="161616"/>
                </a:solidFill>
              </a:rPr>
              <a:t>Multiparadigma</a:t>
            </a:r>
            <a:endParaRPr b="1" sz="4900"/>
          </a:p>
        </p:txBody>
      </p:sp>
      <p:sp>
        <p:nvSpPr>
          <p:cNvPr id="561" name="Google Shape;561;p26"/>
          <p:cNvSpPr txBox="1"/>
          <p:nvPr/>
        </p:nvSpPr>
        <p:spPr>
          <a:xfrm>
            <a:off x="7613350" y="2828075"/>
            <a:ext cx="100161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es un lenguaje multiparadigma porque permite programar utilizando diferentes paradigmas. 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Por ejemplo, se puede utilizar la </a:t>
            </a:r>
            <a:r>
              <a:rPr b="1" lang="es-419" sz="36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programación orientada a objetos</a:t>
            </a: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en Python para crear clases y objetos, o se puede utilizar la </a:t>
            </a:r>
            <a:r>
              <a:rPr b="1" lang="es-419" sz="36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programación funcional</a:t>
            </a: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escribir funciones y trabajar con datos inmutables. Esto hace que Python sea un lenguaje muy versátil y que pueda adaptarse a diferentes problemas y necesidades.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62" name="Google Shape;5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355" y="3641427"/>
            <a:ext cx="3957860" cy="3957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2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564" name="Google Shape;564;p2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565" name="Google Shape;565;p2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7" name="Google Shape;577;p2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/>
          <p:nvPr/>
        </p:nvSpPr>
        <p:spPr>
          <a:xfrm rot="5400000">
            <a:off x="7137600" y="-6570975"/>
            <a:ext cx="1563300" cy="15838200"/>
          </a:xfrm>
          <a:prstGeom prst="round2SameRect">
            <a:avLst>
              <a:gd fmla="val 35491" name="adj1"/>
              <a:gd fmla="val 0" name="adj2"/>
            </a:avLst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27"/>
          <p:cNvSpPr txBox="1"/>
          <p:nvPr>
            <p:ph type="title"/>
          </p:nvPr>
        </p:nvSpPr>
        <p:spPr>
          <a:xfrm>
            <a:off x="560550" y="878625"/>
            <a:ext cx="14484900" cy="9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900">
                <a:solidFill>
                  <a:srgbClr val="161616"/>
                </a:solidFill>
              </a:rPr>
              <a:t>Multiplataforma</a:t>
            </a:r>
            <a:endParaRPr b="1" sz="4900"/>
          </a:p>
        </p:txBody>
      </p:sp>
      <p:sp>
        <p:nvSpPr>
          <p:cNvPr id="584" name="Google Shape;584;p27"/>
          <p:cNvSpPr txBox="1"/>
          <p:nvPr/>
        </p:nvSpPr>
        <p:spPr>
          <a:xfrm>
            <a:off x="7613350" y="2828075"/>
            <a:ext cx="10016100" cy="6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es un lenguaje multiplataforma porque </a:t>
            </a:r>
            <a:r>
              <a:rPr b="1" lang="es-419" sz="36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puede ser utilizado en diferentes sistemas operativos</a:t>
            </a: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como Windows, </a:t>
            </a: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</a:t>
            </a: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acOS, Linux, etc.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Además, hay distribuciones de Python para diferentes plataformas de hardware, como Python para Raspberry Pi o Python para Android. Esto hace que Python sea un lenguaje muy versátil y que pueda ser utilizado en una amplia variedad de proyectos y aplicaciones.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85" name="Google Shape;5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355" y="3641427"/>
            <a:ext cx="3957860" cy="3957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6" name="Google Shape;586;p2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587" name="Google Shape;587;p2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588" name="Google Shape;588;p2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0" name="Google Shape;600;p2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