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3"/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6858000" cy="9144000"/>
  <p:embeddedFontLst>
    <p:embeddedFont>
      <p:font typeface="Montserrat SemiBold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  <p:embeddedFont>
      <p:font typeface="Montserrat Light"/>
      <p:regular r:id="rId45"/>
      <p:bold r:id="rId46"/>
      <p:italic r:id="rId47"/>
      <p:boldItalic r:id="rId48"/>
    </p:embeddedFont>
    <p:embeddedFont>
      <p:font typeface="Archivo"/>
      <p:regular r:id="rId49"/>
      <p:bold r:id="rId50"/>
      <p:italic r:id="rId51"/>
      <p:boldItalic r:id="rId52"/>
    </p:embeddedFont>
    <p:embeddedFont>
      <p:font typeface="Questrial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44" Type="http://schemas.openxmlformats.org/officeDocument/2006/relationships/font" Target="fonts/MontserratMedium-boldItalic.fntdata"/><Relationship Id="rId43" Type="http://schemas.openxmlformats.org/officeDocument/2006/relationships/font" Target="fonts/MontserratMedium-italic.fntdata"/><Relationship Id="rId46" Type="http://schemas.openxmlformats.org/officeDocument/2006/relationships/font" Target="fonts/MontserratLight-bold.fntdata"/><Relationship Id="rId45" Type="http://schemas.openxmlformats.org/officeDocument/2006/relationships/font" Target="fonts/MontserratLight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MontserratLight-boldItalic.fntdata"/><Relationship Id="rId47" Type="http://schemas.openxmlformats.org/officeDocument/2006/relationships/font" Target="fonts/MontserratLight-italic.fntdata"/><Relationship Id="rId49" Type="http://schemas.openxmlformats.org/officeDocument/2006/relationships/font" Target="fonts/Archivo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MontserratSemiBold-regular.fntdata"/><Relationship Id="rId32" Type="http://schemas.openxmlformats.org/officeDocument/2006/relationships/slide" Target="slides/slide26.xml"/><Relationship Id="rId35" Type="http://schemas.openxmlformats.org/officeDocument/2006/relationships/font" Target="fonts/MontserratSemiBold-italic.fntdata"/><Relationship Id="rId34" Type="http://schemas.openxmlformats.org/officeDocument/2006/relationships/font" Target="fonts/MontserratSemiBold-bold.fntdata"/><Relationship Id="rId37" Type="http://schemas.openxmlformats.org/officeDocument/2006/relationships/font" Target="fonts/Montserrat-regular.fntdata"/><Relationship Id="rId36" Type="http://schemas.openxmlformats.org/officeDocument/2006/relationships/font" Target="fonts/MontserratSemiBold-boldItalic.fntdata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chivo-italic.fntdata"/><Relationship Id="rId50" Type="http://schemas.openxmlformats.org/officeDocument/2006/relationships/font" Target="fonts/Archivo-bold.fntdata"/><Relationship Id="rId53" Type="http://schemas.openxmlformats.org/officeDocument/2006/relationships/font" Target="fonts/Questrial-regular.fntdata"/><Relationship Id="rId52" Type="http://schemas.openxmlformats.org/officeDocument/2006/relationships/font" Target="fonts/Archiv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11b8350379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11b8350379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11b8350379_0_2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211b8350379_0_2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211b8350379_0_2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211b8350379_0_2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11b8350379_0_2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11b8350379_0_2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c9ddddc3ac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c9ddddc3ac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1c9ddddc3ac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1c9ddddc3a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c9ddddc3ac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c9ddddc3ac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211b8350379_0_2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211b8350379_0_2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211b8350379_0_2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211b8350379_0_2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11b8350379_0_2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11b8350379_0_2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211b8350379_0_2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211b8350379_0_2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11b8350379_0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11b8350379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c9ddddc3ac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1c9ddddc3ac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211b8350379_0_2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211b8350379_0_2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c9ddddc3ac_0_2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1c9ddddc3ac_0_2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c9ddddc3ac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c9ddddc3ac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c9ddddc3ac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c9ddddc3ac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1c9ddddc3ac_0_2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1c9ddddc3ac_0_2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211b8350379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211b835037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11b8350379_0_1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11b8350379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11b8350379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11b8350379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11b8350379_0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11b8350379_0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11b8350379_0_2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11b8350379_0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11b8350379_0_2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11b8350379_0_2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11b8350379_0_2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11b8350379_0_2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c9ddddc3a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c9ddddc3a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gif"/><Relationship Id="rId3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6.gif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5.gif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Simple content ">
  <p:cSld name="TITLE_5">
    <p:bg>
      <p:bgPr>
        <a:solidFill>
          <a:srgbClr val="16161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318" l="9566" r="9" t="0"/>
          <a:stretch/>
        </p:blipFill>
        <p:spPr>
          <a:xfrm flipH="1">
            <a:off x="10156162" y="2576969"/>
            <a:ext cx="8131838" cy="77101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13"/>
          <p:cNvGrpSpPr/>
          <p:nvPr/>
        </p:nvGrpSpPr>
        <p:grpSpPr>
          <a:xfrm flipH="1">
            <a:off x="-245571" y="7201458"/>
            <a:ext cx="4499701" cy="3085638"/>
            <a:chOff x="2914650" y="3280000"/>
            <a:chExt cx="1371400" cy="942525"/>
          </a:xfrm>
        </p:grpSpPr>
        <p:sp>
          <p:nvSpPr>
            <p:cNvPr id="54" name="Google Shape;54;p13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3926838" y="280450"/>
            <a:ext cx="4032322" cy="536147"/>
            <a:chOff x="13926838" y="280450"/>
            <a:chExt cx="4032322" cy="536147"/>
          </a:xfrm>
        </p:grpSpPr>
        <p:grpSp>
          <p:nvGrpSpPr>
            <p:cNvPr id="106" name="Google Shape;106;p13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107" name="Google Shape;107;p1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9" name="Google Shape;119;p13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0" name="Google Shape;120;p13"/>
          <p:cNvSpPr/>
          <p:nvPr/>
        </p:nvSpPr>
        <p:spPr>
          <a:xfrm>
            <a:off x="1832330" y="4699050"/>
            <a:ext cx="78342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solidFill>
                  <a:schemeClr val="lt1"/>
                </a:solidFill>
              </a:rPr>
              <a:t>–</a:t>
            </a:r>
            <a:endParaRPr b="1" sz="7000"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Simple content  1">
  <p:cSld name="TITLE_5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>
            <a:off x="0" y="0"/>
            <a:ext cx="91671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 flipH="1">
            <a:off x="-22489" y="4976376"/>
            <a:ext cx="9716552" cy="5310627"/>
            <a:chOff x="833925" y="2613023"/>
            <a:chExt cx="7717061" cy="5030909"/>
          </a:xfrm>
        </p:grpSpPr>
        <p:sp>
          <p:nvSpPr>
            <p:cNvPr id="124" name="Google Shape;124;p14"/>
            <p:cNvSpPr/>
            <p:nvPr/>
          </p:nvSpPr>
          <p:spPr>
            <a:xfrm>
              <a:off x="6543412" y="6446723"/>
              <a:ext cx="2007553" cy="1197209"/>
            </a:xfrm>
            <a:custGeom>
              <a:rect b="b" l="l" r="r" t="t"/>
              <a:pathLst>
                <a:path extrusionOk="0" h="12481" w="20930">
                  <a:moveTo>
                    <a:pt x="3293" y="0"/>
                  </a:moveTo>
                  <a:cubicBezTo>
                    <a:pt x="1473" y="0"/>
                    <a:pt x="1" y="1472"/>
                    <a:pt x="1" y="3292"/>
                  </a:cubicBezTo>
                  <a:lnTo>
                    <a:pt x="1" y="9189"/>
                  </a:lnTo>
                  <a:cubicBezTo>
                    <a:pt x="1" y="11000"/>
                    <a:pt x="1473" y="12481"/>
                    <a:pt x="3293" y="12481"/>
                  </a:cubicBezTo>
                  <a:lnTo>
                    <a:pt x="20929" y="12481"/>
                  </a:lnTo>
                  <a:lnTo>
                    <a:pt x="20929" y="0"/>
                  </a:lnTo>
                  <a:close/>
                </a:path>
              </a:pathLst>
            </a:custGeom>
            <a:solidFill>
              <a:srgbClr val="16161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370345" y="4733514"/>
              <a:ext cx="104460" cy="137841"/>
            </a:xfrm>
            <a:custGeom>
              <a:rect b="b" l="l" r="r" t="t"/>
              <a:pathLst>
                <a:path extrusionOk="0" h="1437" w="1089">
                  <a:moveTo>
                    <a:pt x="545" y="1"/>
                  </a:moveTo>
                  <a:cubicBezTo>
                    <a:pt x="545" y="1"/>
                    <a:pt x="536" y="723"/>
                    <a:pt x="0" y="723"/>
                  </a:cubicBezTo>
                  <a:cubicBezTo>
                    <a:pt x="536" y="723"/>
                    <a:pt x="545" y="1437"/>
                    <a:pt x="545" y="1437"/>
                  </a:cubicBezTo>
                  <a:cubicBezTo>
                    <a:pt x="545" y="1437"/>
                    <a:pt x="562" y="723"/>
                    <a:pt x="1089" y="723"/>
                  </a:cubicBezTo>
                  <a:cubicBezTo>
                    <a:pt x="562" y="723"/>
                    <a:pt x="545" y="1"/>
                    <a:pt x="545" y="1"/>
                  </a:cubicBezTo>
                  <a:close/>
                </a:path>
              </a:pathLst>
            </a:custGeom>
            <a:solidFill>
              <a:srgbClr val="B9A7F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672326" y="4707039"/>
              <a:ext cx="185706" cy="190886"/>
            </a:xfrm>
            <a:custGeom>
              <a:rect b="b" l="l" r="r" t="t"/>
              <a:pathLst>
                <a:path extrusionOk="0" h="1990" w="1936">
                  <a:moveTo>
                    <a:pt x="963" y="0"/>
                  </a:moveTo>
                  <a:cubicBezTo>
                    <a:pt x="963" y="0"/>
                    <a:pt x="946" y="1008"/>
                    <a:pt x="0" y="1008"/>
                  </a:cubicBezTo>
                  <a:cubicBezTo>
                    <a:pt x="946" y="1008"/>
                    <a:pt x="963" y="1989"/>
                    <a:pt x="963" y="1989"/>
                  </a:cubicBezTo>
                  <a:cubicBezTo>
                    <a:pt x="963" y="1989"/>
                    <a:pt x="990" y="1008"/>
                    <a:pt x="1936" y="1008"/>
                  </a:cubicBezTo>
                  <a:cubicBezTo>
                    <a:pt x="990" y="1008"/>
                    <a:pt x="963" y="0"/>
                    <a:pt x="963" y="0"/>
                  </a:cubicBezTo>
                  <a:close/>
                </a:path>
              </a:pathLst>
            </a:custGeom>
            <a:solidFill>
              <a:srgbClr val="736AA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918576" y="2613023"/>
              <a:ext cx="111366" cy="113860"/>
            </a:xfrm>
            <a:custGeom>
              <a:rect b="b" l="l" r="r" t="t"/>
              <a:pathLst>
                <a:path extrusionOk="0" h="1187" w="1161">
                  <a:moveTo>
                    <a:pt x="581" y="0"/>
                  </a:moveTo>
                  <a:cubicBezTo>
                    <a:pt x="581" y="0"/>
                    <a:pt x="572" y="598"/>
                    <a:pt x="1" y="598"/>
                  </a:cubicBezTo>
                  <a:cubicBezTo>
                    <a:pt x="572" y="598"/>
                    <a:pt x="581" y="1187"/>
                    <a:pt x="581" y="1187"/>
                  </a:cubicBezTo>
                  <a:cubicBezTo>
                    <a:pt x="581" y="1187"/>
                    <a:pt x="598" y="598"/>
                    <a:pt x="1160" y="598"/>
                  </a:cubicBezTo>
                  <a:cubicBezTo>
                    <a:pt x="598" y="598"/>
                    <a:pt x="581" y="0"/>
                    <a:pt x="581" y="0"/>
                  </a:cubicBezTo>
                  <a:close/>
                </a:path>
              </a:pathLst>
            </a:custGeom>
            <a:solidFill>
              <a:srgbClr val="736AA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965724" y="4249195"/>
              <a:ext cx="77985" cy="79616"/>
            </a:xfrm>
            <a:custGeom>
              <a:rect b="b" l="l" r="r" t="t"/>
              <a:pathLst>
                <a:path extrusionOk="0" h="830" w="813">
                  <a:moveTo>
                    <a:pt x="402" y="0"/>
                  </a:moveTo>
                  <a:cubicBezTo>
                    <a:pt x="402" y="0"/>
                    <a:pt x="393" y="420"/>
                    <a:pt x="0" y="420"/>
                  </a:cubicBezTo>
                  <a:cubicBezTo>
                    <a:pt x="393" y="420"/>
                    <a:pt x="402" y="830"/>
                    <a:pt x="402" y="830"/>
                  </a:cubicBezTo>
                  <a:cubicBezTo>
                    <a:pt x="402" y="830"/>
                    <a:pt x="420" y="420"/>
                    <a:pt x="812" y="420"/>
                  </a:cubicBezTo>
                  <a:cubicBezTo>
                    <a:pt x="420" y="420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00CC7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189637" y="2968996"/>
              <a:ext cx="77122" cy="80575"/>
            </a:xfrm>
            <a:custGeom>
              <a:rect b="b" l="l" r="r" t="t"/>
              <a:pathLst>
                <a:path extrusionOk="0" h="840" w="804">
                  <a:moveTo>
                    <a:pt x="402" y="0"/>
                  </a:moveTo>
                  <a:cubicBezTo>
                    <a:pt x="402" y="0"/>
                    <a:pt x="393" y="429"/>
                    <a:pt x="1" y="429"/>
                  </a:cubicBezTo>
                  <a:cubicBezTo>
                    <a:pt x="393" y="429"/>
                    <a:pt x="402" y="839"/>
                    <a:pt x="402" y="839"/>
                  </a:cubicBezTo>
                  <a:cubicBezTo>
                    <a:pt x="402" y="839"/>
                    <a:pt x="411" y="429"/>
                    <a:pt x="803" y="429"/>
                  </a:cubicBezTo>
                  <a:cubicBezTo>
                    <a:pt x="411" y="429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00CC7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913965" y="2970722"/>
              <a:ext cx="75395" cy="77122"/>
            </a:xfrm>
            <a:custGeom>
              <a:rect b="b" l="l" r="r" t="t"/>
              <a:pathLst>
                <a:path extrusionOk="0" h="804" w="786">
                  <a:moveTo>
                    <a:pt x="393" y="0"/>
                  </a:moveTo>
                  <a:cubicBezTo>
                    <a:pt x="393" y="0"/>
                    <a:pt x="384" y="411"/>
                    <a:pt x="0" y="411"/>
                  </a:cubicBezTo>
                  <a:cubicBezTo>
                    <a:pt x="384" y="411"/>
                    <a:pt x="393" y="803"/>
                    <a:pt x="393" y="803"/>
                  </a:cubicBezTo>
                  <a:cubicBezTo>
                    <a:pt x="393" y="803"/>
                    <a:pt x="402" y="411"/>
                    <a:pt x="786" y="411"/>
                  </a:cubicBezTo>
                  <a:cubicBezTo>
                    <a:pt x="402" y="411"/>
                    <a:pt x="393" y="0"/>
                    <a:pt x="393" y="0"/>
                  </a:cubicBezTo>
                  <a:close/>
                </a:path>
              </a:pathLst>
            </a:custGeom>
            <a:solidFill>
              <a:srgbClr val="736AA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472510" y="5232606"/>
              <a:ext cx="252564" cy="466279"/>
            </a:xfrm>
            <a:custGeom>
              <a:rect b="b" l="l" r="r" t="t"/>
              <a:pathLst>
                <a:path extrusionOk="0" h="4861" w="2633">
                  <a:moveTo>
                    <a:pt x="84" y="0"/>
                  </a:moveTo>
                  <a:cubicBezTo>
                    <a:pt x="57" y="0"/>
                    <a:pt x="29" y="3"/>
                    <a:pt x="1" y="7"/>
                  </a:cubicBezTo>
                  <a:lnTo>
                    <a:pt x="2258" y="4852"/>
                  </a:lnTo>
                  <a:cubicBezTo>
                    <a:pt x="2312" y="4836"/>
                    <a:pt x="2369" y="4829"/>
                    <a:pt x="2425" y="4829"/>
                  </a:cubicBezTo>
                  <a:cubicBezTo>
                    <a:pt x="2497" y="4829"/>
                    <a:pt x="2567" y="4840"/>
                    <a:pt x="2632" y="4860"/>
                  </a:cubicBezTo>
                  <a:lnTo>
                    <a:pt x="491" y="257"/>
                  </a:lnTo>
                  <a:cubicBezTo>
                    <a:pt x="422" y="95"/>
                    <a:pt x="260" y="0"/>
                    <a:pt x="84" y="0"/>
                  </a:cubicBezTo>
                  <a:close/>
                </a:path>
              </a:pathLst>
            </a:custGeom>
            <a:solidFill>
              <a:srgbClr val="CC9E1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303972" y="5716829"/>
              <a:ext cx="451891" cy="261868"/>
            </a:xfrm>
            <a:custGeom>
              <a:rect b="b" l="l" r="r" t="t"/>
              <a:pathLst>
                <a:path extrusionOk="0" h="2730" w="4711">
                  <a:moveTo>
                    <a:pt x="4196" y="1"/>
                  </a:moveTo>
                  <a:cubicBezTo>
                    <a:pt x="4132" y="1"/>
                    <a:pt x="4067" y="15"/>
                    <a:pt x="4006" y="44"/>
                  </a:cubicBezTo>
                  <a:lnTo>
                    <a:pt x="0" y="1909"/>
                  </a:lnTo>
                  <a:cubicBezTo>
                    <a:pt x="152" y="1971"/>
                    <a:pt x="277" y="2087"/>
                    <a:pt x="348" y="2239"/>
                  </a:cubicBezTo>
                  <a:cubicBezTo>
                    <a:pt x="420" y="2400"/>
                    <a:pt x="428" y="2569"/>
                    <a:pt x="384" y="2730"/>
                  </a:cubicBezTo>
                  <a:lnTo>
                    <a:pt x="4380" y="865"/>
                  </a:lnTo>
                  <a:cubicBezTo>
                    <a:pt x="4612" y="758"/>
                    <a:pt x="4711" y="490"/>
                    <a:pt x="4604" y="258"/>
                  </a:cubicBezTo>
                  <a:cubicBezTo>
                    <a:pt x="4526" y="97"/>
                    <a:pt x="4364" y="1"/>
                    <a:pt x="4196" y="1"/>
                  </a:cubicBezTo>
                  <a:close/>
                </a:path>
              </a:pathLst>
            </a:custGeom>
            <a:solidFill>
              <a:srgbClr val="99761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044690" y="5240951"/>
              <a:ext cx="624743" cy="655630"/>
            </a:xfrm>
            <a:custGeom>
              <a:rect b="b" l="l" r="r" t="t"/>
              <a:pathLst>
                <a:path extrusionOk="0" h="6835" w="6513">
                  <a:moveTo>
                    <a:pt x="4256" y="1"/>
                  </a:moveTo>
                  <a:lnTo>
                    <a:pt x="0" y="1981"/>
                  </a:lnTo>
                  <a:lnTo>
                    <a:pt x="2257" y="6834"/>
                  </a:lnTo>
                  <a:lnTo>
                    <a:pt x="6513" y="4854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808135" y="5675582"/>
              <a:ext cx="1450540" cy="441723"/>
            </a:xfrm>
            <a:custGeom>
              <a:rect b="b" l="l" r="r" t="t"/>
              <a:pathLst>
                <a:path extrusionOk="0" h="4605" w="15122">
                  <a:moveTo>
                    <a:pt x="1627" y="0"/>
                  </a:moveTo>
                  <a:cubicBezTo>
                    <a:pt x="1011" y="0"/>
                    <a:pt x="437" y="394"/>
                    <a:pt x="241" y="1019"/>
                  </a:cubicBezTo>
                  <a:cubicBezTo>
                    <a:pt x="0" y="1777"/>
                    <a:pt x="428" y="2589"/>
                    <a:pt x="1187" y="2830"/>
                  </a:cubicBezTo>
                  <a:lnTo>
                    <a:pt x="6673" y="4542"/>
                  </a:lnTo>
                  <a:cubicBezTo>
                    <a:pt x="6807" y="4587"/>
                    <a:pt x="6959" y="4605"/>
                    <a:pt x="7101" y="4605"/>
                  </a:cubicBezTo>
                  <a:cubicBezTo>
                    <a:pt x="7217" y="4605"/>
                    <a:pt x="7333" y="4596"/>
                    <a:pt x="7449" y="4560"/>
                  </a:cubicBezTo>
                  <a:lnTo>
                    <a:pt x="13872" y="2981"/>
                  </a:lnTo>
                  <a:cubicBezTo>
                    <a:pt x="14649" y="2794"/>
                    <a:pt x="15121" y="2009"/>
                    <a:pt x="14934" y="1233"/>
                  </a:cubicBezTo>
                  <a:cubicBezTo>
                    <a:pt x="14775" y="575"/>
                    <a:pt x="14188" y="136"/>
                    <a:pt x="13540" y="136"/>
                  </a:cubicBezTo>
                  <a:cubicBezTo>
                    <a:pt x="13423" y="136"/>
                    <a:pt x="13304" y="150"/>
                    <a:pt x="13186" y="180"/>
                  </a:cubicBezTo>
                  <a:lnTo>
                    <a:pt x="7146" y="1661"/>
                  </a:lnTo>
                  <a:lnTo>
                    <a:pt x="2052" y="64"/>
                  </a:lnTo>
                  <a:cubicBezTo>
                    <a:pt x="1911" y="21"/>
                    <a:pt x="1768" y="0"/>
                    <a:pt x="1627" y="0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302328" y="6231652"/>
              <a:ext cx="2471443" cy="1294186"/>
            </a:xfrm>
            <a:custGeom>
              <a:rect b="b" l="l" r="r" t="t"/>
              <a:pathLst>
                <a:path extrusionOk="0" h="13492" w="25765">
                  <a:moveTo>
                    <a:pt x="14073" y="1"/>
                  </a:moveTo>
                  <a:cubicBezTo>
                    <a:pt x="13971" y="1"/>
                    <a:pt x="13868" y="7"/>
                    <a:pt x="13766" y="21"/>
                  </a:cubicBezTo>
                  <a:lnTo>
                    <a:pt x="2071" y="1618"/>
                  </a:lnTo>
                  <a:cubicBezTo>
                    <a:pt x="875" y="1787"/>
                    <a:pt x="1" y="2849"/>
                    <a:pt x="81" y="4062"/>
                  </a:cubicBezTo>
                  <a:cubicBezTo>
                    <a:pt x="170" y="5276"/>
                    <a:pt x="1170" y="6212"/>
                    <a:pt x="2383" y="6212"/>
                  </a:cubicBezTo>
                  <a:lnTo>
                    <a:pt x="4863" y="6212"/>
                  </a:lnTo>
                  <a:lnTo>
                    <a:pt x="11322" y="6203"/>
                  </a:lnTo>
                  <a:lnTo>
                    <a:pt x="18450" y="10137"/>
                  </a:lnTo>
                  <a:lnTo>
                    <a:pt x="21019" y="12796"/>
                  </a:lnTo>
                  <a:cubicBezTo>
                    <a:pt x="21474" y="13260"/>
                    <a:pt x="22072" y="13492"/>
                    <a:pt x="22678" y="13492"/>
                  </a:cubicBezTo>
                  <a:cubicBezTo>
                    <a:pt x="23249" y="13492"/>
                    <a:pt x="23829" y="13278"/>
                    <a:pt x="24275" y="12849"/>
                  </a:cubicBezTo>
                  <a:cubicBezTo>
                    <a:pt x="24668" y="12475"/>
                    <a:pt x="24891" y="11993"/>
                    <a:pt x="24962" y="11502"/>
                  </a:cubicBezTo>
                  <a:cubicBezTo>
                    <a:pt x="25033" y="11413"/>
                    <a:pt x="25096" y="11315"/>
                    <a:pt x="25149" y="11208"/>
                  </a:cubicBezTo>
                  <a:cubicBezTo>
                    <a:pt x="25765" y="10093"/>
                    <a:pt x="25363" y="8692"/>
                    <a:pt x="24248" y="8077"/>
                  </a:cubicBezTo>
                  <a:lnTo>
                    <a:pt x="21287" y="6435"/>
                  </a:lnTo>
                  <a:lnTo>
                    <a:pt x="15738" y="708"/>
                  </a:lnTo>
                  <a:cubicBezTo>
                    <a:pt x="15300" y="255"/>
                    <a:pt x="14698" y="1"/>
                    <a:pt x="14073" y="1"/>
                  </a:cubicBezTo>
                  <a:close/>
                </a:path>
              </a:pathLst>
            </a:custGeom>
            <a:solidFill>
              <a:srgbClr val="FFD14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348563" y="5674814"/>
              <a:ext cx="636734" cy="629060"/>
            </a:xfrm>
            <a:custGeom>
              <a:rect b="b" l="l" r="r" t="t"/>
              <a:pathLst>
                <a:path extrusionOk="0" h="6558" w="6638">
                  <a:moveTo>
                    <a:pt x="2383" y="1"/>
                  </a:moveTo>
                  <a:cubicBezTo>
                    <a:pt x="1589" y="1"/>
                    <a:pt x="911" y="563"/>
                    <a:pt x="768" y="1339"/>
                  </a:cubicBezTo>
                  <a:lnTo>
                    <a:pt x="1" y="5523"/>
                  </a:lnTo>
                  <a:cubicBezTo>
                    <a:pt x="1" y="6094"/>
                    <a:pt x="465" y="6558"/>
                    <a:pt x="1036" y="6558"/>
                  </a:cubicBezTo>
                  <a:lnTo>
                    <a:pt x="4586" y="6558"/>
                  </a:lnTo>
                  <a:cubicBezTo>
                    <a:pt x="5157" y="6558"/>
                    <a:pt x="5532" y="6138"/>
                    <a:pt x="5621" y="5523"/>
                  </a:cubicBezTo>
                  <a:lnTo>
                    <a:pt x="6638" y="1"/>
                  </a:ln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424644" y="6936213"/>
              <a:ext cx="825029" cy="677788"/>
            </a:xfrm>
            <a:custGeom>
              <a:rect b="b" l="l" r="r" t="t"/>
              <a:pathLst>
                <a:path extrusionOk="0" h="7066" w="8601">
                  <a:moveTo>
                    <a:pt x="8600" y="0"/>
                  </a:moveTo>
                  <a:cubicBezTo>
                    <a:pt x="8600" y="0"/>
                    <a:pt x="6894" y="983"/>
                    <a:pt x="4619" y="983"/>
                  </a:cubicBezTo>
                  <a:cubicBezTo>
                    <a:pt x="3600" y="983"/>
                    <a:pt x="2466" y="786"/>
                    <a:pt x="1320" y="214"/>
                  </a:cubicBezTo>
                  <a:lnTo>
                    <a:pt x="0" y="4764"/>
                  </a:lnTo>
                  <a:lnTo>
                    <a:pt x="4621" y="7066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416874" y="6918179"/>
              <a:ext cx="850737" cy="705222"/>
            </a:xfrm>
            <a:custGeom>
              <a:rect b="b" l="l" r="r" t="t"/>
              <a:pathLst>
                <a:path extrusionOk="0" h="7352" w="8869">
                  <a:moveTo>
                    <a:pt x="8512" y="358"/>
                  </a:moveTo>
                  <a:lnTo>
                    <a:pt x="4675" y="7164"/>
                  </a:lnTo>
                  <a:lnTo>
                    <a:pt x="161" y="4916"/>
                  </a:lnTo>
                  <a:lnTo>
                    <a:pt x="1437" y="500"/>
                  </a:lnTo>
                  <a:cubicBezTo>
                    <a:pt x="2562" y="1045"/>
                    <a:pt x="3678" y="1235"/>
                    <a:pt x="4686" y="1235"/>
                  </a:cubicBezTo>
                  <a:cubicBezTo>
                    <a:pt x="6515" y="1235"/>
                    <a:pt x="7988" y="611"/>
                    <a:pt x="8512" y="358"/>
                  </a:cubicBezTo>
                  <a:close/>
                  <a:moveTo>
                    <a:pt x="8868" y="1"/>
                  </a:moveTo>
                  <a:lnTo>
                    <a:pt x="8645" y="126"/>
                  </a:lnTo>
                  <a:cubicBezTo>
                    <a:pt x="8621" y="144"/>
                    <a:pt x="6928" y="1098"/>
                    <a:pt x="4691" y="1098"/>
                  </a:cubicBezTo>
                  <a:cubicBezTo>
                    <a:pt x="3680" y="1098"/>
                    <a:pt x="2558" y="903"/>
                    <a:pt x="1428" y="340"/>
                  </a:cubicBezTo>
                  <a:lnTo>
                    <a:pt x="1357" y="304"/>
                  </a:lnTo>
                  <a:lnTo>
                    <a:pt x="1" y="4997"/>
                  </a:lnTo>
                  <a:lnTo>
                    <a:pt x="4729" y="7352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rgbClr val="16161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666935" y="6443260"/>
              <a:ext cx="1546367" cy="914046"/>
            </a:xfrm>
            <a:custGeom>
              <a:rect b="b" l="l" r="r" t="t"/>
              <a:pathLst>
                <a:path extrusionOk="0" h="9529" w="16121">
                  <a:moveTo>
                    <a:pt x="0" y="1"/>
                  </a:moveTo>
                  <a:lnTo>
                    <a:pt x="0" y="206"/>
                  </a:lnTo>
                  <a:lnTo>
                    <a:pt x="7467" y="206"/>
                  </a:lnTo>
                  <a:lnTo>
                    <a:pt x="15969" y="9528"/>
                  </a:lnTo>
                  <a:lnTo>
                    <a:pt x="16121" y="9386"/>
                  </a:lnTo>
                  <a:lnTo>
                    <a:pt x="7556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405062" y="5845943"/>
              <a:ext cx="172085" cy="464745"/>
            </a:xfrm>
            <a:custGeom>
              <a:rect b="b" l="l" r="r" t="t"/>
              <a:pathLst>
                <a:path extrusionOk="0" h="4845" w="1794">
                  <a:moveTo>
                    <a:pt x="188" y="1"/>
                  </a:moveTo>
                  <a:lnTo>
                    <a:pt x="0" y="63"/>
                  </a:lnTo>
                  <a:lnTo>
                    <a:pt x="1597" y="4845"/>
                  </a:lnTo>
                  <a:lnTo>
                    <a:pt x="1794" y="4783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429907" y="5710402"/>
              <a:ext cx="1216010" cy="881816"/>
            </a:xfrm>
            <a:custGeom>
              <a:rect b="b" l="l" r="r" t="t"/>
              <a:pathLst>
                <a:path extrusionOk="0" h="9193" w="12677">
                  <a:moveTo>
                    <a:pt x="1625" y="0"/>
                  </a:moveTo>
                  <a:cubicBezTo>
                    <a:pt x="1483" y="0"/>
                    <a:pt x="1339" y="22"/>
                    <a:pt x="1196" y="67"/>
                  </a:cubicBezTo>
                  <a:cubicBezTo>
                    <a:pt x="428" y="299"/>
                    <a:pt x="0" y="1102"/>
                    <a:pt x="232" y="1869"/>
                  </a:cubicBezTo>
                  <a:lnTo>
                    <a:pt x="2159" y="8167"/>
                  </a:lnTo>
                  <a:cubicBezTo>
                    <a:pt x="2275" y="8551"/>
                    <a:pt x="2543" y="8863"/>
                    <a:pt x="2900" y="9041"/>
                  </a:cubicBezTo>
                  <a:cubicBezTo>
                    <a:pt x="3105" y="9139"/>
                    <a:pt x="3319" y="9193"/>
                    <a:pt x="3542" y="9193"/>
                  </a:cubicBezTo>
                  <a:cubicBezTo>
                    <a:pt x="3711" y="9193"/>
                    <a:pt x="3881" y="9157"/>
                    <a:pt x="4050" y="9104"/>
                  </a:cubicBezTo>
                  <a:lnTo>
                    <a:pt x="11544" y="6311"/>
                  </a:lnTo>
                  <a:cubicBezTo>
                    <a:pt x="12293" y="6035"/>
                    <a:pt x="12677" y="5205"/>
                    <a:pt x="12400" y="4456"/>
                  </a:cubicBezTo>
                  <a:cubicBezTo>
                    <a:pt x="12185" y="3872"/>
                    <a:pt x="11627" y="3510"/>
                    <a:pt x="11037" y="3510"/>
                  </a:cubicBezTo>
                  <a:cubicBezTo>
                    <a:pt x="10870" y="3510"/>
                    <a:pt x="10701" y="3539"/>
                    <a:pt x="10536" y="3600"/>
                  </a:cubicBezTo>
                  <a:lnTo>
                    <a:pt x="4479" y="5857"/>
                  </a:lnTo>
                  <a:lnTo>
                    <a:pt x="2998" y="1021"/>
                  </a:lnTo>
                  <a:cubicBezTo>
                    <a:pt x="2809" y="405"/>
                    <a:pt x="2243" y="0"/>
                    <a:pt x="1625" y="0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422527" y="6006327"/>
              <a:ext cx="764310" cy="325753"/>
            </a:xfrm>
            <a:custGeom>
              <a:rect b="b" l="l" r="r" t="t"/>
              <a:pathLst>
                <a:path extrusionOk="0" h="3396" w="7968">
                  <a:moveTo>
                    <a:pt x="2628" y="1"/>
                  </a:moveTo>
                  <a:cubicBezTo>
                    <a:pt x="1096" y="1"/>
                    <a:pt x="1" y="568"/>
                    <a:pt x="1" y="568"/>
                  </a:cubicBezTo>
                  <a:lnTo>
                    <a:pt x="768" y="3396"/>
                  </a:lnTo>
                  <a:cubicBezTo>
                    <a:pt x="3061" y="2406"/>
                    <a:pt x="7967" y="1906"/>
                    <a:pt x="5228" y="595"/>
                  </a:cubicBezTo>
                  <a:cubicBezTo>
                    <a:pt x="4306" y="149"/>
                    <a:pt x="3410" y="1"/>
                    <a:pt x="2628" y="1"/>
                  </a:cubicBezTo>
                  <a:close/>
                </a:path>
              </a:pathLst>
            </a:custGeom>
            <a:solidFill>
              <a:srgbClr val="C95B4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645071" y="5960188"/>
              <a:ext cx="368246" cy="110982"/>
            </a:xfrm>
            <a:custGeom>
              <a:rect b="b" l="l" r="r" t="t"/>
              <a:pathLst>
                <a:path extrusionOk="0" h="1157" w="3839">
                  <a:moveTo>
                    <a:pt x="3200" y="0"/>
                  </a:moveTo>
                  <a:cubicBezTo>
                    <a:pt x="3131" y="0"/>
                    <a:pt x="3048" y="13"/>
                    <a:pt x="2953" y="41"/>
                  </a:cubicBezTo>
                  <a:cubicBezTo>
                    <a:pt x="2141" y="282"/>
                    <a:pt x="0" y="496"/>
                    <a:pt x="0" y="496"/>
                  </a:cubicBezTo>
                  <a:lnTo>
                    <a:pt x="964" y="1156"/>
                  </a:lnTo>
                  <a:cubicBezTo>
                    <a:pt x="3376" y="1068"/>
                    <a:pt x="3839" y="0"/>
                    <a:pt x="3200" y="0"/>
                  </a:cubicBezTo>
                  <a:close/>
                </a:path>
              </a:pathLst>
            </a:custGeom>
            <a:solidFill>
              <a:srgbClr val="C95B4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714328" y="6094673"/>
              <a:ext cx="302156" cy="39808"/>
            </a:xfrm>
            <a:custGeom>
              <a:rect b="b" l="l" r="r" t="t"/>
              <a:pathLst>
                <a:path extrusionOk="0" h="415" w="3150">
                  <a:moveTo>
                    <a:pt x="970" y="0"/>
                  </a:moveTo>
                  <a:cubicBezTo>
                    <a:pt x="660" y="0"/>
                    <a:pt x="332" y="14"/>
                    <a:pt x="1" y="48"/>
                  </a:cubicBezTo>
                  <a:lnTo>
                    <a:pt x="27" y="254"/>
                  </a:lnTo>
                  <a:cubicBezTo>
                    <a:pt x="343" y="222"/>
                    <a:pt x="655" y="209"/>
                    <a:pt x="953" y="209"/>
                  </a:cubicBezTo>
                  <a:cubicBezTo>
                    <a:pt x="2143" y="209"/>
                    <a:pt x="3098" y="414"/>
                    <a:pt x="3105" y="414"/>
                  </a:cubicBezTo>
                  <a:lnTo>
                    <a:pt x="3150" y="209"/>
                  </a:lnTo>
                  <a:cubicBezTo>
                    <a:pt x="3143" y="209"/>
                    <a:pt x="2181" y="0"/>
                    <a:pt x="97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715191" y="6024745"/>
              <a:ext cx="237120" cy="40383"/>
            </a:xfrm>
            <a:custGeom>
              <a:rect b="b" l="l" r="r" t="t"/>
              <a:pathLst>
                <a:path extrusionOk="0" h="421" w="2472">
                  <a:moveTo>
                    <a:pt x="136" y="0"/>
                  </a:moveTo>
                  <a:cubicBezTo>
                    <a:pt x="91" y="0"/>
                    <a:pt x="46" y="1"/>
                    <a:pt x="1" y="1"/>
                  </a:cubicBezTo>
                  <a:lnTo>
                    <a:pt x="10" y="207"/>
                  </a:lnTo>
                  <a:cubicBezTo>
                    <a:pt x="54" y="206"/>
                    <a:pt x="98" y="206"/>
                    <a:pt x="142" y="206"/>
                  </a:cubicBezTo>
                  <a:cubicBezTo>
                    <a:pt x="1293" y="206"/>
                    <a:pt x="2419" y="421"/>
                    <a:pt x="2436" y="421"/>
                  </a:cubicBezTo>
                  <a:lnTo>
                    <a:pt x="2472" y="224"/>
                  </a:lnTo>
                  <a:cubicBezTo>
                    <a:pt x="2463" y="216"/>
                    <a:pt x="1313" y="0"/>
                    <a:pt x="13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637774" y="5668004"/>
              <a:ext cx="707812" cy="604216"/>
            </a:xfrm>
            <a:custGeom>
              <a:rect b="b" l="l" r="r" t="t"/>
              <a:pathLst>
                <a:path extrusionOk="0" h="6299" w="7379">
                  <a:moveTo>
                    <a:pt x="197" y="0"/>
                  </a:moveTo>
                  <a:lnTo>
                    <a:pt x="1" y="63"/>
                  </a:lnTo>
                  <a:lnTo>
                    <a:pt x="2204" y="6299"/>
                  </a:lnTo>
                  <a:lnTo>
                    <a:pt x="7379" y="4523"/>
                  </a:lnTo>
                  <a:lnTo>
                    <a:pt x="7316" y="4327"/>
                  </a:lnTo>
                  <a:lnTo>
                    <a:pt x="2329" y="604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4205554" y="6991848"/>
              <a:ext cx="862631" cy="623017"/>
            </a:xfrm>
            <a:custGeom>
              <a:rect b="b" l="l" r="r" t="t"/>
              <a:pathLst>
                <a:path extrusionOk="0" h="6495" w="8993">
                  <a:moveTo>
                    <a:pt x="2846" y="0"/>
                  </a:moveTo>
                  <a:lnTo>
                    <a:pt x="0" y="3738"/>
                  </a:lnTo>
                  <a:lnTo>
                    <a:pt x="2543" y="6495"/>
                  </a:lnTo>
                  <a:lnTo>
                    <a:pt x="8993" y="1731"/>
                  </a:lnTo>
                  <a:lnTo>
                    <a:pt x="8993" y="1731"/>
                  </a:lnTo>
                  <a:cubicBezTo>
                    <a:pt x="8993" y="1731"/>
                    <a:pt x="8666" y="1764"/>
                    <a:pt x="8152" y="1764"/>
                  </a:cubicBezTo>
                  <a:cubicBezTo>
                    <a:pt x="6834" y="1764"/>
                    <a:pt x="4284" y="1547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4197017" y="6981584"/>
              <a:ext cx="894285" cy="641817"/>
            </a:xfrm>
            <a:custGeom>
              <a:rect b="b" l="l" r="r" t="t"/>
              <a:pathLst>
                <a:path extrusionOk="0" h="6691" w="9323">
                  <a:moveTo>
                    <a:pt x="2944" y="214"/>
                  </a:moveTo>
                  <a:cubicBezTo>
                    <a:pt x="4394" y="1716"/>
                    <a:pt x="6920" y="1935"/>
                    <a:pt x="8237" y="1935"/>
                  </a:cubicBezTo>
                  <a:cubicBezTo>
                    <a:pt x="8492" y="1935"/>
                    <a:pt x="8702" y="1927"/>
                    <a:pt x="8850" y="1918"/>
                  </a:cubicBezTo>
                  <a:lnTo>
                    <a:pt x="8850" y="1918"/>
                  </a:lnTo>
                  <a:lnTo>
                    <a:pt x="2641" y="6512"/>
                  </a:lnTo>
                  <a:lnTo>
                    <a:pt x="179" y="3845"/>
                  </a:lnTo>
                  <a:lnTo>
                    <a:pt x="2944" y="214"/>
                  </a:lnTo>
                  <a:close/>
                  <a:moveTo>
                    <a:pt x="2935" y="0"/>
                  </a:moveTo>
                  <a:lnTo>
                    <a:pt x="0" y="3854"/>
                  </a:lnTo>
                  <a:lnTo>
                    <a:pt x="2623" y="6691"/>
                  </a:lnTo>
                  <a:lnTo>
                    <a:pt x="9323" y="1740"/>
                  </a:lnTo>
                  <a:lnTo>
                    <a:pt x="9073" y="1766"/>
                  </a:lnTo>
                  <a:cubicBezTo>
                    <a:pt x="9061" y="1766"/>
                    <a:pt x="8748" y="1796"/>
                    <a:pt x="8260" y="1796"/>
                  </a:cubicBezTo>
                  <a:cubicBezTo>
                    <a:pt x="6957" y="1796"/>
                    <a:pt x="4404" y="1588"/>
                    <a:pt x="2989" y="62"/>
                  </a:cubicBezTo>
                  <a:lnTo>
                    <a:pt x="2935" y="0"/>
                  </a:lnTo>
                  <a:close/>
                </a:path>
              </a:pathLst>
            </a:custGeom>
            <a:solidFill>
              <a:srgbClr val="16161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874898" y="5847669"/>
              <a:ext cx="88153" cy="402299"/>
            </a:xfrm>
            <a:custGeom>
              <a:rect b="b" l="l" r="r" t="t"/>
              <a:pathLst>
                <a:path extrusionOk="0" h="4194" w="919">
                  <a:moveTo>
                    <a:pt x="714" y="1"/>
                  </a:moveTo>
                  <a:lnTo>
                    <a:pt x="0" y="4158"/>
                  </a:lnTo>
                  <a:lnTo>
                    <a:pt x="205" y="4194"/>
                  </a:lnTo>
                  <a:lnTo>
                    <a:pt x="919" y="36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045553" y="5631169"/>
              <a:ext cx="213140" cy="339853"/>
            </a:xfrm>
            <a:custGeom>
              <a:rect b="b" l="l" r="r" t="t"/>
              <a:pathLst>
                <a:path extrusionOk="0" h="3543" w="2222">
                  <a:moveTo>
                    <a:pt x="892" y="1"/>
                  </a:moveTo>
                  <a:lnTo>
                    <a:pt x="0" y="598"/>
                  </a:lnTo>
                  <a:lnTo>
                    <a:pt x="812" y="3542"/>
                  </a:lnTo>
                  <a:cubicBezTo>
                    <a:pt x="812" y="3542"/>
                    <a:pt x="1463" y="3328"/>
                    <a:pt x="1668" y="3212"/>
                  </a:cubicBezTo>
                  <a:cubicBezTo>
                    <a:pt x="2088" y="2980"/>
                    <a:pt x="2221" y="2579"/>
                    <a:pt x="2221" y="2579"/>
                  </a:cubicBezTo>
                  <a:lnTo>
                    <a:pt x="892" y="1"/>
                  </a:lnTo>
                  <a:close/>
                </a:path>
              </a:pathLst>
            </a:custGeom>
            <a:solidFill>
              <a:srgbClr val="96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4209775" y="5603831"/>
              <a:ext cx="48920" cy="75395"/>
            </a:xfrm>
            <a:custGeom>
              <a:rect b="b" l="l" r="r" t="t"/>
              <a:pathLst>
                <a:path extrusionOk="0" h="786" w="510">
                  <a:moveTo>
                    <a:pt x="509" y="0"/>
                  </a:moveTo>
                  <a:lnTo>
                    <a:pt x="509" y="0"/>
                  </a:lnTo>
                  <a:cubicBezTo>
                    <a:pt x="465" y="9"/>
                    <a:pt x="420" y="27"/>
                    <a:pt x="376" y="45"/>
                  </a:cubicBezTo>
                  <a:cubicBezTo>
                    <a:pt x="304" y="321"/>
                    <a:pt x="170" y="580"/>
                    <a:pt x="1" y="785"/>
                  </a:cubicBezTo>
                  <a:cubicBezTo>
                    <a:pt x="19" y="767"/>
                    <a:pt x="37" y="750"/>
                    <a:pt x="54" y="732"/>
                  </a:cubicBezTo>
                  <a:cubicBezTo>
                    <a:pt x="260" y="527"/>
                    <a:pt x="420" y="277"/>
                    <a:pt x="509" y="0"/>
                  </a:cubicBezTo>
                  <a:close/>
                </a:path>
              </a:pathLst>
            </a:custGeom>
            <a:solidFill>
              <a:srgbClr val="96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4077208" y="5608052"/>
              <a:ext cx="168632" cy="117313"/>
            </a:xfrm>
            <a:custGeom>
              <a:rect b="b" l="l" r="r" t="t"/>
              <a:pathLst>
                <a:path extrusionOk="0" h="1223" w="1758">
                  <a:moveTo>
                    <a:pt x="1758" y="1"/>
                  </a:moveTo>
                  <a:lnTo>
                    <a:pt x="1758" y="1"/>
                  </a:lnTo>
                  <a:cubicBezTo>
                    <a:pt x="1205" y="242"/>
                    <a:pt x="607" y="438"/>
                    <a:pt x="0" y="590"/>
                  </a:cubicBezTo>
                  <a:cubicBezTo>
                    <a:pt x="196" y="804"/>
                    <a:pt x="384" y="1009"/>
                    <a:pt x="580" y="1223"/>
                  </a:cubicBezTo>
                  <a:cubicBezTo>
                    <a:pt x="874" y="1116"/>
                    <a:pt x="1151" y="955"/>
                    <a:pt x="1383" y="741"/>
                  </a:cubicBezTo>
                  <a:cubicBezTo>
                    <a:pt x="1552" y="536"/>
                    <a:pt x="1686" y="277"/>
                    <a:pt x="1758" y="1"/>
                  </a:cubicBezTo>
                  <a:close/>
                </a:path>
              </a:pathLst>
            </a:custGeom>
            <a:solidFill>
              <a:srgbClr val="96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4245746" y="5539658"/>
              <a:ext cx="22350" cy="68489"/>
            </a:xfrm>
            <a:custGeom>
              <a:rect b="b" l="l" r="r" t="t"/>
              <a:pathLst>
                <a:path extrusionOk="0" h="714" w="233">
                  <a:moveTo>
                    <a:pt x="197" y="0"/>
                  </a:moveTo>
                  <a:cubicBezTo>
                    <a:pt x="152" y="0"/>
                    <a:pt x="117" y="27"/>
                    <a:pt x="90" y="45"/>
                  </a:cubicBezTo>
                  <a:cubicBezTo>
                    <a:pt x="108" y="277"/>
                    <a:pt x="72" y="500"/>
                    <a:pt x="1" y="714"/>
                  </a:cubicBezTo>
                  <a:cubicBezTo>
                    <a:pt x="45" y="696"/>
                    <a:pt x="90" y="678"/>
                    <a:pt x="134" y="669"/>
                  </a:cubicBezTo>
                  <a:cubicBezTo>
                    <a:pt x="206" y="455"/>
                    <a:pt x="233" y="223"/>
                    <a:pt x="197" y="0"/>
                  </a:cubicBezTo>
                  <a:close/>
                </a:path>
              </a:pathLst>
            </a:custGeom>
            <a:solidFill>
              <a:srgbClr val="96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077208" y="5543879"/>
              <a:ext cx="178895" cy="120766"/>
            </a:xfrm>
            <a:custGeom>
              <a:rect b="b" l="l" r="r" t="t"/>
              <a:pathLst>
                <a:path extrusionOk="0" h="1259" w="1865">
                  <a:moveTo>
                    <a:pt x="1847" y="1"/>
                  </a:moveTo>
                  <a:cubicBezTo>
                    <a:pt x="1436" y="322"/>
                    <a:pt x="1008" y="607"/>
                    <a:pt x="562" y="875"/>
                  </a:cubicBezTo>
                  <a:cubicBezTo>
                    <a:pt x="384" y="1009"/>
                    <a:pt x="196" y="1134"/>
                    <a:pt x="0" y="1259"/>
                  </a:cubicBezTo>
                  <a:cubicBezTo>
                    <a:pt x="607" y="1107"/>
                    <a:pt x="1205" y="911"/>
                    <a:pt x="1758" y="670"/>
                  </a:cubicBezTo>
                  <a:cubicBezTo>
                    <a:pt x="1829" y="456"/>
                    <a:pt x="1865" y="233"/>
                    <a:pt x="1847" y="1"/>
                  </a:cubicBezTo>
                  <a:close/>
                </a:path>
              </a:pathLst>
            </a:custGeom>
            <a:solidFill>
              <a:srgbClr val="96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4246609" y="5527476"/>
              <a:ext cx="18033" cy="16499"/>
            </a:xfrm>
            <a:custGeom>
              <a:rect b="b" l="l" r="r" t="t"/>
              <a:pathLst>
                <a:path extrusionOk="0" h="172" w="188">
                  <a:moveTo>
                    <a:pt x="76" y="1"/>
                  </a:moveTo>
                  <a:cubicBezTo>
                    <a:pt x="47" y="1"/>
                    <a:pt x="24" y="24"/>
                    <a:pt x="1" y="47"/>
                  </a:cubicBezTo>
                  <a:cubicBezTo>
                    <a:pt x="45" y="56"/>
                    <a:pt x="72" y="118"/>
                    <a:pt x="81" y="172"/>
                  </a:cubicBezTo>
                  <a:cubicBezTo>
                    <a:pt x="108" y="154"/>
                    <a:pt x="143" y="127"/>
                    <a:pt x="188" y="127"/>
                  </a:cubicBezTo>
                  <a:cubicBezTo>
                    <a:pt x="170" y="65"/>
                    <a:pt x="143" y="2"/>
                    <a:pt x="90" y="2"/>
                  </a:cubicBezTo>
                  <a:cubicBezTo>
                    <a:pt x="85" y="1"/>
                    <a:pt x="80" y="1"/>
                    <a:pt x="76" y="1"/>
                  </a:cubicBezTo>
                  <a:close/>
                </a:path>
              </a:pathLst>
            </a:custGeom>
            <a:solidFill>
              <a:srgbClr val="96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4131117" y="5531888"/>
              <a:ext cx="123260" cy="95922"/>
            </a:xfrm>
            <a:custGeom>
              <a:rect b="b" l="l" r="r" t="t"/>
              <a:pathLst>
                <a:path extrusionOk="0" h="1000" w="1285">
                  <a:moveTo>
                    <a:pt x="1205" y="1"/>
                  </a:moveTo>
                  <a:cubicBezTo>
                    <a:pt x="874" y="322"/>
                    <a:pt x="518" y="616"/>
                    <a:pt x="143" y="893"/>
                  </a:cubicBezTo>
                  <a:cubicBezTo>
                    <a:pt x="98" y="929"/>
                    <a:pt x="54" y="964"/>
                    <a:pt x="0" y="1000"/>
                  </a:cubicBezTo>
                  <a:cubicBezTo>
                    <a:pt x="446" y="732"/>
                    <a:pt x="874" y="447"/>
                    <a:pt x="1285" y="126"/>
                  </a:cubicBezTo>
                  <a:cubicBezTo>
                    <a:pt x="1276" y="72"/>
                    <a:pt x="1249" y="10"/>
                    <a:pt x="1205" y="1"/>
                  </a:cubicBezTo>
                  <a:close/>
                </a:path>
              </a:pathLst>
            </a:custGeom>
            <a:solidFill>
              <a:srgbClr val="96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590771" y="5290640"/>
              <a:ext cx="340621" cy="340621"/>
            </a:xfrm>
            <a:custGeom>
              <a:rect b="b" l="l" r="r" t="t"/>
              <a:pathLst>
                <a:path extrusionOk="0" h="3551" w="3551">
                  <a:moveTo>
                    <a:pt x="1776" y="0"/>
                  </a:moveTo>
                  <a:cubicBezTo>
                    <a:pt x="794" y="0"/>
                    <a:pt x="0" y="794"/>
                    <a:pt x="0" y="1775"/>
                  </a:cubicBezTo>
                  <a:cubicBezTo>
                    <a:pt x="0" y="2757"/>
                    <a:pt x="794" y="3551"/>
                    <a:pt x="1776" y="3551"/>
                  </a:cubicBezTo>
                  <a:cubicBezTo>
                    <a:pt x="2757" y="3551"/>
                    <a:pt x="3551" y="2757"/>
                    <a:pt x="3551" y="1775"/>
                  </a:cubicBezTo>
                  <a:cubicBezTo>
                    <a:pt x="3551" y="794"/>
                    <a:pt x="2757" y="0"/>
                    <a:pt x="1776" y="0"/>
                  </a:cubicBezTo>
                  <a:close/>
                </a:path>
              </a:pathLst>
            </a:custGeom>
            <a:solidFill>
              <a:srgbClr val="C95B4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808998" y="5490737"/>
              <a:ext cx="77985" cy="42110"/>
            </a:xfrm>
            <a:custGeom>
              <a:rect b="b" l="l" r="r" t="t"/>
              <a:pathLst>
                <a:path extrusionOk="0" h="439" w="813">
                  <a:moveTo>
                    <a:pt x="135" y="1"/>
                  </a:moveTo>
                  <a:cubicBezTo>
                    <a:pt x="97" y="1"/>
                    <a:pt x="59" y="21"/>
                    <a:pt x="36" y="55"/>
                  </a:cubicBezTo>
                  <a:cubicBezTo>
                    <a:pt x="0" y="109"/>
                    <a:pt x="18" y="180"/>
                    <a:pt x="80" y="216"/>
                  </a:cubicBezTo>
                  <a:cubicBezTo>
                    <a:pt x="89" y="225"/>
                    <a:pt x="375" y="394"/>
                    <a:pt x="669" y="439"/>
                  </a:cubicBezTo>
                  <a:lnTo>
                    <a:pt x="687" y="439"/>
                  </a:lnTo>
                  <a:cubicBezTo>
                    <a:pt x="750" y="439"/>
                    <a:pt x="794" y="394"/>
                    <a:pt x="803" y="332"/>
                  </a:cubicBezTo>
                  <a:cubicBezTo>
                    <a:pt x="812" y="269"/>
                    <a:pt x="767" y="216"/>
                    <a:pt x="705" y="207"/>
                  </a:cubicBezTo>
                  <a:cubicBezTo>
                    <a:pt x="455" y="171"/>
                    <a:pt x="196" y="19"/>
                    <a:pt x="196" y="19"/>
                  </a:cubicBezTo>
                  <a:cubicBezTo>
                    <a:pt x="177" y="7"/>
                    <a:pt x="156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760173" y="5421384"/>
              <a:ext cx="76258" cy="32805"/>
            </a:xfrm>
            <a:custGeom>
              <a:rect b="b" l="l" r="r" t="t"/>
              <a:pathLst>
                <a:path extrusionOk="0" h="342" w="795">
                  <a:moveTo>
                    <a:pt x="419" y="0"/>
                  </a:moveTo>
                  <a:cubicBezTo>
                    <a:pt x="268" y="0"/>
                    <a:pt x="132" y="70"/>
                    <a:pt x="54" y="127"/>
                  </a:cubicBezTo>
                  <a:cubicBezTo>
                    <a:pt x="10" y="172"/>
                    <a:pt x="1" y="243"/>
                    <a:pt x="36" y="296"/>
                  </a:cubicBezTo>
                  <a:cubicBezTo>
                    <a:pt x="63" y="323"/>
                    <a:pt x="90" y="341"/>
                    <a:pt x="126" y="341"/>
                  </a:cubicBezTo>
                  <a:cubicBezTo>
                    <a:pt x="152" y="341"/>
                    <a:pt x="179" y="332"/>
                    <a:pt x="197" y="314"/>
                  </a:cubicBezTo>
                  <a:cubicBezTo>
                    <a:pt x="203" y="308"/>
                    <a:pt x="301" y="234"/>
                    <a:pt x="416" y="234"/>
                  </a:cubicBezTo>
                  <a:cubicBezTo>
                    <a:pt x="473" y="234"/>
                    <a:pt x="533" y="252"/>
                    <a:pt x="589" y="305"/>
                  </a:cubicBezTo>
                  <a:cubicBezTo>
                    <a:pt x="611" y="327"/>
                    <a:pt x="638" y="338"/>
                    <a:pt x="666" y="338"/>
                  </a:cubicBezTo>
                  <a:cubicBezTo>
                    <a:pt x="696" y="338"/>
                    <a:pt x="727" y="324"/>
                    <a:pt x="750" y="296"/>
                  </a:cubicBezTo>
                  <a:cubicBezTo>
                    <a:pt x="795" y="252"/>
                    <a:pt x="795" y="180"/>
                    <a:pt x="750" y="136"/>
                  </a:cubicBezTo>
                  <a:cubicBezTo>
                    <a:pt x="642" y="36"/>
                    <a:pt x="527" y="0"/>
                    <a:pt x="419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873171" y="5420904"/>
              <a:ext cx="70215" cy="32422"/>
            </a:xfrm>
            <a:custGeom>
              <a:rect b="b" l="l" r="r" t="t"/>
              <a:pathLst>
                <a:path extrusionOk="0" h="338" w="732">
                  <a:moveTo>
                    <a:pt x="382" y="1"/>
                  </a:moveTo>
                  <a:cubicBezTo>
                    <a:pt x="251" y="1"/>
                    <a:pt x="129" y="62"/>
                    <a:pt x="54" y="132"/>
                  </a:cubicBezTo>
                  <a:cubicBezTo>
                    <a:pt x="9" y="177"/>
                    <a:pt x="0" y="248"/>
                    <a:pt x="45" y="293"/>
                  </a:cubicBezTo>
                  <a:cubicBezTo>
                    <a:pt x="68" y="321"/>
                    <a:pt x="99" y="334"/>
                    <a:pt x="129" y="334"/>
                  </a:cubicBezTo>
                  <a:cubicBezTo>
                    <a:pt x="157" y="334"/>
                    <a:pt x="184" y="323"/>
                    <a:pt x="205" y="301"/>
                  </a:cubicBezTo>
                  <a:cubicBezTo>
                    <a:pt x="228" y="290"/>
                    <a:pt x="300" y="234"/>
                    <a:pt x="381" y="234"/>
                  </a:cubicBezTo>
                  <a:cubicBezTo>
                    <a:pt x="426" y="234"/>
                    <a:pt x="473" y="251"/>
                    <a:pt x="518" y="301"/>
                  </a:cubicBezTo>
                  <a:cubicBezTo>
                    <a:pt x="544" y="319"/>
                    <a:pt x="571" y="337"/>
                    <a:pt x="607" y="337"/>
                  </a:cubicBezTo>
                  <a:cubicBezTo>
                    <a:pt x="634" y="337"/>
                    <a:pt x="660" y="328"/>
                    <a:pt x="687" y="301"/>
                  </a:cubicBezTo>
                  <a:cubicBezTo>
                    <a:pt x="732" y="257"/>
                    <a:pt x="732" y="185"/>
                    <a:pt x="687" y="141"/>
                  </a:cubicBezTo>
                  <a:cubicBezTo>
                    <a:pt x="593" y="39"/>
                    <a:pt x="485" y="1"/>
                    <a:pt x="38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541083" y="5139368"/>
              <a:ext cx="413426" cy="344745"/>
            </a:xfrm>
            <a:custGeom>
              <a:rect b="b" l="l" r="r" t="t"/>
              <a:pathLst>
                <a:path extrusionOk="0" h="3594" w="4310">
                  <a:moveTo>
                    <a:pt x="3498" y="0"/>
                  </a:moveTo>
                  <a:cubicBezTo>
                    <a:pt x="3442" y="0"/>
                    <a:pt x="3385" y="8"/>
                    <a:pt x="3328" y="25"/>
                  </a:cubicBezTo>
                  <a:cubicBezTo>
                    <a:pt x="3123" y="78"/>
                    <a:pt x="2954" y="230"/>
                    <a:pt x="2775" y="355"/>
                  </a:cubicBezTo>
                  <a:cubicBezTo>
                    <a:pt x="2187" y="739"/>
                    <a:pt x="1437" y="712"/>
                    <a:pt x="875" y="1140"/>
                  </a:cubicBezTo>
                  <a:cubicBezTo>
                    <a:pt x="536" y="1381"/>
                    <a:pt x="304" y="1764"/>
                    <a:pt x="179" y="2166"/>
                  </a:cubicBezTo>
                  <a:cubicBezTo>
                    <a:pt x="81" y="2460"/>
                    <a:pt x="1" y="2781"/>
                    <a:pt x="28" y="3085"/>
                  </a:cubicBezTo>
                  <a:cubicBezTo>
                    <a:pt x="46" y="3343"/>
                    <a:pt x="188" y="3593"/>
                    <a:pt x="456" y="3593"/>
                  </a:cubicBezTo>
                  <a:cubicBezTo>
                    <a:pt x="634" y="3593"/>
                    <a:pt x="813" y="3477"/>
                    <a:pt x="929" y="3335"/>
                  </a:cubicBezTo>
                  <a:cubicBezTo>
                    <a:pt x="1045" y="3192"/>
                    <a:pt x="1125" y="3013"/>
                    <a:pt x="1196" y="2835"/>
                  </a:cubicBezTo>
                  <a:cubicBezTo>
                    <a:pt x="1259" y="2683"/>
                    <a:pt x="1312" y="2523"/>
                    <a:pt x="1419" y="2407"/>
                  </a:cubicBezTo>
                  <a:cubicBezTo>
                    <a:pt x="1535" y="2264"/>
                    <a:pt x="1714" y="2184"/>
                    <a:pt x="1883" y="2139"/>
                  </a:cubicBezTo>
                  <a:cubicBezTo>
                    <a:pt x="2052" y="2101"/>
                    <a:pt x="2225" y="2091"/>
                    <a:pt x="2400" y="2091"/>
                  </a:cubicBezTo>
                  <a:cubicBezTo>
                    <a:pt x="2593" y="2091"/>
                    <a:pt x="2788" y="2103"/>
                    <a:pt x="2981" y="2103"/>
                  </a:cubicBezTo>
                  <a:cubicBezTo>
                    <a:pt x="3346" y="2095"/>
                    <a:pt x="3739" y="2023"/>
                    <a:pt x="4006" y="1756"/>
                  </a:cubicBezTo>
                  <a:cubicBezTo>
                    <a:pt x="4212" y="1541"/>
                    <a:pt x="4310" y="1229"/>
                    <a:pt x="4292" y="926"/>
                  </a:cubicBezTo>
                  <a:cubicBezTo>
                    <a:pt x="4283" y="667"/>
                    <a:pt x="4185" y="408"/>
                    <a:pt x="4006" y="230"/>
                  </a:cubicBezTo>
                  <a:cubicBezTo>
                    <a:pt x="3870" y="86"/>
                    <a:pt x="3685" y="0"/>
                    <a:pt x="349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547989" y="5409585"/>
              <a:ext cx="85659" cy="85659"/>
            </a:xfrm>
            <a:custGeom>
              <a:rect b="b" l="l" r="r" t="t"/>
              <a:pathLst>
                <a:path extrusionOk="0" h="893" w="893">
                  <a:moveTo>
                    <a:pt x="446" y="0"/>
                  </a:moveTo>
                  <a:cubicBezTo>
                    <a:pt x="205" y="0"/>
                    <a:pt x="0" y="196"/>
                    <a:pt x="0" y="446"/>
                  </a:cubicBezTo>
                  <a:cubicBezTo>
                    <a:pt x="0" y="687"/>
                    <a:pt x="205" y="892"/>
                    <a:pt x="446" y="892"/>
                  </a:cubicBezTo>
                  <a:cubicBezTo>
                    <a:pt x="696" y="892"/>
                    <a:pt x="892" y="687"/>
                    <a:pt x="892" y="446"/>
                  </a:cubicBezTo>
                  <a:cubicBezTo>
                    <a:pt x="892" y="196"/>
                    <a:pt x="696" y="0"/>
                    <a:pt x="446" y="0"/>
                  </a:cubicBezTo>
                  <a:close/>
                </a:path>
              </a:pathLst>
            </a:custGeom>
            <a:solidFill>
              <a:srgbClr val="C95B4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350763" y="5493423"/>
              <a:ext cx="86522" cy="86522"/>
            </a:xfrm>
            <a:custGeom>
              <a:rect b="b" l="l" r="r" t="t"/>
              <a:pathLst>
                <a:path extrusionOk="0" h="902" w="902">
                  <a:moveTo>
                    <a:pt x="456" y="0"/>
                  </a:moveTo>
                  <a:cubicBezTo>
                    <a:pt x="206" y="0"/>
                    <a:pt x="1" y="206"/>
                    <a:pt x="1" y="455"/>
                  </a:cubicBezTo>
                  <a:cubicBezTo>
                    <a:pt x="1" y="705"/>
                    <a:pt x="206" y="901"/>
                    <a:pt x="456" y="901"/>
                  </a:cubicBezTo>
                  <a:cubicBezTo>
                    <a:pt x="705" y="901"/>
                    <a:pt x="902" y="705"/>
                    <a:pt x="902" y="455"/>
                  </a:cubicBezTo>
                  <a:cubicBezTo>
                    <a:pt x="902" y="206"/>
                    <a:pt x="705" y="0"/>
                    <a:pt x="456" y="0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999056" y="3723724"/>
              <a:ext cx="61678" cy="61774"/>
            </a:xfrm>
            <a:custGeom>
              <a:rect b="b" l="l" r="r" t="t"/>
              <a:pathLst>
                <a:path extrusionOk="0" h="644" w="643">
                  <a:moveTo>
                    <a:pt x="321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0"/>
                    <a:pt x="143" y="643"/>
                    <a:pt x="321" y="643"/>
                  </a:cubicBezTo>
                  <a:cubicBezTo>
                    <a:pt x="500" y="643"/>
                    <a:pt x="643" y="500"/>
                    <a:pt x="643" y="322"/>
                  </a:cubicBezTo>
                  <a:cubicBezTo>
                    <a:pt x="643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rgbClr val="00CC7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961408" y="2704534"/>
              <a:ext cx="42877" cy="43741"/>
            </a:xfrm>
            <a:custGeom>
              <a:rect b="b" l="l" r="r" t="t"/>
              <a:pathLst>
                <a:path extrusionOk="0" h="456" w="447">
                  <a:moveTo>
                    <a:pt x="224" y="1"/>
                  </a:moveTo>
                  <a:cubicBezTo>
                    <a:pt x="99" y="1"/>
                    <a:pt x="1" y="108"/>
                    <a:pt x="1" y="233"/>
                  </a:cubicBezTo>
                  <a:cubicBezTo>
                    <a:pt x="1" y="358"/>
                    <a:pt x="99" y="456"/>
                    <a:pt x="224" y="456"/>
                  </a:cubicBezTo>
                  <a:cubicBezTo>
                    <a:pt x="349" y="456"/>
                    <a:pt x="447" y="358"/>
                    <a:pt x="447" y="233"/>
                  </a:cubicBezTo>
                  <a:cubicBezTo>
                    <a:pt x="447" y="108"/>
                    <a:pt x="349" y="1"/>
                    <a:pt x="224" y="1"/>
                  </a:cubicBezTo>
                  <a:close/>
                </a:path>
              </a:pathLst>
            </a:custGeom>
            <a:solidFill>
              <a:srgbClr val="8585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2613025" y="3084488"/>
              <a:ext cx="92469" cy="92565"/>
            </a:xfrm>
            <a:custGeom>
              <a:rect b="b" l="l" r="r" t="t"/>
              <a:pathLst>
                <a:path extrusionOk="0" h="965" w="964">
                  <a:moveTo>
                    <a:pt x="482" y="1"/>
                  </a:moveTo>
                  <a:cubicBezTo>
                    <a:pt x="214" y="1"/>
                    <a:pt x="0" y="215"/>
                    <a:pt x="0" y="483"/>
                  </a:cubicBezTo>
                  <a:cubicBezTo>
                    <a:pt x="0" y="750"/>
                    <a:pt x="214" y="964"/>
                    <a:pt x="482" y="964"/>
                  </a:cubicBezTo>
                  <a:cubicBezTo>
                    <a:pt x="750" y="964"/>
                    <a:pt x="964" y="750"/>
                    <a:pt x="964" y="483"/>
                  </a:cubicBezTo>
                  <a:cubicBezTo>
                    <a:pt x="964" y="215"/>
                    <a:pt x="750" y="1"/>
                    <a:pt x="482" y="1"/>
                  </a:cubicBezTo>
                  <a:close/>
                </a:path>
              </a:pathLst>
            </a:custGeom>
            <a:solidFill>
              <a:srgbClr val="FFA99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734382" y="4038642"/>
              <a:ext cx="61678" cy="61774"/>
            </a:xfrm>
            <a:custGeom>
              <a:rect b="b" l="l" r="r" t="t"/>
              <a:pathLst>
                <a:path extrusionOk="0" h="644" w="643">
                  <a:moveTo>
                    <a:pt x="322" y="1"/>
                  </a:moveTo>
                  <a:cubicBezTo>
                    <a:pt x="143" y="1"/>
                    <a:pt x="1" y="143"/>
                    <a:pt x="1" y="322"/>
                  </a:cubicBezTo>
                  <a:cubicBezTo>
                    <a:pt x="1" y="500"/>
                    <a:pt x="143" y="643"/>
                    <a:pt x="322" y="643"/>
                  </a:cubicBezTo>
                  <a:cubicBezTo>
                    <a:pt x="500" y="643"/>
                    <a:pt x="643" y="500"/>
                    <a:pt x="643" y="322"/>
                  </a:cubicBezTo>
                  <a:cubicBezTo>
                    <a:pt x="643" y="143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FFAD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584172" y="6204506"/>
              <a:ext cx="88249" cy="87385"/>
            </a:xfrm>
            <a:custGeom>
              <a:rect b="b" l="l" r="r" t="t"/>
              <a:pathLst>
                <a:path extrusionOk="0" h="911" w="920">
                  <a:moveTo>
                    <a:pt x="464" y="1"/>
                  </a:moveTo>
                  <a:cubicBezTo>
                    <a:pt x="205" y="1"/>
                    <a:pt x="0" y="206"/>
                    <a:pt x="0" y="456"/>
                  </a:cubicBezTo>
                  <a:cubicBezTo>
                    <a:pt x="0" y="706"/>
                    <a:pt x="205" y="911"/>
                    <a:pt x="464" y="911"/>
                  </a:cubicBezTo>
                  <a:cubicBezTo>
                    <a:pt x="714" y="911"/>
                    <a:pt x="919" y="706"/>
                    <a:pt x="919" y="456"/>
                  </a:cubicBezTo>
                  <a:cubicBezTo>
                    <a:pt x="919" y="206"/>
                    <a:pt x="714" y="1"/>
                    <a:pt x="464" y="1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835179" y="7208348"/>
              <a:ext cx="1646510" cy="404793"/>
            </a:xfrm>
            <a:custGeom>
              <a:rect b="b" l="l" r="r" t="t"/>
              <a:pathLst>
                <a:path extrusionOk="0" h="4220" w="17165">
                  <a:moveTo>
                    <a:pt x="2034" y="0"/>
                  </a:moveTo>
                  <a:cubicBezTo>
                    <a:pt x="910" y="0"/>
                    <a:pt x="0" y="910"/>
                    <a:pt x="0" y="2034"/>
                  </a:cubicBezTo>
                  <a:cubicBezTo>
                    <a:pt x="0" y="3238"/>
                    <a:pt x="981" y="4220"/>
                    <a:pt x="2195" y="4220"/>
                  </a:cubicBezTo>
                  <a:lnTo>
                    <a:pt x="17164" y="4220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878824" y="6834341"/>
              <a:ext cx="1646510" cy="367191"/>
            </a:xfrm>
            <a:custGeom>
              <a:rect b="b" l="l" r="r" t="t"/>
              <a:pathLst>
                <a:path extrusionOk="0" h="3828" w="17165">
                  <a:moveTo>
                    <a:pt x="0" y="1"/>
                  </a:moveTo>
                  <a:lnTo>
                    <a:pt x="0" y="3828"/>
                  </a:lnTo>
                  <a:lnTo>
                    <a:pt x="15326" y="3828"/>
                  </a:lnTo>
                  <a:cubicBezTo>
                    <a:pt x="16343" y="3828"/>
                    <a:pt x="17164" y="2998"/>
                    <a:pt x="17164" y="1981"/>
                  </a:cubicBezTo>
                  <a:cubicBezTo>
                    <a:pt x="17164" y="884"/>
                    <a:pt x="16281" y="1"/>
                    <a:pt x="1518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871917" y="6827531"/>
              <a:ext cx="1660227" cy="380908"/>
            </a:xfrm>
            <a:custGeom>
              <a:rect b="b" l="l" r="r" t="t"/>
              <a:pathLst>
                <a:path extrusionOk="0" h="3971" w="17308">
                  <a:moveTo>
                    <a:pt x="15256" y="134"/>
                  </a:moveTo>
                  <a:cubicBezTo>
                    <a:pt x="16308" y="134"/>
                    <a:pt x="17165" y="999"/>
                    <a:pt x="17165" y="2052"/>
                  </a:cubicBezTo>
                  <a:cubicBezTo>
                    <a:pt x="17165" y="3033"/>
                    <a:pt x="16371" y="3827"/>
                    <a:pt x="15398" y="3827"/>
                  </a:cubicBezTo>
                  <a:lnTo>
                    <a:pt x="143" y="3827"/>
                  </a:lnTo>
                  <a:lnTo>
                    <a:pt x="143" y="134"/>
                  </a:lnTo>
                  <a:close/>
                  <a:moveTo>
                    <a:pt x="1" y="0"/>
                  </a:moveTo>
                  <a:lnTo>
                    <a:pt x="1" y="3970"/>
                  </a:lnTo>
                  <a:lnTo>
                    <a:pt x="15398" y="3970"/>
                  </a:lnTo>
                  <a:cubicBezTo>
                    <a:pt x="16451" y="3970"/>
                    <a:pt x="17307" y="3114"/>
                    <a:pt x="17307" y="2052"/>
                  </a:cubicBezTo>
                  <a:cubicBezTo>
                    <a:pt x="17307" y="919"/>
                    <a:pt x="16389" y="0"/>
                    <a:pt x="15256" y="0"/>
                  </a:cubicBezTo>
                  <a:close/>
                </a:path>
              </a:pathLst>
            </a:custGeom>
            <a:solidFill>
              <a:srgbClr val="16161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869328" y="6901968"/>
              <a:ext cx="1552410" cy="225993"/>
            </a:xfrm>
            <a:custGeom>
              <a:rect b="b" l="l" r="r" t="t"/>
              <a:pathLst>
                <a:path extrusionOk="0" h="2356" w="16184">
                  <a:moveTo>
                    <a:pt x="1" y="0"/>
                  </a:moveTo>
                  <a:lnTo>
                    <a:pt x="1" y="2356"/>
                  </a:lnTo>
                  <a:lnTo>
                    <a:pt x="15051" y="2356"/>
                  </a:lnTo>
                  <a:cubicBezTo>
                    <a:pt x="15675" y="2356"/>
                    <a:pt x="16184" y="1847"/>
                    <a:pt x="16184" y="1223"/>
                  </a:cubicBezTo>
                  <a:cubicBezTo>
                    <a:pt x="16184" y="545"/>
                    <a:pt x="15639" y="0"/>
                    <a:pt x="14961" y="0"/>
                  </a:cubicBezTo>
                  <a:close/>
                </a:path>
              </a:pathLst>
            </a:custGeom>
            <a:solidFill>
              <a:srgbClr val="FFC5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929280" y="7298133"/>
              <a:ext cx="1552410" cy="225226"/>
            </a:xfrm>
            <a:custGeom>
              <a:rect b="b" l="l" r="r" t="t"/>
              <a:pathLst>
                <a:path extrusionOk="0" h="2348" w="16184">
                  <a:moveTo>
                    <a:pt x="1133" y="1"/>
                  </a:moveTo>
                  <a:cubicBezTo>
                    <a:pt x="500" y="1"/>
                    <a:pt x="0" y="500"/>
                    <a:pt x="0" y="1134"/>
                  </a:cubicBezTo>
                  <a:cubicBezTo>
                    <a:pt x="0" y="1803"/>
                    <a:pt x="545" y="2347"/>
                    <a:pt x="1214" y="2347"/>
                  </a:cubicBezTo>
                  <a:lnTo>
                    <a:pt x="16183" y="2347"/>
                  </a:lnTo>
                  <a:lnTo>
                    <a:pt x="16183" y="1"/>
                  </a:lnTo>
                  <a:close/>
                </a:path>
              </a:pathLst>
            </a:custGeom>
            <a:solidFill>
              <a:srgbClr val="FFC5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924100" y="7293049"/>
              <a:ext cx="1562673" cy="235394"/>
            </a:xfrm>
            <a:custGeom>
              <a:rect b="b" l="l" r="r" t="t"/>
              <a:pathLst>
                <a:path extrusionOk="0" h="2454" w="16291">
                  <a:moveTo>
                    <a:pt x="16184" y="98"/>
                  </a:moveTo>
                  <a:lnTo>
                    <a:pt x="16184" y="2355"/>
                  </a:lnTo>
                  <a:lnTo>
                    <a:pt x="1268" y="2355"/>
                  </a:lnTo>
                  <a:cubicBezTo>
                    <a:pt x="625" y="2355"/>
                    <a:pt x="99" y="1829"/>
                    <a:pt x="99" y="1187"/>
                  </a:cubicBezTo>
                  <a:cubicBezTo>
                    <a:pt x="99" y="589"/>
                    <a:pt x="590" y="98"/>
                    <a:pt x="1187" y="98"/>
                  </a:cubicBezTo>
                  <a:close/>
                  <a:moveTo>
                    <a:pt x="1187" y="0"/>
                  </a:moveTo>
                  <a:cubicBezTo>
                    <a:pt x="527" y="0"/>
                    <a:pt x="1" y="527"/>
                    <a:pt x="1" y="1187"/>
                  </a:cubicBezTo>
                  <a:cubicBezTo>
                    <a:pt x="1" y="1883"/>
                    <a:pt x="572" y="2454"/>
                    <a:pt x="1268" y="2454"/>
                  </a:cubicBezTo>
                  <a:lnTo>
                    <a:pt x="16291" y="2454"/>
                  </a:lnTo>
                  <a:lnTo>
                    <a:pt x="16291" y="0"/>
                  </a:lnTo>
                  <a:close/>
                </a:path>
              </a:pathLst>
            </a:custGeom>
            <a:solidFill>
              <a:srgbClr val="B9A7F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329372" y="6290070"/>
              <a:ext cx="624839" cy="1339366"/>
            </a:xfrm>
            <a:custGeom>
              <a:rect b="b" l="l" r="r" t="t"/>
              <a:pathLst>
                <a:path extrusionOk="0" h="13963" w="6514">
                  <a:moveTo>
                    <a:pt x="2668" y="1"/>
                  </a:moveTo>
                  <a:lnTo>
                    <a:pt x="1" y="13186"/>
                  </a:lnTo>
                  <a:lnTo>
                    <a:pt x="3846" y="13962"/>
                  </a:lnTo>
                  <a:lnTo>
                    <a:pt x="6513" y="777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320835" y="6282396"/>
              <a:ext cx="641050" cy="1354713"/>
            </a:xfrm>
            <a:custGeom>
              <a:rect b="b" l="l" r="r" t="t"/>
              <a:pathLst>
                <a:path extrusionOk="0" h="14123" w="6683">
                  <a:moveTo>
                    <a:pt x="2811" y="161"/>
                  </a:moveTo>
                  <a:lnTo>
                    <a:pt x="6522" y="911"/>
                  </a:lnTo>
                  <a:lnTo>
                    <a:pt x="3881" y="13962"/>
                  </a:lnTo>
                  <a:lnTo>
                    <a:pt x="170" y="13213"/>
                  </a:lnTo>
                  <a:lnTo>
                    <a:pt x="2811" y="161"/>
                  </a:lnTo>
                  <a:close/>
                  <a:moveTo>
                    <a:pt x="2704" y="1"/>
                  </a:moveTo>
                  <a:lnTo>
                    <a:pt x="0" y="13320"/>
                  </a:lnTo>
                  <a:lnTo>
                    <a:pt x="3988" y="14123"/>
                  </a:lnTo>
                  <a:lnTo>
                    <a:pt x="6682" y="803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16161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572443" y="6547721"/>
              <a:ext cx="294482" cy="144651"/>
            </a:xfrm>
            <a:custGeom>
              <a:rect b="b" l="l" r="r" t="t"/>
              <a:pathLst>
                <a:path extrusionOk="0" h="1508" w="3070">
                  <a:moveTo>
                    <a:pt x="188" y="0"/>
                  </a:moveTo>
                  <a:lnTo>
                    <a:pt x="0" y="919"/>
                  </a:lnTo>
                  <a:lnTo>
                    <a:pt x="2891" y="1508"/>
                  </a:lnTo>
                  <a:lnTo>
                    <a:pt x="3069" y="58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99761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172857" y="5966423"/>
              <a:ext cx="2253220" cy="382827"/>
            </a:xfrm>
            <a:custGeom>
              <a:rect b="b" l="l" r="r" t="t"/>
              <a:pathLst>
                <a:path extrusionOk="0" h="3991" w="23490">
                  <a:moveTo>
                    <a:pt x="21618" y="0"/>
                  </a:moveTo>
                  <a:cubicBezTo>
                    <a:pt x="21585" y="0"/>
                    <a:pt x="21552" y="1"/>
                    <a:pt x="21518" y="3"/>
                  </a:cubicBezTo>
                  <a:lnTo>
                    <a:pt x="15042" y="351"/>
                  </a:lnTo>
                  <a:lnTo>
                    <a:pt x="9778" y="351"/>
                  </a:lnTo>
                  <a:lnTo>
                    <a:pt x="1892" y="145"/>
                  </a:lnTo>
                  <a:cubicBezTo>
                    <a:pt x="1876" y="145"/>
                    <a:pt x="1859" y="145"/>
                    <a:pt x="1843" y="145"/>
                  </a:cubicBezTo>
                  <a:cubicBezTo>
                    <a:pt x="866" y="145"/>
                    <a:pt x="54" y="929"/>
                    <a:pt x="28" y="1912"/>
                  </a:cubicBezTo>
                  <a:cubicBezTo>
                    <a:pt x="1" y="2920"/>
                    <a:pt x="795" y="3750"/>
                    <a:pt x="1794" y="3776"/>
                  </a:cubicBezTo>
                  <a:lnTo>
                    <a:pt x="9707" y="3990"/>
                  </a:lnTo>
                  <a:lnTo>
                    <a:pt x="15193" y="3990"/>
                  </a:lnTo>
                  <a:lnTo>
                    <a:pt x="21724" y="3625"/>
                  </a:lnTo>
                  <a:cubicBezTo>
                    <a:pt x="22723" y="3571"/>
                    <a:pt x="23490" y="2715"/>
                    <a:pt x="23436" y="1716"/>
                  </a:cubicBezTo>
                  <a:cubicBezTo>
                    <a:pt x="23385" y="749"/>
                    <a:pt x="22582" y="0"/>
                    <a:pt x="21618" y="0"/>
                  </a:cubicBezTo>
                  <a:close/>
                </a:path>
              </a:pathLst>
            </a:custGeom>
            <a:solidFill>
              <a:srgbClr val="FFC5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457847" y="5120471"/>
              <a:ext cx="757404" cy="1145794"/>
            </a:xfrm>
            <a:custGeom>
              <a:rect b="b" l="l" r="r" t="t"/>
              <a:pathLst>
                <a:path extrusionOk="0" h="11945" w="7896">
                  <a:moveTo>
                    <a:pt x="4593" y="1"/>
                  </a:moveTo>
                  <a:cubicBezTo>
                    <a:pt x="4069" y="1"/>
                    <a:pt x="3565" y="295"/>
                    <a:pt x="3328" y="802"/>
                  </a:cubicBezTo>
                  <a:lnTo>
                    <a:pt x="313" y="7073"/>
                  </a:lnTo>
                  <a:cubicBezTo>
                    <a:pt x="1" y="7724"/>
                    <a:pt x="232" y="8509"/>
                    <a:pt x="848" y="8893"/>
                  </a:cubicBezTo>
                  <a:lnTo>
                    <a:pt x="5558" y="11739"/>
                  </a:lnTo>
                  <a:cubicBezTo>
                    <a:pt x="5790" y="11882"/>
                    <a:pt x="6040" y="11944"/>
                    <a:pt x="6290" y="11944"/>
                  </a:cubicBezTo>
                  <a:cubicBezTo>
                    <a:pt x="6763" y="11944"/>
                    <a:pt x="7227" y="11703"/>
                    <a:pt x="7494" y="11266"/>
                  </a:cubicBezTo>
                  <a:cubicBezTo>
                    <a:pt x="7896" y="10606"/>
                    <a:pt x="7682" y="9732"/>
                    <a:pt x="7021" y="9330"/>
                  </a:cubicBezTo>
                  <a:lnTo>
                    <a:pt x="3408" y="7145"/>
                  </a:lnTo>
                  <a:lnTo>
                    <a:pt x="5862" y="2024"/>
                  </a:lnTo>
                  <a:cubicBezTo>
                    <a:pt x="6201" y="1319"/>
                    <a:pt x="5906" y="481"/>
                    <a:pt x="5202" y="142"/>
                  </a:cubicBezTo>
                  <a:cubicBezTo>
                    <a:pt x="5006" y="46"/>
                    <a:pt x="4798" y="1"/>
                    <a:pt x="4593" y="1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508693" y="5124883"/>
              <a:ext cx="671841" cy="1072893"/>
            </a:xfrm>
            <a:custGeom>
              <a:rect b="b" l="l" r="r" t="t"/>
              <a:pathLst>
                <a:path extrusionOk="0" h="11185" w="7004">
                  <a:moveTo>
                    <a:pt x="2082" y="1"/>
                  </a:moveTo>
                  <a:cubicBezTo>
                    <a:pt x="1858" y="1"/>
                    <a:pt x="1630" y="54"/>
                    <a:pt x="1419" y="167"/>
                  </a:cubicBezTo>
                  <a:cubicBezTo>
                    <a:pt x="732" y="533"/>
                    <a:pt x="473" y="1389"/>
                    <a:pt x="839" y="2076"/>
                  </a:cubicBezTo>
                  <a:lnTo>
                    <a:pt x="3515" y="7081"/>
                  </a:lnTo>
                  <a:lnTo>
                    <a:pt x="919" y="8544"/>
                  </a:lnTo>
                  <a:cubicBezTo>
                    <a:pt x="241" y="8927"/>
                    <a:pt x="1" y="9784"/>
                    <a:pt x="375" y="10462"/>
                  </a:cubicBezTo>
                  <a:cubicBezTo>
                    <a:pt x="634" y="10926"/>
                    <a:pt x="1116" y="11184"/>
                    <a:pt x="1606" y="11184"/>
                  </a:cubicBezTo>
                  <a:cubicBezTo>
                    <a:pt x="1838" y="11184"/>
                    <a:pt x="2079" y="11122"/>
                    <a:pt x="2293" y="10997"/>
                  </a:cubicBezTo>
                  <a:lnTo>
                    <a:pt x="6094" y="8865"/>
                  </a:lnTo>
                  <a:cubicBezTo>
                    <a:pt x="6763" y="8490"/>
                    <a:pt x="7004" y="7652"/>
                    <a:pt x="6647" y="6974"/>
                  </a:cubicBezTo>
                  <a:lnTo>
                    <a:pt x="3328" y="747"/>
                  </a:lnTo>
                  <a:cubicBezTo>
                    <a:pt x="3075" y="271"/>
                    <a:pt x="2587" y="1"/>
                    <a:pt x="2082" y="1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918282" y="5151166"/>
              <a:ext cx="789058" cy="691505"/>
            </a:xfrm>
            <a:custGeom>
              <a:rect b="b" l="l" r="r" t="t"/>
              <a:pathLst>
                <a:path extrusionOk="0" h="7209" w="8226">
                  <a:moveTo>
                    <a:pt x="0" y="0"/>
                  </a:moveTo>
                  <a:lnTo>
                    <a:pt x="0" y="6191"/>
                  </a:lnTo>
                  <a:cubicBezTo>
                    <a:pt x="0" y="6753"/>
                    <a:pt x="455" y="7208"/>
                    <a:pt x="1017" y="7208"/>
                  </a:cubicBezTo>
                  <a:lnTo>
                    <a:pt x="7208" y="7208"/>
                  </a:lnTo>
                  <a:cubicBezTo>
                    <a:pt x="7770" y="7208"/>
                    <a:pt x="8225" y="6753"/>
                    <a:pt x="8225" y="6191"/>
                  </a:cubicBezTo>
                  <a:lnTo>
                    <a:pt x="8225" y="0"/>
                  </a:ln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363177" y="5347043"/>
              <a:ext cx="220910" cy="196066"/>
            </a:xfrm>
            <a:custGeom>
              <a:rect b="b" l="l" r="r" t="t"/>
              <a:pathLst>
                <a:path extrusionOk="0" h="2044" w="2303">
                  <a:moveTo>
                    <a:pt x="2169" y="135"/>
                  </a:moveTo>
                  <a:lnTo>
                    <a:pt x="2169" y="1517"/>
                  </a:lnTo>
                  <a:cubicBezTo>
                    <a:pt x="2169" y="1741"/>
                    <a:pt x="1999" y="1910"/>
                    <a:pt x="1776" y="1910"/>
                  </a:cubicBezTo>
                  <a:lnTo>
                    <a:pt x="527" y="1910"/>
                  </a:lnTo>
                  <a:cubicBezTo>
                    <a:pt x="313" y="1910"/>
                    <a:pt x="135" y="1741"/>
                    <a:pt x="135" y="1517"/>
                  </a:cubicBezTo>
                  <a:lnTo>
                    <a:pt x="135" y="135"/>
                  </a:lnTo>
                  <a:close/>
                  <a:moveTo>
                    <a:pt x="1" y="1"/>
                  </a:moveTo>
                  <a:lnTo>
                    <a:pt x="1" y="1517"/>
                  </a:lnTo>
                  <a:cubicBezTo>
                    <a:pt x="1" y="1812"/>
                    <a:pt x="233" y="2044"/>
                    <a:pt x="527" y="2044"/>
                  </a:cubicBezTo>
                  <a:lnTo>
                    <a:pt x="1776" y="2044"/>
                  </a:lnTo>
                  <a:cubicBezTo>
                    <a:pt x="2071" y="2044"/>
                    <a:pt x="2303" y="1812"/>
                    <a:pt x="2303" y="1517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697855" y="5324789"/>
              <a:ext cx="19760" cy="279998"/>
            </a:xfrm>
            <a:custGeom>
              <a:rect b="b" l="l" r="r" t="t"/>
              <a:pathLst>
                <a:path extrusionOk="0" h="2919" w="206">
                  <a:moveTo>
                    <a:pt x="0" y="1"/>
                  </a:moveTo>
                  <a:lnTo>
                    <a:pt x="0" y="2918"/>
                  </a:lnTo>
                  <a:lnTo>
                    <a:pt x="205" y="2918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908018" y="5324789"/>
              <a:ext cx="19760" cy="279998"/>
            </a:xfrm>
            <a:custGeom>
              <a:rect b="b" l="l" r="r" t="t"/>
              <a:pathLst>
                <a:path extrusionOk="0" h="2919" w="206">
                  <a:moveTo>
                    <a:pt x="0" y="1"/>
                  </a:moveTo>
                  <a:lnTo>
                    <a:pt x="0" y="2918"/>
                  </a:lnTo>
                  <a:lnTo>
                    <a:pt x="205" y="2918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7126149" y="4712987"/>
              <a:ext cx="374098" cy="369781"/>
            </a:xfrm>
            <a:custGeom>
              <a:rect b="b" l="l" r="r" t="t"/>
              <a:pathLst>
                <a:path extrusionOk="0" h="3855" w="3900">
                  <a:moveTo>
                    <a:pt x="1955" y="0"/>
                  </a:moveTo>
                  <a:cubicBezTo>
                    <a:pt x="875" y="0"/>
                    <a:pt x="1" y="866"/>
                    <a:pt x="1" y="1927"/>
                  </a:cubicBezTo>
                  <a:cubicBezTo>
                    <a:pt x="1" y="2570"/>
                    <a:pt x="322" y="3141"/>
                    <a:pt x="813" y="3489"/>
                  </a:cubicBezTo>
                  <a:cubicBezTo>
                    <a:pt x="1134" y="3721"/>
                    <a:pt x="1526" y="3854"/>
                    <a:pt x="1955" y="3854"/>
                  </a:cubicBezTo>
                  <a:cubicBezTo>
                    <a:pt x="2383" y="3854"/>
                    <a:pt x="2775" y="3721"/>
                    <a:pt x="3096" y="3480"/>
                  </a:cubicBezTo>
                  <a:cubicBezTo>
                    <a:pt x="3587" y="3132"/>
                    <a:pt x="3899" y="2570"/>
                    <a:pt x="3899" y="1927"/>
                  </a:cubicBezTo>
                  <a:cubicBezTo>
                    <a:pt x="3899" y="866"/>
                    <a:pt x="3025" y="0"/>
                    <a:pt x="1955" y="0"/>
                  </a:cubicBezTo>
                  <a:close/>
                </a:path>
              </a:pathLst>
            </a:custGeom>
            <a:solidFill>
              <a:srgbClr val="FBD77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191185" y="4708478"/>
              <a:ext cx="245753" cy="49976"/>
            </a:xfrm>
            <a:custGeom>
              <a:rect b="b" l="l" r="r" t="t"/>
              <a:pathLst>
                <a:path extrusionOk="0" h="521" w="2562">
                  <a:moveTo>
                    <a:pt x="1271" y="1"/>
                  </a:moveTo>
                  <a:cubicBezTo>
                    <a:pt x="892" y="1"/>
                    <a:pt x="456" y="131"/>
                    <a:pt x="1" y="520"/>
                  </a:cubicBezTo>
                  <a:lnTo>
                    <a:pt x="2561" y="520"/>
                  </a:lnTo>
                  <a:cubicBezTo>
                    <a:pt x="2561" y="520"/>
                    <a:pt x="2030" y="1"/>
                    <a:pt x="127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293056" y="4863587"/>
              <a:ext cx="53141" cy="22350"/>
            </a:xfrm>
            <a:custGeom>
              <a:rect b="b" l="l" r="r" t="t"/>
              <a:pathLst>
                <a:path extrusionOk="0" h="233" w="554">
                  <a:moveTo>
                    <a:pt x="116" y="1"/>
                  </a:moveTo>
                  <a:cubicBezTo>
                    <a:pt x="54" y="1"/>
                    <a:pt x="0" y="54"/>
                    <a:pt x="0" y="117"/>
                  </a:cubicBezTo>
                  <a:cubicBezTo>
                    <a:pt x="0" y="188"/>
                    <a:pt x="54" y="233"/>
                    <a:pt x="116" y="233"/>
                  </a:cubicBezTo>
                  <a:lnTo>
                    <a:pt x="438" y="233"/>
                  </a:lnTo>
                  <a:cubicBezTo>
                    <a:pt x="500" y="233"/>
                    <a:pt x="554" y="188"/>
                    <a:pt x="554" y="117"/>
                  </a:cubicBezTo>
                  <a:cubicBezTo>
                    <a:pt x="554" y="54"/>
                    <a:pt x="500" y="1"/>
                    <a:pt x="438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150130" y="4863587"/>
              <a:ext cx="54004" cy="22350"/>
            </a:xfrm>
            <a:custGeom>
              <a:rect b="b" l="l" r="r" t="t"/>
              <a:pathLst>
                <a:path extrusionOk="0" h="233" w="563">
                  <a:moveTo>
                    <a:pt x="117" y="1"/>
                  </a:moveTo>
                  <a:cubicBezTo>
                    <a:pt x="54" y="1"/>
                    <a:pt x="1" y="54"/>
                    <a:pt x="1" y="117"/>
                  </a:cubicBezTo>
                  <a:cubicBezTo>
                    <a:pt x="1" y="188"/>
                    <a:pt x="54" y="233"/>
                    <a:pt x="117" y="233"/>
                  </a:cubicBezTo>
                  <a:lnTo>
                    <a:pt x="447" y="233"/>
                  </a:lnTo>
                  <a:cubicBezTo>
                    <a:pt x="509" y="233"/>
                    <a:pt x="563" y="188"/>
                    <a:pt x="563" y="117"/>
                  </a:cubicBezTo>
                  <a:cubicBezTo>
                    <a:pt x="563" y="54"/>
                    <a:pt x="509" y="1"/>
                    <a:pt x="447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7477038" y="4848143"/>
              <a:ext cx="85659" cy="84891"/>
            </a:xfrm>
            <a:custGeom>
              <a:rect b="b" l="l" r="r" t="t"/>
              <a:pathLst>
                <a:path extrusionOk="0" h="885" w="893">
                  <a:moveTo>
                    <a:pt x="447" y="1"/>
                  </a:moveTo>
                  <a:cubicBezTo>
                    <a:pt x="197" y="1"/>
                    <a:pt x="0" y="197"/>
                    <a:pt x="0" y="438"/>
                  </a:cubicBezTo>
                  <a:cubicBezTo>
                    <a:pt x="0" y="688"/>
                    <a:pt x="197" y="884"/>
                    <a:pt x="447" y="884"/>
                  </a:cubicBezTo>
                  <a:cubicBezTo>
                    <a:pt x="696" y="884"/>
                    <a:pt x="893" y="688"/>
                    <a:pt x="893" y="438"/>
                  </a:cubicBezTo>
                  <a:cubicBezTo>
                    <a:pt x="893" y="197"/>
                    <a:pt x="696" y="1"/>
                    <a:pt x="447" y="1"/>
                  </a:cubicBezTo>
                  <a:close/>
                </a:path>
              </a:pathLst>
            </a:custGeom>
            <a:solidFill>
              <a:srgbClr val="FBD77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222073" y="5004307"/>
              <a:ext cx="80479" cy="26283"/>
            </a:xfrm>
            <a:custGeom>
              <a:rect b="b" l="l" r="r" t="t"/>
              <a:pathLst>
                <a:path extrusionOk="0" h="274" w="839">
                  <a:moveTo>
                    <a:pt x="710" y="1"/>
                  </a:moveTo>
                  <a:cubicBezTo>
                    <a:pt x="700" y="1"/>
                    <a:pt x="689" y="2"/>
                    <a:pt x="678" y="6"/>
                  </a:cubicBezTo>
                  <a:cubicBezTo>
                    <a:pt x="579" y="31"/>
                    <a:pt x="471" y="39"/>
                    <a:pt x="378" y="39"/>
                  </a:cubicBezTo>
                  <a:cubicBezTo>
                    <a:pt x="245" y="39"/>
                    <a:pt x="143" y="23"/>
                    <a:pt x="143" y="23"/>
                  </a:cubicBezTo>
                  <a:cubicBezTo>
                    <a:pt x="137" y="23"/>
                    <a:pt x="132" y="22"/>
                    <a:pt x="127" y="22"/>
                  </a:cubicBezTo>
                  <a:cubicBezTo>
                    <a:pt x="70" y="22"/>
                    <a:pt x="17" y="64"/>
                    <a:pt x="9" y="121"/>
                  </a:cubicBezTo>
                  <a:cubicBezTo>
                    <a:pt x="0" y="184"/>
                    <a:pt x="45" y="246"/>
                    <a:pt x="107" y="255"/>
                  </a:cubicBezTo>
                  <a:cubicBezTo>
                    <a:pt x="116" y="255"/>
                    <a:pt x="223" y="273"/>
                    <a:pt x="375" y="273"/>
                  </a:cubicBezTo>
                  <a:cubicBezTo>
                    <a:pt x="482" y="273"/>
                    <a:pt x="616" y="264"/>
                    <a:pt x="740" y="229"/>
                  </a:cubicBezTo>
                  <a:cubicBezTo>
                    <a:pt x="803" y="211"/>
                    <a:pt x="839" y="148"/>
                    <a:pt x="821" y="86"/>
                  </a:cubicBezTo>
                  <a:cubicBezTo>
                    <a:pt x="806" y="34"/>
                    <a:pt x="761" y="1"/>
                    <a:pt x="710" y="1"/>
                  </a:cubicBezTo>
                  <a:close/>
                </a:path>
              </a:pathLst>
            </a:custGeom>
            <a:solidFill>
              <a:srgbClr val="1D1D1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150603" y="5980140"/>
              <a:ext cx="1174187" cy="722488"/>
            </a:xfrm>
            <a:custGeom>
              <a:rect b="b" l="l" r="r" t="t"/>
              <a:pathLst>
                <a:path extrusionOk="0" h="7532" w="12241">
                  <a:moveTo>
                    <a:pt x="2080" y="0"/>
                  </a:moveTo>
                  <a:cubicBezTo>
                    <a:pt x="1403" y="0"/>
                    <a:pt x="752" y="380"/>
                    <a:pt x="438" y="1028"/>
                  </a:cubicBezTo>
                  <a:cubicBezTo>
                    <a:pt x="1" y="1938"/>
                    <a:pt x="384" y="3027"/>
                    <a:pt x="1294" y="3455"/>
                  </a:cubicBezTo>
                  <a:lnTo>
                    <a:pt x="9386" y="7353"/>
                  </a:lnTo>
                  <a:cubicBezTo>
                    <a:pt x="9636" y="7469"/>
                    <a:pt x="9903" y="7532"/>
                    <a:pt x="10171" y="7532"/>
                  </a:cubicBezTo>
                  <a:cubicBezTo>
                    <a:pt x="10849" y="7532"/>
                    <a:pt x="11500" y="7148"/>
                    <a:pt x="11812" y="6497"/>
                  </a:cubicBezTo>
                  <a:cubicBezTo>
                    <a:pt x="12241" y="5596"/>
                    <a:pt x="11866" y="4508"/>
                    <a:pt x="10956" y="4070"/>
                  </a:cubicBezTo>
                  <a:lnTo>
                    <a:pt x="2865" y="181"/>
                  </a:lnTo>
                  <a:cubicBezTo>
                    <a:pt x="2611" y="58"/>
                    <a:pt x="2344" y="0"/>
                    <a:pt x="2080" y="0"/>
                  </a:cubicBezTo>
                  <a:close/>
                </a:path>
              </a:pathLst>
            </a:custGeom>
            <a:solidFill>
              <a:srgbClr val="FFC5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147540" y="6363739"/>
              <a:ext cx="744646" cy="562298"/>
            </a:xfrm>
            <a:custGeom>
              <a:rect b="b" l="l" r="r" t="t"/>
              <a:pathLst>
                <a:path extrusionOk="0" h="5862" w="7763">
                  <a:moveTo>
                    <a:pt x="2026" y="0"/>
                  </a:moveTo>
                  <a:lnTo>
                    <a:pt x="1" y="3791"/>
                  </a:lnTo>
                  <a:lnTo>
                    <a:pt x="2668" y="5861"/>
                  </a:lnTo>
                  <a:lnTo>
                    <a:pt x="7762" y="589"/>
                  </a:lnTo>
                  <a:lnTo>
                    <a:pt x="7762" y="589"/>
                  </a:lnTo>
                  <a:cubicBezTo>
                    <a:pt x="7762" y="589"/>
                    <a:pt x="6617" y="910"/>
                    <a:pt x="5244" y="910"/>
                  </a:cubicBezTo>
                  <a:cubicBezTo>
                    <a:pt x="4163" y="910"/>
                    <a:pt x="2941" y="711"/>
                    <a:pt x="202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140729" y="6357312"/>
              <a:ext cx="758267" cy="575535"/>
            </a:xfrm>
            <a:custGeom>
              <a:rect b="b" l="l" r="r" t="t"/>
              <a:pathLst>
                <a:path extrusionOk="0" h="6000" w="7905">
                  <a:moveTo>
                    <a:pt x="2115" y="174"/>
                  </a:moveTo>
                  <a:cubicBezTo>
                    <a:pt x="3033" y="846"/>
                    <a:pt x="4239" y="1035"/>
                    <a:pt x="5308" y="1035"/>
                  </a:cubicBezTo>
                  <a:cubicBezTo>
                    <a:pt x="6326" y="1035"/>
                    <a:pt x="7219" y="863"/>
                    <a:pt x="7619" y="772"/>
                  </a:cubicBezTo>
                  <a:lnTo>
                    <a:pt x="7619" y="772"/>
                  </a:lnTo>
                  <a:lnTo>
                    <a:pt x="2730" y="5839"/>
                  </a:lnTo>
                  <a:lnTo>
                    <a:pt x="161" y="3841"/>
                  </a:lnTo>
                  <a:lnTo>
                    <a:pt x="2115" y="174"/>
                  </a:lnTo>
                  <a:close/>
                  <a:moveTo>
                    <a:pt x="2096" y="1"/>
                  </a:moveTo>
                  <a:cubicBezTo>
                    <a:pt x="2090" y="1"/>
                    <a:pt x="2084" y="2"/>
                    <a:pt x="2079" y="5"/>
                  </a:cubicBezTo>
                  <a:cubicBezTo>
                    <a:pt x="2061" y="5"/>
                    <a:pt x="2043" y="22"/>
                    <a:pt x="2035" y="40"/>
                  </a:cubicBezTo>
                  <a:lnTo>
                    <a:pt x="18" y="3832"/>
                  </a:lnTo>
                  <a:cubicBezTo>
                    <a:pt x="1" y="3858"/>
                    <a:pt x="9" y="3894"/>
                    <a:pt x="36" y="3912"/>
                  </a:cubicBezTo>
                  <a:lnTo>
                    <a:pt x="2695" y="5982"/>
                  </a:lnTo>
                  <a:cubicBezTo>
                    <a:pt x="2704" y="5991"/>
                    <a:pt x="2721" y="6000"/>
                    <a:pt x="2739" y="6000"/>
                  </a:cubicBezTo>
                  <a:cubicBezTo>
                    <a:pt x="2757" y="6000"/>
                    <a:pt x="2775" y="5991"/>
                    <a:pt x="2784" y="5973"/>
                  </a:cubicBezTo>
                  <a:lnTo>
                    <a:pt x="7878" y="700"/>
                  </a:lnTo>
                  <a:cubicBezTo>
                    <a:pt x="7896" y="674"/>
                    <a:pt x="7905" y="647"/>
                    <a:pt x="7887" y="620"/>
                  </a:cubicBezTo>
                  <a:cubicBezTo>
                    <a:pt x="7872" y="598"/>
                    <a:pt x="7851" y="582"/>
                    <a:pt x="7830" y="582"/>
                  </a:cubicBezTo>
                  <a:cubicBezTo>
                    <a:pt x="7825" y="582"/>
                    <a:pt x="7820" y="583"/>
                    <a:pt x="7815" y="584"/>
                  </a:cubicBezTo>
                  <a:cubicBezTo>
                    <a:pt x="7795" y="594"/>
                    <a:pt x="6664" y="904"/>
                    <a:pt x="5315" y="904"/>
                  </a:cubicBezTo>
                  <a:cubicBezTo>
                    <a:pt x="4243" y="904"/>
                    <a:pt x="3033" y="709"/>
                    <a:pt x="2133" y="14"/>
                  </a:cubicBezTo>
                  <a:cubicBezTo>
                    <a:pt x="2126" y="7"/>
                    <a:pt x="2111" y="1"/>
                    <a:pt x="2096" y="1"/>
                  </a:cubicBezTo>
                  <a:close/>
                </a:path>
              </a:pathLst>
            </a:custGeom>
            <a:solidFill>
              <a:srgbClr val="99761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7170657" y="5961914"/>
              <a:ext cx="1281141" cy="793759"/>
            </a:xfrm>
            <a:custGeom>
              <a:rect b="b" l="l" r="r" t="t"/>
              <a:pathLst>
                <a:path extrusionOk="0" h="8275" w="13356">
                  <a:moveTo>
                    <a:pt x="11276" y="0"/>
                  </a:moveTo>
                  <a:cubicBezTo>
                    <a:pt x="11003" y="0"/>
                    <a:pt x="10726" y="62"/>
                    <a:pt x="10465" y="192"/>
                  </a:cubicBezTo>
                  <a:lnTo>
                    <a:pt x="1259" y="4840"/>
                  </a:lnTo>
                  <a:cubicBezTo>
                    <a:pt x="358" y="5286"/>
                    <a:pt x="1" y="6384"/>
                    <a:pt x="456" y="7276"/>
                  </a:cubicBezTo>
                  <a:cubicBezTo>
                    <a:pt x="777" y="7909"/>
                    <a:pt x="1410" y="8275"/>
                    <a:pt x="2079" y="8275"/>
                  </a:cubicBezTo>
                  <a:cubicBezTo>
                    <a:pt x="2356" y="8275"/>
                    <a:pt x="2632" y="8212"/>
                    <a:pt x="2891" y="8079"/>
                  </a:cubicBezTo>
                  <a:lnTo>
                    <a:pt x="12098" y="3440"/>
                  </a:lnTo>
                  <a:cubicBezTo>
                    <a:pt x="12990" y="2985"/>
                    <a:pt x="13356" y="1896"/>
                    <a:pt x="12901" y="995"/>
                  </a:cubicBezTo>
                  <a:cubicBezTo>
                    <a:pt x="12578" y="364"/>
                    <a:pt x="11939" y="0"/>
                    <a:pt x="11276" y="0"/>
                  </a:cubicBezTo>
                  <a:close/>
                </a:path>
              </a:pathLst>
            </a:custGeom>
            <a:solidFill>
              <a:srgbClr val="FFC5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700055" y="6292660"/>
              <a:ext cx="916539" cy="692369"/>
            </a:xfrm>
            <a:custGeom>
              <a:rect b="b" l="l" r="r" t="t"/>
              <a:pathLst>
                <a:path extrusionOk="0" h="7218" w="9555">
                  <a:moveTo>
                    <a:pt x="7083" y="1"/>
                  </a:moveTo>
                  <a:cubicBezTo>
                    <a:pt x="5933" y="892"/>
                    <a:pt x="4399" y="1139"/>
                    <a:pt x="3053" y="1139"/>
                  </a:cubicBezTo>
                  <a:cubicBezTo>
                    <a:pt x="1382" y="1139"/>
                    <a:pt x="0" y="759"/>
                    <a:pt x="0" y="759"/>
                  </a:cubicBezTo>
                  <a:lnTo>
                    <a:pt x="0" y="759"/>
                  </a:lnTo>
                  <a:lnTo>
                    <a:pt x="6254" y="7218"/>
                  </a:lnTo>
                  <a:lnTo>
                    <a:pt x="9555" y="4657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692285" y="6284986"/>
              <a:ext cx="932846" cy="707716"/>
            </a:xfrm>
            <a:custGeom>
              <a:rect b="b" l="l" r="r" t="t"/>
              <a:pathLst>
                <a:path extrusionOk="0" h="7378" w="9725">
                  <a:moveTo>
                    <a:pt x="7138" y="206"/>
                  </a:moveTo>
                  <a:lnTo>
                    <a:pt x="9529" y="4711"/>
                  </a:lnTo>
                  <a:lnTo>
                    <a:pt x="6344" y="7191"/>
                  </a:lnTo>
                  <a:lnTo>
                    <a:pt x="340" y="982"/>
                  </a:lnTo>
                  <a:lnTo>
                    <a:pt x="340" y="982"/>
                  </a:lnTo>
                  <a:cubicBezTo>
                    <a:pt x="825" y="1089"/>
                    <a:pt x="1905" y="1294"/>
                    <a:pt x="3141" y="1294"/>
                  </a:cubicBezTo>
                  <a:cubicBezTo>
                    <a:pt x="4472" y="1294"/>
                    <a:pt x="5986" y="1057"/>
                    <a:pt x="7138" y="206"/>
                  </a:cubicBezTo>
                  <a:close/>
                  <a:moveTo>
                    <a:pt x="7182" y="0"/>
                  </a:moveTo>
                  <a:cubicBezTo>
                    <a:pt x="7156" y="0"/>
                    <a:pt x="7129" y="0"/>
                    <a:pt x="7111" y="18"/>
                  </a:cubicBezTo>
                  <a:cubicBezTo>
                    <a:pt x="5984" y="889"/>
                    <a:pt x="4471" y="1130"/>
                    <a:pt x="3140" y="1130"/>
                  </a:cubicBezTo>
                  <a:cubicBezTo>
                    <a:pt x="1498" y="1130"/>
                    <a:pt x="133" y="764"/>
                    <a:pt x="108" y="759"/>
                  </a:cubicBezTo>
                  <a:cubicBezTo>
                    <a:pt x="102" y="757"/>
                    <a:pt x="95" y="756"/>
                    <a:pt x="89" y="756"/>
                  </a:cubicBezTo>
                  <a:cubicBezTo>
                    <a:pt x="60" y="756"/>
                    <a:pt x="33" y="772"/>
                    <a:pt x="19" y="794"/>
                  </a:cubicBezTo>
                  <a:cubicBezTo>
                    <a:pt x="1" y="830"/>
                    <a:pt x="1" y="866"/>
                    <a:pt x="28" y="892"/>
                  </a:cubicBezTo>
                  <a:lnTo>
                    <a:pt x="6281" y="7351"/>
                  </a:lnTo>
                  <a:cubicBezTo>
                    <a:pt x="6290" y="7369"/>
                    <a:pt x="6317" y="7378"/>
                    <a:pt x="6335" y="7378"/>
                  </a:cubicBezTo>
                  <a:cubicBezTo>
                    <a:pt x="6353" y="7378"/>
                    <a:pt x="6371" y="7378"/>
                    <a:pt x="6388" y="7360"/>
                  </a:cubicBezTo>
                  <a:lnTo>
                    <a:pt x="9680" y="4800"/>
                  </a:lnTo>
                  <a:cubicBezTo>
                    <a:pt x="9716" y="4773"/>
                    <a:pt x="9725" y="4728"/>
                    <a:pt x="9707" y="4702"/>
                  </a:cubicBezTo>
                  <a:lnTo>
                    <a:pt x="7236" y="45"/>
                  </a:lnTo>
                  <a:cubicBezTo>
                    <a:pt x="7227" y="27"/>
                    <a:pt x="7200" y="9"/>
                    <a:pt x="7182" y="0"/>
                  </a:cubicBezTo>
                  <a:close/>
                </a:path>
              </a:pathLst>
            </a:custGeom>
            <a:solidFill>
              <a:srgbClr val="99761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7075693" y="5596061"/>
              <a:ext cx="232900" cy="256017"/>
            </a:xfrm>
            <a:custGeom>
              <a:rect b="b" l="l" r="r" t="t"/>
              <a:pathLst>
                <a:path extrusionOk="0" h="2669" w="2428">
                  <a:moveTo>
                    <a:pt x="1" y="1"/>
                  </a:moveTo>
                  <a:lnTo>
                    <a:pt x="1" y="2668"/>
                  </a:lnTo>
                  <a:lnTo>
                    <a:pt x="2427" y="2668"/>
                  </a:lnTo>
                  <a:cubicBezTo>
                    <a:pt x="2427" y="2668"/>
                    <a:pt x="2222" y="866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308500" y="5596061"/>
              <a:ext cx="232804" cy="256017"/>
            </a:xfrm>
            <a:custGeom>
              <a:rect b="b" l="l" r="r" t="t"/>
              <a:pathLst>
                <a:path extrusionOk="0" h="2669" w="2427">
                  <a:moveTo>
                    <a:pt x="2427" y="1"/>
                  </a:moveTo>
                  <a:cubicBezTo>
                    <a:pt x="214" y="866"/>
                    <a:pt x="0" y="2668"/>
                    <a:pt x="0" y="2668"/>
                  </a:cubicBezTo>
                  <a:lnTo>
                    <a:pt x="2427" y="2668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951567" y="5635486"/>
              <a:ext cx="359518" cy="248247"/>
            </a:xfrm>
            <a:custGeom>
              <a:rect b="b" l="l" r="r" t="t"/>
              <a:pathLst>
                <a:path extrusionOk="0" h="2588" w="3748">
                  <a:moveTo>
                    <a:pt x="465" y="0"/>
                  </a:moveTo>
                  <a:lnTo>
                    <a:pt x="1" y="464"/>
                  </a:lnTo>
                  <a:lnTo>
                    <a:pt x="3195" y="2587"/>
                  </a:lnTo>
                  <a:lnTo>
                    <a:pt x="3748" y="2257"/>
                  </a:lnTo>
                  <a:cubicBezTo>
                    <a:pt x="2784" y="527"/>
                    <a:pt x="465" y="0"/>
                    <a:pt x="465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305910" y="5635486"/>
              <a:ext cx="360381" cy="248247"/>
            </a:xfrm>
            <a:custGeom>
              <a:rect b="b" l="l" r="r" t="t"/>
              <a:pathLst>
                <a:path extrusionOk="0" h="2588" w="3757">
                  <a:moveTo>
                    <a:pt x="3292" y="0"/>
                  </a:moveTo>
                  <a:cubicBezTo>
                    <a:pt x="3292" y="0"/>
                    <a:pt x="973" y="527"/>
                    <a:pt x="0" y="2257"/>
                  </a:cubicBezTo>
                  <a:lnTo>
                    <a:pt x="562" y="2587"/>
                  </a:lnTo>
                  <a:lnTo>
                    <a:pt x="3756" y="464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rgbClr val="E5E5E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7346966" y="5670210"/>
              <a:ext cx="360381" cy="716157"/>
            </a:xfrm>
            <a:custGeom>
              <a:rect b="b" l="l" r="r" t="t"/>
              <a:pathLst>
                <a:path extrusionOk="0" h="7466" w="3757">
                  <a:moveTo>
                    <a:pt x="3587" y="0"/>
                  </a:moveTo>
                  <a:cubicBezTo>
                    <a:pt x="3560" y="0"/>
                    <a:pt x="3532" y="7"/>
                    <a:pt x="3506" y="22"/>
                  </a:cubicBezTo>
                  <a:lnTo>
                    <a:pt x="250" y="1851"/>
                  </a:lnTo>
                  <a:cubicBezTo>
                    <a:pt x="206" y="1877"/>
                    <a:pt x="170" y="1931"/>
                    <a:pt x="170" y="1993"/>
                  </a:cubicBezTo>
                  <a:lnTo>
                    <a:pt x="0" y="4625"/>
                  </a:lnTo>
                  <a:lnTo>
                    <a:pt x="170" y="7293"/>
                  </a:lnTo>
                  <a:cubicBezTo>
                    <a:pt x="170" y="7395"/>
                    <a:pt x="248" y="7466"/>
                    <a:pt x="337" y="7466"/>
                  </a:cubicBezTo>
                  <a:cubicBezTo>
                    <a:pt x="364" y="7466"/>
                    <a:pt x="392" y="7459"/>
                    <a:pt x="420" y="7444"/>
                  </a:cubicBezTo>
                  <a:lnTo>
                    <a:pt x="3667" y="5615"/>
                  </a:lnTo>
                  <a:cubicBezTo>
                    <a:pt x="3721" y="5589"/>
                    <a:pt x="3756" y="5526"/>
                    <a:pt x="3756" y="5464"/>
                  </a:cubicBezTo>
                  <a:lnTo>
                    <a:pt x="3756" y="165"/>
                  </a:lnTo>
                  <a:cubicBezTo>
                    <a:pt x="3756" y="69"/>
                    <a:pt x="3673" y="0"/>
                    <a:pt x="3587" y="0"/>
                  </a:cubicBezTo>
                  <a:close/>
                </a:path>
              </a:pathLst>
            </a:custGeom>
            <a:solidFill>
              <a:srgbClr val="99761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363177" y="5670210"/>
              <a:ext cx="344170" cy="716157"/>
            </a:xfrm>
            <a:custGeom>
              <a:rect b="b" l="l" r="r" t="t"/>
              <a:pathLst>
                <a:path extrusionOk="0" h="7466" w="3588">
                  <a:moveTo>
                    <a:pt x="3418" y="0"/>
                  </a:moveTo>
                  <a:cubicBezTo>
                    <a:pt x="3391" y="0"/>
                    <a:pt x="3363" y="7"/>
                    <a:pt x="3337" y="22"/>
                  </a:cubicBezTo>
                  <a:lnTo>
                    <a:pt x="2918" y="254"/>
                  </a:lnTo>
                  <a:lnTo>
                    <a:pt x="2918" y="5464"/>
                  </a:lnTo>
                  <a:cubicBezTo>
                    <a:pt x="2918" y="5526"/>
                    <a:pt x="2882" y="5589"/>
                    <a:pt x="2829" y="5615"/>
                  </a:cubicBezTo>
                  <a:lnTo>
                    <a:pt x="1" y="7203"/>
                  </a:lnTo>
                  <a:lnTo>
                    <a:pt x="1" y="7293"/>
                  </a:lnTo>
                  <a:cubicBezTo>
                    <a:pt x="1" y="7395"/>
                    <a:pt x="79" y="7466"/>
                    <a:pt x="168" y="7466"/>
                  </a:cubicBezTo>
                  <a:cubicBezTo>
                    <a:pt x="195" y="7466"/>
                    <a:pt x="223" y="7459"/>
                    <a:pt x="251" y="7444"/>
                  </a:cubicBezTo>
                  <a:lnTo>
                    <a:pt x="3498" y="5615"/>
                  </a:lnTo>
                  <a:cubicBezTo>
                    <a:pt x="3552" y="5589"/>
                    <a:pt x="3587" y="5526"/>
                    <a:pt x="3587" y="5464"/>
                  </a:cubicBezTo>
                  <a:lnTo>
                    <a:pt x="3587" y="165"/>
                  </a:lnTo>
                  <a:cubicBezTo>
                    <a:pt x="3587" y="69"/>
                    <a:pt x="3504" y="0"/>
                    <a:pt x="3418" y="0"/>
                  </a:cubicBezTo>
                  <a:close/>
                </a:path>
              </a:pathLst>
            </a:custGeom>
            <a:solidFill>
              <a:srgbClr val="99761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910512" y="5670210"/>
              <a:ext cx="344170" cy="716157"/>
            </a:xfrm>
            <a:custGeom>
              <a:rect b="b" l="l" r="r" t="t"/>
              <a:pathLst>
                <a:path extrusionOk="0" h="7466" w="3588">
                  <a:moveTo>
                    <a:pt x="167" y="0"/>
                  </a:moveTo>
                  <a:cubicBezTo>
                    <a:pt x="78" y="0"/>
                    <a:pt x="1" y="69"/>
                    <a:pt x="1" y="165"/>
                  </a:cubicBezTo>
                  <a:lnTo>
                    <a:pt x="1" y="5464"/>
                  </a:lnTo>
                  <a:cubicBezTo>
                    <a:pt x="1" y="5526"/>
                    <a:pt x="28" y="5589"/>
                    <a:pt x="81" y="5615"/>
                  </a:cubicBezTo>
                  <a:lnTo>
                    <a:pt x="3337" y="7444"/>
                  </a:lnTo>
                  <a:cubicBezTo>
                    <a:pt x="3363" y="7459"/>
                    <a:pt x="3390" y="7466"/>
                    <a:pt x="3417" y="7466"/>
                  </a:cubicBezTo>
                  <a:cubicBezTo>
                    <a:pt x="3504" y="7466"/>
                    <a:pt x="3587" y="7395"/>
                    <a:pt x="3587" y="7293"/>
                  </a:cubicBezTo>
                  <a:lnTo>
                    <a:pt x="3587" y="1993"/>
                  </a:lnTo>
                  <a:cubicBezTo>
                    <a:pt x="3587" y="1931"/>
                    <a:pt x="3551" y="1877"/>
                    <a:pt x="3498" y="1851"/>
                  </a:cubicBezTo>
                  <a:lnTo>
                    <a:pt x="251" y="22"/>
                  </a:lnTo>
                  <a:cubicBezTo>
                    <a:pt x="223" y="7"/>
                    <a:pt x="194" y="0"/>
                    <a:pt x="167" y="0"/>
                  </a:cubicBezTo>
                  <a:close/>
                </a:path>
              </a:pathLst>
            </a:custGeom>
            <a:solidFill>
              <a:srgbClr val="99761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910512" y="5670210"/>
              <a:ext cx="360381" cy="716157"/>
            </a:xfrm>
            <a:custGeom>
              <a:rect b="b" l="l" r="r" t="t"/>
              <a:pathLst>
                <a:path extrusionOk="0" h="7466" w="3757">
                  <a:moveTo>
                    <a:pt x="167" y="0"/>
                  </a:moveTo>
                  <a:cubicBezTo>
                    <a:pt x="78" y="0"/>
                    <a:pt x="1" y="69"/>
                    <a:pt x="1" y="165"/>
                  </a:cubicBezTo>
                  <a:lnTo>
                    <a:pt x="1" y="254"/>
                  </a:lnTo>
                  <a:lnTo>
                    <a:pt x="2829" y="1851"/>
                  </a:lnTo>
                  <a:cubicBezTo>
                    <a:pt x="2882" y="1877"/>
                    <a:pt x="2909" y="1931"/>
                    <a:pt x="2909" y="1993"/>
                  </a:cubicBezTo>
                  <a:lnTo>
                    <a:pt x="2909" y="7203"/>
                  </a:lnTo>
                  <a:lnTo>
                    <a:pt x="3337" y="7444"/>
                  </a:lnTo>
                  <a:cubicBezTo>
                    <a:pt x="3363" y="7459"/>
                    <a:pt x="3390" y="7466"/>
                    <a:pt x="3417" y="7466"/>
                  </a:cubicBezTo>
                  <a:cubicBezTo>
                    <a:pt x="3504" y="7466"/>
                    <a:pt x="3587" y="7395"/>
                    <a:pt x="3587" y="7293"/>
                  </a:cubicBezTo>
                  <a:lnTo>
                    <a:pt x="3757" y="4634"/>
                  </a:lnTo>
                  <a:lnTo>
                    <a:pt x="3587" y="1993"/>
                  </a:lnTo>
                  <a:cubicBezTo>
                    <a:pt x="3587" y="1931"/>
                    <a:pt x="3551" y="1877"/>
                    <a:pt x="3498" y="1851"/>
                  </a:cubicBezTo>
                  <a:lnTo>
                    <a:pt x="251" y="22"/>
                  </a:lnTo>
                  <a:cubicBezTo>
                    <a:pt x="223" y="7"/>
                    <a:pt x="194" y="0"/>
                    <a:pt x="167" y="0"/>
                  </a:cubicBezTo>
                  <a:close/>
                </a:path>
              </a:pathLst>
            </a:custGeom>
            <a:solidFill>
              <a:srgbClr val="99761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7254591" y="5851986"/>
              <a:ext cx="108680" cy="545991"/>
            </a:xfrm>
            <a:custGeom>
              <a:rect b="b" l="l" r="r" t="t"/>
              <a:pathLst>
                <a:path extrusionOk="0" h="5692" w="1133">
                  <a:moveTo>
                    <a:pt x="170" y="0"/>
                  </a:moveTo>
                  <a:cubicBezTo>
                    <a:pt x="71" y="0"/>
                    <a:pt x="0" y="81"/>
                    <a:pt x="0" y="170"/>
                  </a:cubicBezTo>
                  <a:lnTo>
                    <a:pt x="0" y="5522"/>
                  </a:lnTo>
                  <a:cubicBezTo>
                    <a:pt x="0" y="5612"/>
                    <a:pt x="71" y="5692"/>
                    <a:pt x="170" y="5692"/>
                  </a:cubicBezTo>
                  <a:lnTo>
                    <a:pt x="963" y="5692"/>
                  </a:lnTo>
                  <a:cubicBezTo>
                    <a:pt x="1053" y="5692"/>
                    <a:pt x="1133" y="5612"/>
                    <a:pt x="1133" y="5522"/>
                  </a:cubicBezTo>
                  <a:lnTo>
                    <a:pt x="1133" y="170"/>
                  </a:lnTo>
                  <a:cubicBezTo>
                    <a:pt x="1133" y="81"/>
                    <a:pt x="1053" y="0"/>
                    <a:pt x="96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7292193" y="5851986"/>
              <a:ext cx="71079" cy="545991"/>
            </a:xfrm>
            <a:custGeom>
              <a:rect b="b" l="l" r="r" t="t"/>
              <a:pathLst>
                <a:path extrusionOk="0" h="5692" w="741">
                  <a:moveTo>
                    <a:pt x="1" y="0"/>
                  </a:moveTo>
                  <a:cubicBezTo>
                    <a:pt x="90" y="0"/>
                    <a:pt x="170" y="81"/>
                    <a:pt x="170" y="170"/>
                  </a:cubicBezTo>
                  <a:lnTo>
                    <a:pt x="170" y="5522"/>
                  </a:lnTo>
                  <a:cubicBezTo>
                    <a:pt x="170" y="5612"/>
                    <a:pt x="90" y="5692"/>
                    <a:pt x="1" y="5692"/>
                  </a:cubicBezTo>
                  <a:lnTo>
                    <a:pt x="571" y="5692"/>
                  </a:lnTo>
                  <a:cubicBezTo>
                    <a:pt x="661" y="5692"/>
                    <a:pt x="741" y="5612"/>
                    <a:pt x="741" y="5522"/>
                  </a:cubicBezTo>
                  <a:lnTo>
                    <a:pt x="741" y="170"/>
                  </a:lnTo>
                  <a:cubicBezTo>
                    <a:pt x="741" y="81"/>
                    <a:pt x="661" y="0"/>
                    <a:pt x="57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296510" y="6040188"/>
              <a:ext cx="23981" cy="169591"/>
            </a:xfrm>
            <a:custGeom>
              <a:rect b="b" l="l" r="r" t="t"/>
              <a:pathLst>
                <a:path extrusionOk="0" h="1768" w="250">
                  <a:moveTo>
                    <a:pt x="125" y="1"/>
                  </a:moveTo>
                  <a:cubicBezTo>
                    <a:pt x="63" y="1"/>
                    <a:pt x="0" y="54"/>
                    <a:pt x="0" y="126"/>
                  </a:cubicBezTo>
                  <a:lnTo>
                    <a:pt x="0" y="1642"/>
                  </a:lnTo>
                  <a:cubicBezTo>
                    <a:pt x="0" y="1714"/>
                    <a:pt x="63" y="1767"/>
                    <a:pt x="125" y="1767"/>
                  </a:cubicBezTo>
                  <a:cubicBezTo>
                    <a:pt x="196" y="1767"/>
                    <a:pt x="250" y="1714"/>
                    <a:pt x="250" y="1642"/>
                  </a:cubicBezTo>
                  <a:lnTo>
                    <a:pt x="250" y="126"/>
                  </a:lnTo>
                  <a:cubicBezTo>
                    <a:pt x="250" y="54"/>
                    <a:pt x="196" y="1"/>
                    <a:pt x="12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833925" y="7623315"/>
              <a:ext cx="7717061" cy="19760"/>
            </a:xfrm>
            <a:custGeom>
              <a:rect b="b" l="l" r="r" t="t"/>
              <a:pathLst>
                <a:path extrusionOk="0" h="206" w="80451">
                  <a:moveTo>
                    <a:pt x="0" y="1"/>
                  </a:moveTo>
                  <a:lnTo>
                    <a:pt x="0" y="206"/>
                  </a:lnTo>
                  <a:lnTo>
                    <a:pt x="80450" y="206"/>
                  </a:lnTo>
                  <a:lnTo>
                    <a:pt x="80450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17493237" y="9740523"/>
            <a:ext cx="429608" cy="178322"/>
            <a:chOff x="1207700" y="4333950"/>
            <a:chExt cx="334325" cy="138750"/>
          </a:xfrm>
        </p:grpSpPr>
        <p:sp>
          <p:nvSpPr>
            <p:cNvPr id="210" name="Google Shape;210;p1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4"/>
          <p:cNvSpPr/>
          <p:nvPr/>
        </p:nvSpPr>
        <p:spPr>
          <a:xfrm>
            <a:off x="9144000" y="0"/>
            <a:ext cx="91671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1061100" y="3926450"/>
            <a:ext cx="71508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vamos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lograr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 sz="5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6214098" y="4585337"/>
            <a:ext cx="1997811" cy="178325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9918850" y="1235250"/>
            <a:ext cx="8004000" cy="89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rgbClr val="FDBF00"/>
              </a:buClr>
              <a:buSzPts val="4700"/>
              <a:buFont typeface="Archivo"/>
              <a:buChar char="■"/>
            </a:pPr>
            <a:r>
              <a:t/>
            </a:r>
            <a:endParaRPr sz="4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rgbClr val="FDBF00"/>
              </a:buClr>
              <a:buSzPts val="4700"/>
              <a:buFont typeface="Archivo"/>
              <a:buChar char="■"/>
            </a:pPr>
            <a:r>
              <a:t/>
            </a:r>
            <a:endParaRPr sz="4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rgbClr val="FDBF00"/>
              </a:buClr>
              <a:buSzPts val="4700"/>
              <a:buFont typeface="Archivo"/>
              <a:buChar char="■"/>
            </a:pPr>
            <a:r>
              <a:t/>
            </a:r>
            <a:endParaRPr sz="4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16" name="Google Shape;216;p14"/>
          <p:cNvGrpSpPr/>
          <p:nvPr/>
        </p:nvGrpSpPr>
        <p:grpSpPr>
          <a:xfrm>
            <a:off x="365538" y="246425"/>
            <a:ext cx="4067897" cy="536147"/>
            <a:chOff x="365538" y="246425"/>
            <a:chExt cx="4067897" cy="536147"/>
          </a:xfrm>
        </p:grpSpPr>
        <p:sp>
          <p:nvSpPr>
            <p:cNvPr id="217" name="Google Shape;217;p14"/>
            <p:cNvSpPr/>
            <p:nvPr/>
          </p:nvSpPr>
          <p:spPr>
            <a:xfrm>
              <a:off x="2881875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8" name="Google Shape;218;p14"/>
            <p:cNvGrpSpPr/>
            <p:nvPr/>
          </p:nvGrpSpPr>
          <p:grpSpPr>
            <a:xfrm>
              <a:off x="365538" y="424500"/>
              <a:ext cx="2251983" cy="179993"/>
              <a:chOff x="4935498" y="1642212"/>
              <a:chExt cx="2734980" cy="217042"/>
            </a:xfrm>
          </p:grpSpPr>
          <p:sp>
            <p:nvSpPr>
              <p:cNvPr id="219" name="Google Shape;219;p1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1" name="Google Shape;231;p14"/>
          <p:cNvSpPr/>
          <p:nvPr/>
        </p:nvSpPr>
        <p:spPr>
          <a:xfrm flipH="1" rot="10800000">
            <a:off x="0" y="2727950"/>
            <a:ext cx="129000" cy="38931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Graphic 1/2">
  <p:cSld name="TITLE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/>
          <p:nvPr/>
        </p:nvSpPr>
        <p:spPr>
          <a:xfrm>
            <a:off x="-12100" y="0"/>
            <a:ext cx="9167100" cy="1029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762750" y="3223450"/>
            <a:ext cx="80040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270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rgbClr val="FDBF00"/>
              </a:buClr>
              <a:buSzPts val="4700"/>
              <a:buFont typeface="Archivo"/>
              <a:buChar char="■"/>
            </a:pPr>
            <a:r>
              <a:t/>
            </a:r>
            <a:endParaRPr sz="4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rgbClr val="FDBF00"/>
              </a:buClr>
              <a:buSzPts val="4700"/>
              <a:buFont typeface="Archivo"/>
              <a:buChar char="■"/>
            </a:pPr>
            <a:r>
              <a:t/>
            </a:r>
            <a:endParaRPr sz="4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rgbClr val="FDBF00"/>
              </a:buClr>
              <a:buSzPts val="4700"/>
              <a:buFont typeface="Archivo"/>
              <a:buChar char="■"/>
            </a:pPr>
            <a:r>
              <a:t/>
            </a:r>
            <a:endParaRPr sz="4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10619525" y="3926450"/>
            <a:ext cx="69864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vamos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 sz="5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11408876" y="5399029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5"/>
          <p:cNvGrpSpPr/>
          <p:nvPr/>
        </p:nvGrpSpPr>
        <p:grpSpPr>
          <a:xfrm>
            <a:off x="14114972" y="6622814"/>
            <a:ext cx="4164766" cy="5272151"/>
            <a:chOff x="6473425" y="1889175"/>
            <a:chExt cx="598077" cy="765100"/>
          </a:xfrm>
        </p:grpSpPr>
        <p:sp>
          <p:nvSpPr>
            <p:cNvPr id="238" name="Google Shape;238;p15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97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97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CF4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97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97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DCF4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97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97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CF4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FC5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FC5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CC9E1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CC9E1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97433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6845077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5"/>
          <p:cNvGrpSpPr/>
          <p:nvPr/>
        </p:nvGrpSpPr>
        <p:grpSpPr>
          <a:xfrm>
            <a:off x="9330539" y="7201431"/>
            <a:ext cx="4929185" cy="3085476"/>
            <a:chOff x="3345475" y="1976500"/>
            <a:chExt cx="1053650" cy="692525"/>
          </a:xfrm>
        </p:grpSpPr>
        <p:sp>
          <p:nvSpPr>
            <p:cNvPr id="277" name="Google Shape;277;p15"/>
            <p:cNvSpPr/>
            <p:nvPr/>
          </p:nvSpPr>
          <p:spPr>
            <a:xfrm>
              <a:off x="3930700" y="2415250"/>
              <a:ext cx="323050" cy="237925"/>
            </a:xfrm>
            <a:custGeom>
              <a:rect b="b" l="l" r="r" t="t"/>
              <a:pathLst>
                <a:path extrusionOk="0" h="9517" w="12922">
                  <a:moveTo>
                    <a:pt x="1696" y="0"/>
                  </a:moveTo>
                  <a:cubicBezTo>
                    <a:pt x="1511" y="0"/>
                    <a:pt x="1324" y="34"/>
                    <a:pt x="1142" y="107"/>
                  </a:cubicBezTo>
                  <a:cubicBezTo>
                    <a:pt x="373" y="413"/>
                    <a:pt x="1" y="1284"/>
                    <a:pt x="307" y="2054"/>
                  </a:cubicBezTo>
                  <a:lnTo>
                    <a:pt x="2906" y="8572"/>
                  </a:lnTo>
                  <a:cubicBezTo>
                    <a:pt x="3136" y="9148"/>
                    <a:pt x="3694" y="9516"/>
                    <a:pt x="4299" y="9516"/>
                  </a:cubicBezTo>
                  <a:cubicBezTo>
                    <a:pt x="4390" y="9516"/>
                    <a:pt x="4481" y="9505"/>
                    <a:pt x="4576" y="9491"/>
                  </a:cubicBezTo>
                  <a:lnTo>
                    <a:pt x="11572" y="8178"/>
                  </a:lnTo>
                  <a:cubicBezTo>
                    <a:pt x="12385" y="8025"/>
                    <a:pt x="12921" y="7241"/>
                    <a:pt x="12768" y="6428"/>
                  </a:cubicBezTo>
                  <a:cubicBezTo>
                    <a:pt x="12633" y="5709"/>
                    <a:pt x="12003" y="5206"/>
                    <a:pt x="11297" y="5206"/>
                  </a:cubicBezTo>
                  <a:cubicBezTo>
                    <a:pt x="11205" y="5206"/>
                    <a:pt x="11112" y="5215"/>
                    <a:pt x="11018" y="5233"/>
                  </a:cubicBezTo>
                  <a:lnTo>
                    <a:pt x="5232" y="6315"/>
                  </a:lnTo>
                  <a:lnTo>
                    <a:pt x="3089" y="945"/>
                  </a:lnTo>
                  <a:cubicBezTo>
                    <a:pt x="2855" y="358"/>
                    <a:pt x="2292" y="0"/>
                    <a:pt x="1696" y="0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486925" y="2412150"/>
              <a:ext cx="481175" cy="256875"/>
            </a:xfrm>
            <a:custGeom>
              <a:rect b="b" l="l" r="r" t="t"/>
              <a:pathLst>
                <a:path extrusionOk="0" h="10275" w="19247">
                  <a:moveTo>
                    <a:pt x="11234" y="0"/>
                  </a:moveTo>
                  <a:cubicBezTo>
                    <a:pt x="10658" y="0"/>
                    <a:pt x="10108" y="335"/>
                    <a:pt x="9862" y="894"/>
                  </a:cubicBezTo>
                  <a:lnTo>
                    <a:pt x="7234" y="6862"/>
                  </a:lnTo>
                  <a:lnTo>
                    <a:pt x="2232" y="4945"/>
                  </a:lnTo>
                  <a:cubicBezTo>
                    <a:pt x="2056" y="4877"/>
                    <a:pt x="1875" y="4845"/>
                    <a:pt x="1697" y="4845"/>
                  </a:cubicBezTo>
                  <a:cubicBezTo>
                    <a:pt x="1093" y="4845"/>
                    <a:pt x="524" y="5212"/>
                    <a:pt x="296" y="5809"/>
                  </a:cubicBezTo>
                  <a:cubicBezTo>
                    <a:pt x="1" y="6578"/>
                    <a:pt x="383" y="7446"/>
                    <a:pt x="1156" y="7745"/>
                  </a:cubicBezTo>
                  <a:lnTo>
                    <a:pt x="7493" y="10173"/>
                  </a:lnTo>
                  <a:cubicBezTo>
                    <a:pt x="7668" y="10242"/>
                    <a:pt x="7850" y="10275"/>
                    <a:pt x="8029" y="10275"/>
                  </a:cubicBezTo>
                  <a:cubicBezTo>
                    <a:pt x="8605" y="10275"/>
                    <a:pt x="9155" y="9936"/>
                    <a:pt x="9399" y="9378"/>
                  </a:cubicBezTo>
                  <a:lnTo>
                    <a:pt x="11248" y="5182"/>
                  </a:lnTo>
                  <a:lnTo>
                    <a:pt x="11248" y="6312"/>
                  </a:lnTo>
                  <a:cubicBezTo>
                    <a:pt x="11248" y="6913"/>
                    <a:pt x="11736" y="7402"/>
                    <a:pt x="12342" y="7402"/>
                  </a:cubicBezTo>
                  <a:lnTo>
                    <a:pt x="18156" y="7402"/>
                  </a:lnTo>
                  <a:cubicBezTo>
                    <a:pt x="18758" y="7402"/>
                    <a:pt x="19247" y="6913"/>
                    <a:pt x="19247" y="6312"/>
                  </a:cubicBezTo>
                  <a:lnTo>
                    <a:pt x="19247" y="391"/>
                  </a:lnTo>
                  <a:lnTo>
                    <a:pt x="12243" y="391"/>
                  </a:lnTo>
                  <a:cubicBezTo>
                    <a:pt x="12126" y="285"/>
                    <a:pt x="11988" y="194"/>
                    <a:pt x="11838" y="129"/>
                  </a:cubicBezTo>
                  <a:cubicBezTo>
                    <a:pt x="11642" y="42"/>
                    <a:pt x="11436" y="0"/>
                    <a:pt x="11234" y="0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345475" y="2528075"/>
              <a:ext cx="183850" cy="104275"/>
            </a:xfrm>
            <a:custGeom>
              <a:rect b="b" l="l" r="r" t="t"/>
              <a:pathLst>
                <a:path extrusionOk="0" h="4171" w="7354">
                  <a:moveTo>
                    <a:pt x="2710" y="1"/>
                  </a:moveTo>
                  <a:cubicBezTo>
                    <a:pt x="2236" y="1"/>
                    <a:pt x="2946" y="963"/>
                    <a:pt x="4208" y="1143"/>
                  </a:cubicBezTo>
                  <a:cubicBezTo>
                    <a:pt x="4208" y="1143"/>
                    <a:pt x="2170" y="2105"/>
                    <a:pt x="1083" y="2112"/>
                  </a:cubicBezTo>
                  <a:cubicBezTo>
                    <a:pt x="0" y="2120"/>
                    <a:pt x="875" y="3771"/>
                    <a:pt x="2771" y="4048"/>
                  </a:cubicBezTo>
                  <a:cubicBezTo>
                    <a:pt x="3319" y="4129"/>
                    <a:pt x="3742" y="4171"/>
                    <a:pt x="4122" y="4171"/>
                  </a:cubicBezTo>
                  <a:cubicBezTo>
                    <a:pt x="5061" y="4171"/>
                    <a:pt x="5735" y="3916"/>
                    <a:pt x="7354" y="3363"/>
                  </a:cubicBezTo>
                  <a:lnTo>
                    <a:pt x="6180" y="5"/>
                  </a:lnTo>
                  <a:cubicBezTo>
                    <a:pt x="6180" y="5"/>
                    <a:pt x="4923" y="39"/>
                    <a:pt x="3912" y="39"/>
                  </a:cubicBezTo>
                  <a:cubicBezTo>
                    <a:pt x="3406" y="39"/>
                    <a:pt x="2962" y="31"/>
                    <a:pt x="2768" y="5"/>
                  </a:cubicBezTo>
                  <a:cubicBezTo>
                    <a:pt x="2747" y="2"/>
                    <a:pt x="2727" y="1"/>
                    <a:pt x="2710" y="1"/>
                  </a:cubicBezTo>
                  <a:close/>
                </a:path>
              </a:pathLst>
            </a:custGeom>
            <a:solidFill>
              <a:srgbClr val="FD8B7A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433525" y="2562100"/>
              <a:ext cx="40300" cy="56625"/>
            </a:xfrm>
            <a:custGeom>
              <a:rect b="b" l="l" r="r" t="t"/>
              <a:pathLst>
                <a:path extrusionOk="0" h="2265" w="1612">
                  <a:moveTo>
                    <a:pt x="193" y="0"/>
                  </a:moveTo>
                  <a:lnTo>
                    <a:pt x="0" y="84"/>
                  </a:lnTo>
                  <a:cubicBezTo>
                    <a:pt x="29" y="153"/>
                    <a:pt x="737" y="1819"/>
                    <a:pt x="1502" y="2264"/>
                  </a:cubicBezTo>
                  <a:lnTo>
                    <a:pt x="1612" y="2082"/>
                  </a:lnTo>
                  <a:cubicBezTo>
                    <a:pt x="904" y="1674"/>
                    <a:pt x="201" y="18"/>
                    <a:pt x="19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364350" y="2575850"/>
              <a:ext cx="78025" cy="24275"/>
            </a:xfrm>
            <a:custGeom>
              <a:rect b="b" l="l" r="r" t="t"/>
              <a:pathLst>
                <a:path extrusionOk="0" h="971" w="3121">
                  <a:moveTo>
                    <a:pt x="3033" y="1"/>
                  </a:moveTo>
                  <a:cubicBezTo>
                    <a:pt x="3015" y="8"/>
                    <a:pt x="1440" y="723"/>
                    <a:pt x="0" y="759"/>
                  </a:cubicBezTo>
                  <a:lnTo>
                    <a:pt x="4" y="971"/>
                  </a:lnTo>
                  <a:cubicBezTo>
                    <a:pt x="1491" y="934"/>
                    <a:pt x="3055" y="223"/>
                    <a:pt x="3121" y="194"/>
                  </a:cubicBezTo>
                  <a:lnTo>
                    <a:pt x="303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379200" y="2591800"/>
              <a:ext cx="71650" cy="26475"/>
            </a:xfrm>
            <a:custGeom>
              <a:rect b="b" l="l" r="r" t="t"/>
              <a:pathLst>
                <a:path extrusionOk="0" h="1059" w="2866">
                  <a:moveTo>
                    <a:pt x="2789" y="1"/>
                  </a:moveTo>
                  <a:cubicBezTo>
                    <a:pt x="2782" y="4"/>
                    <a:pt x="2764" y="12"/>
                    <a:pt x="2731" y="26"/>
                  </a:cubicBezTo>
                  <a:cubicBezTo>
                    <a:pt x="1532" y="556"/>
                    <a:pt x="575" y="847"/>
                    <a:pt x="34" y="847"/>
                  </a:cubicBezTo>
                  <a:cubicBezTo>
                    <a:pt x="24" y="847"/>
                    <a:pt x="14" y="847"/>
                    <a:pt x="4" y="847"/>
                  </a:cubicBezTo>
                  <a:lnTo>
                    <a:pt x="0" y="1058"/>
                  </a:lnTo>
                  <a:lnTo>
                    <a:pt x="33" y="1058"/>
                  </a:lnTo>
                  <a:cubicBezTo>
                    <a:pt x="802" y="1058"/>
                    <a:pt x="2100" y="537"/>
                    <a:pt x="2815" y="220"/>
                  </a:cubicBezTo>
                  <a:cubicBezTo>
                    <a:pt x="2844" y="209"/>
                    <a:pt x="2859" y="201"/>
                    <a:pt x="2866" y="198"/>
                  </a:cubicBezTo>
                  <a:lnTo>
                    <a:pt x="2789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407625" y="2605300"/>
              <a:ext cx="53625" cy="25350"/>
            </a:xfrm>
            <a:custGeom>
              <a:rect b="b" l="l" r="r" t="t"/>
              <a:pathLst>
                <a:path extrusionOk="0" h="1014" w="2145">
                  <a:moveTo>
                    <a:pt x="2039" y="0"/>
                  </a:moveTo>
                  <a:cubicBezTo>
                    <a:pt x="2024" y="8"/>
                    <a:pt x="737" y="744"/>
                    <a:pt x="1" y="802"/>
                  </a:cubicBezTo>
                  <a:lnTo>
                    <a:pt x="19" y="1014"/>
                  </a:lnTo>
                  <a:cubicBezTo>
                    <a:pt x="799" y="952"/>
                    <a:pt x="2090" y="215"/>
                    <a:pt x="2145" y="183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448375" y="2555250"/>
              <a:ext cx="45425" cy="24100"/>
            </a:xfrm>
            <a:custGeom>
              <a:rect b="b" l="l" r="r" t="t"/>
              <a:pathLst>
                <a:path extrusionOk="0" h="964" w="1817">
                  <a:moveTo>
                    <a:pt x="183" y="1"/>
                  </a:moveTo>
                  <a:lnTo>
                    <a:pt x="92" y="56"/>
                  </a:lnTo>
                  <a:lnTo>
                    <a:pt x="184" y="2"/>
                  </a:lnTo>
                  <a:lnTo>
                    <a:pt x="184" y="2"/>
                  </a:lnTo>
                  <a:cubicBezTo>
                    <a:pt x="184" y="2"/>
                    <a:pt x="184" y="2"/>
                    <a:pt x="184" y="2"/>
                  </a:cubicBezTo>
                  <a:lnTo>
                    <a:pt x="184" y="2"/>
                  </a:lnTo>
                  <a:lnTo>
                    <a:pt x="186" y="1"/>
                  </a:lnTo>
                  <a:lnTo>
                    <a:pt x="184" y="2"/>
                  </a:lnTo>
                  <a:lnTo>
                    <a:pt x="184" y="2"/>
                  </a:lnTo>
                  <a:cubicBezTo>
                    <a:pt x="183" y="2"/>
                    <a:pt x="183" y="1"/>
                    <a:pt x="183" y="1"/>
                  </a:cubicBezTo>
                  <a:close/>
                  <a:moveTo>
                    <a:pt x="184" y="2"/>
                  </a:moveTo>
                  <a:lnTo>
                    <a:pt x="1" y="110"/>
                  </a:lnTo>
                  <a:cubicBezTo>
                    <a:pt x="8" y="117"/>
                    <a:pt x="515" y="963"/>
                    <a:pt x="1466" y="963"/>
                  </a:cubicBezTo>
                  <a:cubicBezTo>
                    <a:pt x="1579" y="963"/>
                    <a:pt x="1696" y="952"/>
                    <a:pt x="1816" y="927"/>
                  </a:cubicBezTo>
                  <a:lnTo>
                    <a:pt x="1772" y="719"/>
                  </a:lnTo>
                  <a:cubicBezTo>
                    <a:pt x="1663" y="741"/>
                    <a:pt x="1560" y="751"/>
                    <a:pt x="1462" y="751"/>
                  </a:cubicBezTo>
                  <a:cubicBezTo>
                    <a:pt x="646" y="751"/>
                    <a:pt x="216" y="54"/>
                    <a:pt x="184" y="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493225" y="2528050"/>
              <a:ext cx="57625" cy="84100"/>
            </a:xfrm>
            <a:custGeom>
              <a:rect b="b" l="l" r="r" t="t"/>
              <a:pathLst>
                <a:path extrusionOk="0" h="3364" w="2305">
                  <a:moveTo>
                    <a:pt x="491" y="1"/>
                  </a:moveTo>
                  <a:cubicBezTo>
                    <a:pt x="354" y="1"/>
                    <a:pt x="270" y="6"/>
                    <a:pt x="270" y="6"/>
                  </a:cubicBezTo>
                  <a:lnTo>
                    <a:pt x="0" y="239"/>
                  </a:lnTo>
                  <a:lnTo>
                    <a:pt x="1444" y="3364"/>
                  </a:lnTo>
                  <a:lnTo>
                    <a:pt x="2304" y="382"/>
                  </a:lnTo>
                  <a:cubicBezTo>
                    <a:pt x="1711" y="44"/>
                    <a:pt x="882" y="1"/>
                    <a:pt x="491" y="1"/>
                  </a:cubicBezTo>
                  <a:close/>
                </a:path>
              </a:pathLst>
            </a:custGeom>
            <a:solidFill>
              <a:srgbClr val="FD8B7A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4215250" y="2538850"/>
              <a:ext cx="183875" cy="104275"/>
            </a:xfrm>
            <a:custGeom>
              <a:rect b="b" l="l" r="r" t="t"/>
              <a:pathLst>
                <a:path extrusionOk="0" h="4171" w="7355">
                  <a:moveTo>
                    <a:pt x="4641" y="0"/>
                  </a:moveTo>
                  <a:cubicBezTo>
                    <a:pt x="4624" y="0"/>
                    <a:pt x="4604" y="2"/>
                    <a:pt x="4584" y="4"/>
                  </a:cubicBezTo>
                  <a:cubicBezTo>
                    <a:pt x="4389" y="30"/>
                    <a:pt x="3946" y="38"/>
                    <a:pt x="3441" y="38"/>
                  </a:cubicBezTo>
                  <a:cubicBezTo>
                    <a:pt x="2431" y="38"/>
                    <a:pt x="1175" y="4"/>
                    <a:pt x="1175" y="4"/>
                  </a:cubicBezTo>
                  <a:lnTo>
                    <a:pt x="1" y="3362"/>
                  </a:lnTo>
                  <a:cubicBezTo>
                    <a:pt x="1618" y="3915"/>
                    <a:pt x="2290" y="4170"/>
                    <a:pt x="3229" y="4170"/>
                  </a:cubicBezTo>
                  <a:cubicBezTo>
                    <a:pt x="3609" y="4170"/>
                    <a:pt x="4033" y="4128"/>
                    <a:pt x="4580" y="4047"/>
                  </a:cubicBezTo>
                  <a:cubicBezTo>
                    <a:pt x="6479" y="3770"/>
                    <a:pt x="7354" y="2119"/>
                    <a:pt x="6268" y="2111"/>
                  </a:cubicBezTo>
                  <a:cubicBezTo>
                    <a:pt x="5181" y="2104"/>
                    <a:pt x="3143" y="1142"/>
                    <a:pt x="3143" y="1142"/>
                  </a:cubicBezTo>
                  <a:cubicBezTo>
                    <a:pt x="4405" y="962"/>
                    <a:pt x="5115" y="0"/>
                    <a:pt x="4641" y="0"/>
                  </a:cubicBezTo>
                  <a:close/>
                </a:path>
              </a:pathLst>
            </a:custGeom>
            <a:solidFill>
              <a:srgbClr val="FD8B7A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4270775" y="2572850"/>
              <a:ext cx="40300" cy="56625"/>
            </a:xfrm>
            <a:custGeom>
              <a:rect b="b" l="l" r="r" t="t"/>
              <a:pathLst>
                <a:path extrusionOk="0" h="2265" w="1612">
                  <a:moveTo>
                    <a:pt x="1415" y="0"/>
                  </a:moveTo>
                  <a:cubicBezTo>
                    <a:pt x="1407" y="19"/>
                    <a:pt x="704" y="1674"/>
                    <a:pt x="0" y="2082"/>
                  </a:cubicBezTo>
                  <a:lnTo>
                    <a:pt x="106" y="2264"/>
                  </a:lnTo>
                  <a:cubicBezTo>
                    <a:pt x="871" y="1820"/>
                    <a:pt x="1582" y="154"/>
                    <a:pt x="1612" y="84"/>
                  </a:cubicBezTo>
                  <a:lnTo>
                    <a:pt x="1415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4302125" y="2586600"/>
              <a:ext cx="78025" cy="24275"/>
            </a:xfrm>
            <a:custGeom>
              <a:rect b="b" l="l" r="r" t="t"/>
              <a:pathLst>
                <a:path extrusionOk="0" h="971" w="3121">
                  <a:moveTo>
                    <a:pt x="91" y="1"/>
                  </a:moveTo>
                  <a:lnTo>
                    <a:pt x="0" y="194"/>
                  </a:lnTo>
                  <a:cubicBezTo>
                    <a:pt x="66" y="227"/>
                    <a:pt x="1630" y="934"/>
                    <a:pt x="3117" y="971"/>
                  </a:cubicBezTo>
                  <a:lnTo>
                    <a:pt x="3121" y="759"/>
                  </a:lnTo>
                  <a:cubicBezTo>
                    <a:pt x="1681" y="723"/>
                    <a:pt x="106" y="8"/>
                    <a:pt x="9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293650" y="2602550"/>
              <a:ext cx="71650" cy="26475"/>
            </a:xfrm>
            <a:custGeom>
              <a:rect b="b" l="l" r="r" t="t"/>
              <a:pathLst>
                <a:path extrusionOk="0" h="1059" w="2866">
                  <a:moveTo>
                    <a:pt x="77" y="1"/>
                  </a:moveTo>
                  <a:lnTo>
                    <a:pt x="0" y="198"/>
                  </a:lnTo>
                  <a:cubicBezTo>
                    <a:pt x="7" y="201"/>
                    <a:pt x="26" y="209"/>
                    <a:pt x="51" y="220"/>
                  </a:cubicBezTo>
                  <a:cubicBezTo>
                    <a:pt x="766" y="537"/>
                    <a:pt x="2064" y="1058"/>
                    <a:pt x="2833" y="1058"/>
                  </a:cubicBezTo>
                  <a:lnTo>
                    <a:pt x="2866" y="1058"/>
                  </a:lnTo>
                  <a:lnTo>
                    <a:pt x="2862" y="847"/>
                  </a:lnTo>
                  <a:cubicBezTo>
                    <a:pt x="2852" y="847"/>
                    <a:pt x="2843" y="847"/>
                    <a:pt x="2833" y="847"/>
                  </a:cubicBezTo>
                  <a:cubicBezTo>
                    <a:pt x="2291" y="847"/>
                    <a:pt x="1338" y="556"/>
                    <a:pt x="135" y="26"/>
                  </a:cubicBezTo>
                  <a:cubicBezTo>
                    <a:pt x="106" y="12"/>
                    <a:pt x="84" y="5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283350" y="2616050"/>
              <a:ext cx="53525" cy="25375"/>
            </a:xfrm>
            <a:custGeom>
              <a:rect b="b" l="l" r="r" t="t"/>
              <a:pathLst>
                <a:path extrusionOk="0" h="1015" w="2141">
                  <a:moveTo>
                    <a:pt x="106" y="1"/>
                  </a:moveTo>
                  <a:lnTo>
                    <a:pt x="0" y="183"/>
                  </a:lnTo>
                  <a:cubicBezTo>
                    <a:pt x="51" y="216"/>
                    <a:pt x="1342" y="952"/>
                    <a:pt x="2122" y="1014"/>
                  </a:cubicBezTo>
                  <a:lnTo>
                    <a:pt x="2140" y="803"/>
                  </a:lnTo>
                  <a:cubicBezTo>
                    <a:pt x="1407" y="744"/>
                    <a:pt x="117" y="8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250725" y="2566100"/>
              <a:ext cx="45400" cy="24000"/>
            </a:xfrm>
            <a:custGeom>
              <a:rect b="b" l="l" r="r" t="t"/>
              <a:pathLst>
                <a:path extrusionOk="0" h="960" w="1816">
                  <a:moveTo>
                    <a:pt x="1633" y="1"/>
                  </a:moveTo>
                  <a:cubicBezTo>
                    <a:pt x="1614" y="33"/>
                    <a:pt x="1180" y="748"/>
                    <a:pt x="354" y="748"/>
                  </a:cubicBezTo>
                  <a:cubicBezTo>
                    <a:pt x="256" y="748"/>
                    <a:pt x="153" y="738"/>
                    <a:pt x="44" y="715"/>
                  </a:cubicBezTo>
                  <a:lnTo>
                    <a:pt x="0" y="923"/>
                  </a:lnTo>
                  <a:cubicBezTo>
                    <a:pt x="124" y="949"/>
                    <a:pt x="241" y="959"/>
                    <a:pt x="350" y="959"/>
                  </a:cubicBezTo>
                  <a:cubicBezTo>
                    <a:pt x="1305" y="959"/>
                    <a:pt x="1808" y="117"/>
                    <a:pt x="1816" y="106"/>
                  </a:cubicBezTo>
                  <a:lnTo>
                    <a:pt x="163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193650" y="2538800"/>
              <a:ext cx="57625" cy="84100"/>
            </a:xfrm>
            <a:custGeom>
              <a:rect b="b" l="l" r="r" t="t"/>
              <a:pathLst>
                <a:path extrusionOk="0" h="3364" w="2305">
                  <a:moveTo>
                    <a:pt x="1817" y="1"/>
                  </a:moveTo>
                  <a:cubicBezTo>
                    <a:pt x="1425" y="1"/>
                    <a:pt x="594" y="45"/>
                    <a:pt x="1" y="382"/>
                  </a:cubicBezTo>
                  <a:lnTo>
                    <a:pt x="865" y="3364"/>
                  </a:lnTo>
                  <a:lnTo>
                    <a:pt x="2305" y="240"/>
                  </a:lnTo>
                  <a:lnTo>
                    <a:pt x="2039" y="6"/>
                  </a:lnTo>
                  <a:cubicBezTo>
                    <a:pt x="2039" y="6"/>
                    <a:pt x="1955" y="1"/>
                    <a:pt x="1817" y="1"/>
                  </a:cubicBezTo>
                  <a:close/>
                </a:path>
              </a:pathLst>
            </a:custGeom>
            <a:solidFill>
              <a:srgbClr val="FD8B7A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889050" y="2473150"/>
              <a:ext cx="52800" cy="46575"/>
            </a:xfrm>
            <a:custGeom>
              <a:rect b="b" l="l" r="r" t="t"/>
              <a:pathLst>
                <a:path extrusionOk="0" h="1863" w="2112">
                  <a:moveTo>
                    <a:pt x="1" y="0"/>
                  </a:moveTo>
                  <a:lnTo>
                    <a:pt x="1" y="1404"/>
                  </a:lnTo>
                  <a:cubicBezTo>
                    <a:pt x="1" y="1659"/>
                    <a:pt x="205" y="1863"/>
                    <a:pt x="460" y="1863"/>
                  </a:cubicBezTo>
                  <a:lnTo>
                    <a:pt x="1652" y="1863"/>
                  </a:lnTo>
                  <a:cubicBezTo>
                    <a:pt x="1904" y="1863"/>
                    <a:pt x="2112" y="1659"/>
                    <a:pt x="2112" y="1404"/>
                  </a:cubicBezTo>
                  <a:lnTo>
                    <a:pt x="2112" y="0"/>
                  </a:lnTo>
                  <a:close/>
                </a:path>
              </a:pathLst>
            </a:custGeom>
            <a:solidFill>
              <a:srgbClr val="FFD148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886400" y="2470500"/>
              <a:ext cx="58100" cy="51875"/>
            </a:xfrm>
            <a:custGeom>
              <a:rect b="b" l="l" r="r" t="t"/>
              <a:pathLst>
                <a:path extrusionOk="0" h="2075" w="2324">
                  <a:moveTo>
                    <a:pt x="2112" y="212"/>
                  </a:moveTo>
                  <a:lnTo>
                    <a:pt x="2112" y="1477"/>
                  </a:lnTo>
                  <a:cubicBezTo>
                    <a:pt x="2112" y="1688"/>
                    <a:pt x="1937" y="1863"/>
                    <a:pt x="1725" y="1863"/>
                  </a:cubicBezTo>
                  <a:lnTo>
                    <a:pt x="599" y="1863"/>
                  </a:lnTo>
                  <a:cubicBezTo>
                    <a:pt x="384" y="1863"/>
                    <a:pt x="212" y="1688"/>
                    <a:pt x="212" y="1477"/>
                  </a:cubicBezTo>
                  <a:lnTo>
                    <a:pt x="212" y="212"/>
                  </a:lnTo>
                  <a:close/>
                  <a:moveTo>
                    <a:pt x="1" y="0"/>
                  </a:moveTo>
                  <a:lnTo>
                    <a:pt x="1" y="1477"/>
                  </a:lnTo>
                  <a:cubicBezTo>
                    <a:pt x="1" y="1809"/>
                    <a:pt x="267" y="2075"/>
                    <a:pt x="599" y="2075"/>
                  </a:cubicBezTo>
                  <a:lnTo>
                    <a:pt x="1725" y="2075"/>
                  </a:lnTo>
                  <a:cubicBezTo>
                    <a:pt x="2054" y="2075"/>
                    <a:pt x="2323" y="1809"/>
                    <a:pt x="2323" y="1477"/>
                  </a:cubicBezTo>
                  <a:lnTo>
                    <a:pt x="23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767750" y="2466025"/>
              <a:ext cx="25" cy="83700"/>
            </a:xfrm>
            <a:custGeom>
              <a:rect b="b" l="l" r="r" t="t"/>
              <a:pathLst>
                <a:path extrusionOk="0" h="3348" w="1">
                  <a:moveTo>
                    <a:pt x="0" y="3347"/>
                  </a:moveTo>
                  <a:lnTo>
                    <a:pt x="0" y="1"/>
                  </a:lnTo>
                </a:path>
              </a:pathLst>
            </a:custGeom>
            <a:solidFill>
              <a:srgbClr val="8383FD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765100" y="2466025"/>
              <a:ext cx="5300" cy="83700"/>
            </a:xfrm>
            <a:custGeom>
              <a:rect b="b" l="l" r="r" t="t"/>
              <a:pathLst>
                <a:path extrusionOk="0" h="3348" w="212">
                  <a:moveTo>
                    <a:pt x="0" y="1"/>
                  </a:moveTo>
                  <a:lnTo>
                    <a:pt x="0" y="3347"/>
                  </a:lnTo>
                  <a:lnTo>
                    <a:pt x="212" y="334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968075" y="2466025"/>
              <a:ext cx="25" cy="83700"/>
            </a:xfrm>
            <a:custGeom>
              <a:rect b="b" l="l" r="r" t="t"/>
              <a:pathLst>
                <a:path extrusionOk="0" h="3348" w="1">
                  <a:moveTo>
                    <a:pt x="1" y="3347"/>
                  </a:moveTo>
                  <a:lnTo>
                    <a:pt x="1" y="1"/>
                  </a:lnTo>
                </a:path>
              </a:pathLst>
            </a:custGeom>
            <a:solidFill>
              <a:srgbClr val="8383FD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965425" y="2466025"/>
              <a:ext cx="5400" cy="83700"/>
            </a:xfrm>
            <a:custGeom>
              <a:rect b="b" l="l" r="r" t="t"/>
              <a:pathLst>
                <a:path extrusionOk="0" h="3348" w="216">
                  <a:moveTo>
                    <a:pt x="1" y="1"/>
                  </a:moveTo>
                  <a:lnTo>
                    <a:pt x="1" y="3347"/>
                  </a:lnTo>
                  <a:lnTo>
                    <a:pt x="216" y="3347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820600" y="2309725"/>
              <a:ext cx="94825" cy="94800"/>
            </a:xfrm>
            <a:custGeom>
              <a:rect b="b" l="l" r="r" t="t"/>
              <a:pathLst>
                <a:path extrusionOk="0" h="3792" w="3793">
                  <a:moveTo>
                    <a:pt x="1897" y="0"/>
                  </a:moveTo>
                  <a:cubicBezTo>
                    <a:pt x="850" y="0"/>
                    <a:pt x="1" y="850"/>
                    <a:pt x="1" y="1896"/>
                  </a:cubicBezTo>
                  <a:cubicBezTo>
                    <a:pt x="1" y="2527"/>
                    <a:pt x="307" y="3085"/>
                    <a:pt x="781" y="3427"/>
                  </a:cubicBezTo>
                  <a:cubicBezTo>
                    <a:pt x="1094" y="3657"/>
                    <a:pt x="1477" y="3792"/>
                    <a:pt x="1897" y="3792"/>
                  </a:cubicBezTo>
                  <a:cubicBezTo>
                    <a:pt x="2308" y="3792"/>
                    <a:pt x="2691" y="3661"/>
                    <a:pt x="3005" y="3435"/>
                  </a:cubicBezTo>
                  <a:cubicBezTo>
                    <a:pt x="3482" y="3092"/>
                    <a:pt x="3792" y="2530"/>
                    <a:pt x="3792" y="1896"/>
                  </a:cubicBezTo>
                  <a:cubicBezTo>
                    <a:pt x="3792" y="850"/>
                    <a:pt x="2943" y="0"/>
                    <a:pt x="1897" y="0"/>
                  </a:cubicBezTo>
                  <a:close/>
                </a:path>
              </a:pathLst>
            </a:custGeom>
            <a:solidFill>
              <a:srgbClr val="FD8B7A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836750" y="2308500"/>
              <a:ext cx="62275" cy="12825"/>
            </a:xfrm>
            <a:custGeom>
              <a:rect b="b" l="l" r="r" t="t"/>
              <a:pathLst>
                <a:path extrusionOk="0" h="513" w="2491">
                  <a:moveTo>
                    <a:pt x="1255" y="0"/>
                  </a:moveTo>
                  <a:cubicBezTo>
                    <a:pt x="517" y="0"/>
                    <a:pt x="0" y="512"/>
                    <a:pt x="0" y="512"/>
                  </a:cubicBezTo>
                  <a:lnTo>
                    <a:pt x="2490" y="512"/>
                  </a:lnTo>
                  <a:cubicBezTo>
                    <a:pt x="2048" y="128"/>
                    <a:pt x="1624" y="0"/>
                    <a:pt x="1255" y="0"/>
                  </a:cubicBezTo>
                  <a:close/>
                </a:path>
              </a:pathLst>
            </a:custGeom>
            <a:solidFill>
              <a:srgbClr val="CA5A47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843300" y="2347100"/>
              <a:ext cx="12975" cy="5300"/>
            </a:xfrm>
            <a:custGeom>
              <a:rect b="b" l="l" r="r" t="t"/>
              <a:pathLst>
                <a:path extrusionOk="0" h="212" w="519">
                  <a:moveTo>
                    <a:pt x="106" y="0"/>
                  </a:moveTo>
                  <a:cubicBezTo>
                    <a:pt x="48" y="0"/>
                    <a:pt x="1" y="47"/>
                    <a:pt x="1" y="106"/>
                  </a:cubicBezTo>
                  <a:cubicBezTo>
                    <a:pt x="1" y="164"/>
                    <a:pt x="48" y="211"/>
                    <a:pt x="106" y="211"/>
                  </a:cubicBezTo>
                  <a:lnTo>
                    <a:pt x="412" y="211"/>
                  </a:lnTo>
                  <a:cubicBezTo>
                    <a:pt x="471" y="211"/>
                    <a:pt x="518" y="164"/>
                    <a:pt x="518" y="106"/>
                  </a:cubicBezTo>
                  <a:cubicBezTo>
                    <a:pt x="518" y="47"/>
                    <a:pt x="471" y="0"/>
                    <a:pt x="412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879300" y="2347100"/>
              <a:ext cx="13325" cy="5300"/>
            </a:xfrm>
            <a:custGeom>
              <a:rect b="b" l="l" r="r" t="t"/>
              <a:pathLst>
                <a:path extrusionOk="0" h="212" w="533">
                  <a:moveTo>
                    <a:pt x="106" y="0"/>
                  </a:moveTo>
                  <a:cubicBezTo>
                    <a:pt x="48" y="0"/>
                    <a:pt x="1" y="47"/>
                    <a:pt x="1" y="106"/>
                  </a:cubicBezTo>
                  <a:cubicBezTo>
                    <a:pt x="1" y="164"/>
                    <a:pt x="48" y="211"/>
                    <a:pt x="106" y="211"/>
                  </a:cubicBezTo>
                  <a:lnTo>
                    <a:pt x="427" y="211"/>
                  </a:lnTo>
                  <a:cubicBezTo>
                    <a:pt x="485" y="211"/>
                    <a:pt x="533" y="164"/>
                    <a:pt x="533" y="106"/>
                  </a:cubicBezTo>
                  <a:cubicBezTo>
                    <a:pt x="533" y="47"/>
                    <a:pt x="485" y="0"/>
                    <a:pt x="42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839925" y="2364225"/>
              <a:ext cx="56000" cy="40300"/>
            </a:xfrm>
            <a:custGeom>
              <a:rect b="b" l="l" r="r" t="t"/>
              <a:pathLst>
                <a:path extrusionOk="0" h="1612" w="2240">
                  <a:moveTo>
                    <a:pt x="1120" y="0"/>
                  </a:moveTo>
                  <a:cubicBezTo>
                    <a:pt x="500" y="0"/>
                    <a:pt x="1" y="504"/>
                    <a:pt x="1" y="1120"/>
                  </a:cubicBezTo>
                  <a:cubicBezTo>
                    <a:pt x="1" y="1163"/>
                    <a:pt x="1" y="1207"/>
                    <a:pt x="8" y="1247"/>
                  </a:cubicBezTo>
                  <a:cubicBezTo>
                    <a:pt x="318" y="1477"/>
                    <a:pt x="704" y="1612"/>
                    <a:pt x="1124" y="1612"/>
                  </a:cubicBezTo>
                  <a:cubicBezTo>
                    <a:pt x="1535" y="1612"/>
                    <a:pt x="1918" y="1481"/>
                    <a:pt x="2232" y="1255"/>
                  </a:cubicBezTo>
                  <a:cubicBezTo>
                    <a:pt x="2235" y="1211"/>
                    <a:pt x="2239" y="1167"/>
                    <a:pt x="2239" y="1120"/>
                  </a:cubicBezTo>
                  <a:cubicBezTo>
                    <a:pt x="2239" y="504"/>
                    <a:pt x="1736" y="0"/>
                    <a:pt x="1120" y="0"/>
                  </a:cubicBezTo>
                  <a:close/>
                </a:path>
              </a:pathLst>
            </a:custGeom>
            <a:solidFill>
              <a:srgbClr val="CA5A47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857975" y="2373825"/>
              <a:ext cx="20175" cy="8375"/>
            </a:xfrm>
            <a:custGeom>
              <a:rect b="b" l="l" r="r" t="t"/>
              <a:pathLst>
                <a:path extrusionOk="0" h="335" w="807">
                  <a:moveTo>
                    <a:pt x="681" y="1"/>
                  </a:moveTo>
                  <a:cubicBezTo>
                    <a:pt x="663" y="1"/>
                    <a:pt x="644" y="6"/>
                    <a:pt x="628" y="17"/>
                  </a:cubicBezTo>
                  <a:cubicBezTo>
                    <a:pt x="478" y="113"/>
                    <a:pt x="257" y="124"/>
                    <a:pt x="163" y="124"/>
                  </a:cubicBezTo>
                  <a:cubicBezTo>
                    <a:pt x="135" y="124"/>
                    <a:pt x="118" y="123"/>
                    <a:pt x="117" y="123"/>
                  </a:cubicBezTo>
                  <a:cubicBezTo>
                    <a:pt x="115" y="123"/>
                    <a:pt x="112" y="123"/>
                    <a:pt x="110" y="123"/>
                  </a:cubicBezTo>
                  <a:cubicBezTo>
                    <a:pt x="52" y="123"/>
                    <a:pt x="8" y="166"/>
                    <a:pt x="4" y="222"/>
                  </a:cubicBezTo>
                  <a:cubicBezTo>
                    <a:pt x="0" y="280"/>
                    <a:pt x="44" y="331"/>
                    <a:pt x="103" y="335"/>
                  </a:cubicBezTo>
                  <a:lnTo>
                    <a:pt x="161" y="335"/>
                  </a:lnTo>
                  <a:cubicBezTo>
                    <a:pt x="274" y="335"/>
                    <a:pt x="544" y="320"/>
                    <a:pt x="741" y="196"/>
                  </a:cubicBezTo>
                  <a:cubicBezTo>
                    <a:pt x="788" y="167"/>
                    <a:pt x="806" y="101"/>
                    <a:pt x="773" y="50"/>
                  </a:cubicBezTo>
                  <a:cubicBezTo>
                    <a:pt x="752" y="19"/>
                    <a:pt x="717" y="1"/>
                    <a:pt x="68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910300" y="2344350"/>
              <a:ext cx="21700" cy="21725"/>
            </a:xfrm>
            <a:custGeom>
              <a:rect b="b" l="l" r="r" t="t"/>
              <a:pathLst>
                <a:path extrusionOk="0" h="869" w="868">
                  <a:moveTo>
                    <a:pt x="434" y="1"/>
                  </a:moveTo>
                  <a:cubicBezTo>
                    <a:pt x="193" y="1"/>
                    <a:pt x="0" y="198"/>
                    <a:pt x="0" y="434"/>
                  </a:cubicBezTo>
                  <a:cubicBezTo>
                    <a:pt x="0" y="675"/>
                    <a:pt x="193" y="868"/>
                    <a:pt x="434" y="868"/>
                  </a:cubicBezTo>
                  <a:cubicBezTo>
                    <a:pt x="671" y="868"/>
                    <a:pt x="868" y="675"/>
                    <a:pt x="868" y="434"/>
                  </a:cubicBezTo>
                  <a:cubicBezTo>
                    <a:pt x="868" y="198"/>
                    <a:pt x="671" y="1"/>
                    <a:pt x="434" y="1"/>
                  </a:cubicBezTo>
                  <a:close/>
                </a:path>
              </a:pathLst>
            </a:custGeom>
            <a:solidFill>
              <a:srgbClr val="FD8B7A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803825" y="2344350"/>
              <a:ext cx="21625" cy="21725"/>
            </a:xfrm>
            <a:custGeom>
              <a:rect b="b" l="l" r="r" t="t"/>
              <a:pathLst>
                <a:path extrusionOk="0" h="869" w="865">
                  <a:moveTo>
                    <a:pt x="435" y="1"/>
                  </a:moveTo>
                  <a:cubicBezTo>
                    <a:pt x="194" y="1"/>
                    <a:pt x="1" y="198"/>
                    <a:pt x="1" y="434"/>
                  </a:cubicBezTo>
                  <a:cubicBezTo>
                    <a:pt x="1" y="675"/>
                    <a:pt x="194" y="868"/>
                    <a:pt x="435" y="868"/>
                  </a:cubicBezTo>
                  <a:cubicBezTo>
                    <a:pt x="672" y="868"/>
                    <a:pt x="865" y="675"/>
                    <a:pt x="865" y="434"/>
                  </a:cubicBezTo>
                  <a:cubicBezTo>
                    <a:pt x="865" y="198"/>
                    <a:pt x="672" y="1"/>
                    <a:pt x="435" y="1"/>
                  </a:cubicBezTo>
                  <a:close/>
                </a:path>
              </a:pathLst>
            </a:custGeom>
            <a:solidFill>
              <a:srgbClr val="FD8B7A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957500" y="2162625"/>
              <a:ext cx="386300" cy="200900"/>
            </a:xfrm>
            <a:custGeom>
              <a:rect b="b" l="l" r="r" t="t"/>
              <a:pathLst>
                <a:path extrusionOk="0" h="8036" w="15452">
                  <a:moveTo>
                    <a:pt x="12870" y="91"/>
                  </a:moveTo>
                  <a:cubicBezTo>
                    <a:pt x="14245" y="91"/>
                    <a:pt x="15360" y="1207"/>
                    <a:pt x="15360" y="2581"/>
                  </a:cubicBezTo>
                  <a:cubicBezTo>
                    <a:pt x="15360" y="3959"/>
                    <a:pt x="14245" y="5075"/>
                    <a:pt x="12870" y="5075"/>
                  </a:cubicBezTo>
                  <a:lnTo>
                    <a:pt x="6239" y="5075"/>
                  </a:lnTo>
                  <a:lnTo>
                    <a:pt x="6217" y="5093"/>
                  </a:lnTo>
                  <a:lnTo>
                    <a:pt x="2564" y="7769"/>
                  </a:lnTo>
                  <a:lnTo>
                    <a:pt x="2564" y="7769"/>
                  </a:lnTo>
                  <a:lnTo>
                    <a:pt x="3643" y="5203"/>
                  </a:lnTo>
                  <a:lnTo>
                    <a:pt x="3694" y="5075"/>
                  </a:lnTo>
                  <a:lnTo>
                    <a:pt x="2585" y="5075"/>
                  </a:lnTo>
                  <a:cubicBezTo>
                    <a:pt x="1211" y="5075"/>
                    <a:pt x="92" y="3959"/>
                    <a:pt x="92" y="2581"/>
                  </a:cubicBezTo>
                  <a:cubicBezTo>
                    <a:pt x="92" y="1207"/>
                    <a:pt x="1211" y="91"/>
                    <a:pt x="2585" y="91"/>
                  </a:cubicBezTo>
                  <a:close/>
                  <a:moveTo>
                    <a:pt x="2585" y="0"/>
                  </a:moveTo>
                  <a:cubicBezTo>
                    <a:pt x="1160" y="0"/>
                    <a:pt x="1" y="1156"/>
                    <a:pt x="1" y="2581"/>
                  </a:cubicBezTo>
                  <a:cubicBezTo>
                    <a:pt x="1" y="4010"/>
                    <a:pt x="1160" y="5166"/>
                    <a:pt x="2585" y="5166"/>
                  </a:cubicBezTo>
                  <a:lnTo>
                    <a:pt x="3559" y="5166"/>
                  </a:lnTo>
                  <a:lnTo>
                    <a:pt x="2352" y="8035"/>
                  </a:lnTo>
                  <a:lnTo>
                    <a:pt x="2352" y="8035"/>
                  </a:lnTo>
                  <a:lnTo>
                    <a:pt x="6268" y="5166"/>
                  </a:lnTo>
                  <a:lnTo>
                    <a:pt x="12870" y="5166"/>
                  </a:lnTo>
                  <a:cubicBezTo>
                    <a:pt x="14296" y="5166"/>
                    <a:pt x="15451" y="4010"/>
                    <a:pt x="15451" y="2581"/>
                  </a:cubicBezTo>
                  <a:cubicBezTo>
                    <a:pt x="15451" y="1156"/>
                    <a:pt x="14296" y="0"/>
                    <a:pt x="1287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557200" y="2171175"/>
              <a:ext cx="134200" cy="178125"/>
            </a:xfrm>
            <a:custGeom>
              <a:rect b="b" l="l" r="r" t="t"/>
              <a:pathLst>
                <a:path extrusionOk="0" h="7125" w="5368">
                  <a:moveTo>
                    <a:pt x="2684" y="1"/>
                  </a:moveTo>
                  <a:cubicBezTo>
                    <a:pt x="2684" y="1"/>
                    <a:pt x="2615" y="3563"/>
                    <a:pt x="1" y="3563"/>
                  </a:cubicBezTo>
                  <a:cubicBezTo>
                    <a:pt x="2615" y="3563"/>
                    <a:pt x="2684" y="7125"/>
                    <a:pt x="2684" y="7125"/>
                  </a:cubicBezTo>
                  <a:cubicBezTo>
                    <a:pt x="2684" y="7125"/>
                    <a:pt x="2753" y="3563"/>
                    <a:pt x="5367" y="3563"/>
                  </a:cubicBezTo>
                  <a:cubicBezTo>
                    <a:pt x="2753" y="3563"/>
                    <a:pt x="2684" y="1"/>
                    <a:pt x="268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557200" y="2171175"/>
              <a:ext cx="134200" cy="178125"/>
            </a:xfrm>
            <a:custGeom>
              <a:rect b="b" l="l" r="r" t="t"/>
              <a:pathLst>
                <a:path extrusionOk="0" h="7125" w="5368">
                  <a:moveTo>
                    <a:pt x="2684" y="810"/>
                  </a:moveTo>
                  <a:cubicBezTo>
                    <a:pt x="2738" y="1109"/>
                    <a:pt x="2822" y="1459"/>
                    <a:pt x="2961" y="1813"/>
                  </a:cubicBezTo>
                  <a:cubicBezTo>
                    <a:pt x="3322" y="2753"/>
                    <a:pt x="3909" y="3348"/>
                    <a:pt x="4678" y="3563"/>
                  </a:cubicBezTo>
                  <a:cubicBezTo>
                    <a:pt x="3909" y="3778"/>
                    <a:pt x="3322" y="4372"/>
                    <a:pt x="2961" y="5313"/>
                  </a:cubicBezTo>
                  <a:cubicBezTo>
                    <a:pt x="2822" y="5666"/>
                    <a:pt x="2738" y="6016"/>
                    <a:pt x="2684" y="6312"/>
                  </a:cubicBezTo>
                  <a:cubicBezTo>
                    <a:pt x="2629" y="6016"/>
                    <a:pt x="2542" y="5666"/>
                    <a:pt x="2407" y="5313"/>
                  </a:cubicBezTo>
                  <a:cubicBezTo>
                    <a:pt x="2042" y="4372"/>
                    <a:pt x="1455" y="3778"/>
                    <a:pt x="690" y="3563"/>
                  </a:cubicBezTo>
                  <a:cubicBezTo>
                    <a:pt x="1455" y="3348"/>
                    <a:pt x="2042" y="2753"/>
                    <a:pt x="2407" y="1813"/>
                  </a:cubicBezTo>
                  <a:cubicBezTo>
                    <a:pt x="2542" y="1459"/>
                    <a:pt x="2629" y="1109"/>
                    <a:pt x="2684" y="810"/>
                  </a:cubicBezTo>
                  <a:close/>
                  <a:moveTo>
                    <a:pt x="2684" y="1"/>
                  </a:moveTo>
                  <a:cubicBezTo>
                    <a:pt x="2684" y="1"/>
                    <a:pt x="2615" y="3563"/>
                    <a:pt x="1" y="3563"/>
                  </a:cubicBezTo>
                  <a:cubicBezTo>
                    <a:pt x="2615" y="3563"/>
                    <a:pt x="2684" y="7125"/>
                    <a:pt x="2684" y="7125"/>
                  </a:cubicBezTo>
                  <a:cubicBezTo>
                    <a:pt x="2684" y="7125"/>
                    <a:pt x="2753" y="3563"/>
                    <a:pt x="5367" y="3563"/>
                  </a:cubicBezTo>
                  <a:cubicBezTo>
                    <a:pt x="2753" y="3563"/>
                    <a:pt x="2684" y="1"/>
                    <a:pt x="26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645600" y="2160800"/>
              <a:ext cx="67200" cy="68825"/>
            </a:xfrm>
            <a:custGeom>
              <a:rect b="b" l="l" r="r" t="t"/>
              <a:pathLst>
                <a:path extrusionOk="0" h="2753" w="2688">
                  <a:moveTo>
                    <a:pt x="1343" y="0"/>
                  </a:moveTo>
                  <a:cubicBezTo>
                    <a:pt x="1343" y="0"/>
                    <a:pt x="1310" y="1397"/>
                    <a:pt x="1" y="1397"/>
                  </a:cubicBezTo>
                  <a:cubicBezTo>
                    <a:pt x="1310" y="1397"/>
                    <a:pt x="1343" y="2753"/>
                    <a:pt x="1343" y="2753"/>
                  </a:cubicBezTo>
                  <a:cubicBezTo>
                    <a:pt x="1343" y="2753"/>
                    <a:pt x="1379" y="1397"/>
                    <a:pt x="2688" y="1397"/>
                  </a:cubicBezTo>
                  <a:cubicBezTo>
                    <a:pt x="1379" y="1397"/>
                    <a:pt x="1343" y="0"/>
                    <a:pt x="1343" y="0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549275" y="2298425"/>
              <a:ext cx="40125" cy="41025"/>
            </a:xfrm>
            <a:custGeom>
              <a:rect b="b" l="l" r="r" t="t"/>
              <a:pathLst>
                <a:path extrusionOk="0" h="1641" w="1605">
                  <a:moveTo>
                    <a:pt x="802" y="0"/>
                  </a:moveTo>
                  <a:cubicBezTo>
                    <a:pt x="802" y="0"/>
                    <a:pt x="781" y="831"/>
                    <a:pt x="0" y="831"/>
                  </a:cubicBezTo>
                  <a:cubicBezTo>
                    <a:pt x="781" y="831"/>
                    <a:pt x="802" y="1641"/>
                    <a:pt x="802" y="1641"/>
                  </a:cubicBezTo>
                  <a:cubicBezTo>
                    <a:pt x="802" y="1641"/>
                    <a:pt x="824" y="831"/>
                    <a:pt x="1604" y="831"/>
                  </a:cubicBezTo>
                  <a:cubicBezTo>
                    <a:pt x="824" y="831"/>
                    <a:pt x="802" y="0"/>
                    <a:pt x="802" y="0"/>
                  </a:cubicBezTo>
                  <a:close/>
                </a:path>
              </a:pathLst>
            </a:custGeom>
            <a:solidFill>
              <a:srgbClr val="FFDC76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060325" y="1976500"/>
              <a:ext cx="186300" cy="186325"/>
            </a:xfrm>
            <a:custGeom>
              <a:rect b="b" l="l" r="r" t="t"/>
              <a:pathLst>
                <a:path extrusionOk="0" h="7453" w="7452">
                  <a:moveTo>
                    <a:pt x="3726" y="92"/>
                  </a:moveTo>
                  <a:cubicBezTo>
                    <a:pt x="5731" y="92"/>
                    <a:pt x="7361" y="1725"/>
                    <a:pt x="7361" y="3726"/>
                  </a:cubicBezTo>
                  <a:cubicBezTo>
                    <a:pt x="7361" y="5732"/>
                    <a:pt x="5731" y="7361"/>
                    <a:pt x="3726" y="7361"/>
                  </a:cubicBezTo>
                  <a:cubicBezTo>
                    <a:pt x="1721" y="7361"/>
                    <a:pt x="91" y="5732"/>
                    <a:pt x="91" y="3726"/>
                  </a:cubicBezTo>
                  <a:cubicBezTo>
                    <a:pt x="91" y="1725"/>
                    <a:pt x="1721" y="92"/>
                    <a:pt x="3726" y="92"/>
                  </a:cubicBezTo>
                  <a:close/>
                  <a:moveTo>
                    <a:pt x="3726" y="1"/>
                  </a:moveTo>
                  <a:cubicBezTo>
                    <a:pt x="1666" y="1"/>
                    <a:pt x="0" y="1670"/>
                    <a:pt x="0" y="3726"/>
                  </a:cubicBezTo>
                  <a:cubicBezTo>
                    <a:pt x="0" y="5786"/>
                    <a:pt x="1666" y="7452"/>
                    <a:pt x="3726" y="7452"/>
                  </a:cubicBezTo>
                  <a:cubicBezTo>
                    <a:pt x="5782" y="7452"/>
                    <a:pt x="7452" y="5786"/>
                    <a:pt x="7452" y="3726"/>
                  </a:cubicBezTo>
                  <a:cubicBezTo>
                    <a:pt x="7452" y="1670"/>
                    <a:pt x="5782" y="1"/>
                    <a:pt x="37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4030600" y="2118875"/>
              <a:ext cx="13875" cy="2300"/>
            </a:xfrm>
            <a:custGeom>
              <a:rect b="b" l="l" r="r" t="t"/>
              <a:pathLst>
                <a:path extrusionOk="0" h="92" w="555">
                  <a:moveTo>
                    <a:pt x="1" y="0"/>
                  </a:moveTo>
                  <a:lnTo>
                    <a:pt x="1" y="91"/>
                  </a:lnTo>
                  <a:lnTo>
                    <a:pt x="555" y="9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4028675" y="2141300"/>
              <a:ext cx="12075" cy="2300"/>
            </a:xfrm>
            <a:custGeom>
              <a:rect b="b" l="l" r="r" t="t"/>
              <a:pathLst>
                <a:path extrusionOk="0" h="92" w="483">
                  <a:moveTo>
                    <a:pt x="1" y="0"/>
                  </a:moveTo>
                  <a:lnTo>
                    <a:pt x="1" y="91"/>
                  </a:lnTo>
                  <a:lnTo>
                    <a:pt x="482" y="9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909750" y="2117500"/>
              <a:ext cx="23725" cy="23000"/>
            </a:xfrm>
            <a:custGeom>
              <a:rect b="b" l="l" r="r" t="t"/>
              <a:pathLst>
                <a:path extrusionOk="0" h="920" w="949">
                  <a:moveTo>
                    <a:pt x="66" y="0"/>
                  </a:moveTo>
                  <a:lnTo>
                    <a:pt x="0" y="66"/>
                  </a:lnTo>
                  <a:lnTo>
                    <a:pt x="886" y="919"/>
                  </a:lnTo>
                  <a:lnTo>
                    <a:pt x="948" y="85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900450" y="2127250"/>
              <a:ext cx="30825" cy="29825"/>
            </a:xfrm>
            <a:custGeom>
              <a:rect b="b" l="l" r="r" t="t"/>
              <a:pathLst>
                <a:path extrusionOk="0" h="1193" w="1233">
                  <a:moveTo>
                    <a:pt x="66" y="1"/>
                  </a:moveTo>
                  <a:lnTo>
                    <a:pt x="0" y="66"/>
                  </a:lnTo>
                  <a:lnTo>
                    <a:pt x="1167" y="1193"/>
                  </a:lnTo>
                  <a:lnTo>
                    <a:pt x="1233" y="11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61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15"/>
          <p:cNvSpPr/>
          <p:nvPr/>
        </p:nvSpPr>
        <p:spPr>
          <a:xfrm>
            <a:off x="9132050" y="0"/>
            <a:ext cx="91671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15"/>
          <p:cNvGrpSpPr/>
          <p:nvPr/>
        </p:nvGrpSpPr>
        <p:grpSpPr>
          <a:xfrm>
            <a:off x="13906313" y="246425"/>
            <a:ext cx="4067897" cy="536147"/>
            <a:chOff x="13906313" y="246425"/>
            <a:chExt cx="4067897" cy="536147"/>
          </a:xfrm>
        </p:grpSpPr>
        <p:sp>
          <p:nvSpPr>
            <p:cNvPr id="319" name="Google Shape;319;p15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20" name="Google Shape;320;p15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321" name="Google Shape;321;p1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Graphic 2/3">
  <p:cSld name="TITLE_4_1">
    <p:bg>
      <p:bgPr>
        <a:solidFill>
          <a:srgbClr val="161616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385800" y="2145225"/>
            <a:ext cx="16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" name="Google Shape;336;p16"/>
          <p:cNvSpPr/>
          <p:nvPr/>
        </p:nvSpPr>
        <p:spPr>
          <a:xfrm flipH="1" rot="10800000">
            <a:off x="0" y="349075"/>
            <a:ext cx="18288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16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340" name="Google Shape;340;p16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6"/>
          <p:cNvSpPr txBox="1"/>
          <p:nvPr/>
        </p:nvSpPr>
        <p:spPr>
          <a:xfrm>
            <a:off x="1638150" y="3716850"/>
            <a:ext cx="165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Graphic 1/3">
  <p:cSld name="TITLE_4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7"/>
          <p:cNvSpPr/>
          <p:nvPr/>
        </p:nvSpPr>
        <p:spPr>
          <a:xfrm>
            <a:off x="1644052" y="1029000"/>
            <a:ext cx="4471800" cy="9669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1828850" y="2126550"/>
            <a:ext cx="12245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82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DBF00"/>
              </a:buClr>
              <a:buSzPts val="4000"/>
              <a:buFont typeface="Archivo"/>
              <a:buChar char="■"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82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DBF00"/>
              </a:buClr>
              <a:buSzPts val="4000"/>
              <a:buFont typeface="Archivo"/>
              <a:buChar char="■"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82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DBF00"/>
              </a:buClr>
              <a:buSzPts val="4000"/>
              <a:buFont typeface="Archivo"/>
              <a:buChar char="■"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82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DBF00"/>
              </a:buClr>
              <a:buSzPts val="4000"/>
              <a:buFont typeface="Archivo"/>
              <a:buChar char="■"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82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DBF00"/>
              </a:buClr>
              <a:buSzPts val="4000"/>
              <a:buFont typeface="Archivo"/>
              <a:buChar char="■"/>
            </a:pPr>
            <a:r>
              <a:t/>
            </a:r>
            <a:endParaRPr i="1"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47" name="Google Shape;347;p17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348" name="Google Shape;348;p17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49" name="Google Shape;349;p17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350" name="Google Shape;350;p1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62" name="Google Shape;362;p17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">
  <p:cSld name="TITLE_3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flipH="1" rot="10800000">
            <a:off x="-6475" y="25"/>
            <a:ext cx="18293700" cy="3057600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 txBox="1"/>
          <p:nvPr/>
        </p:nvSpPr>
        <p:spPr>
          <a:xfrm>
            <a:off x="259200" y="143325"/>
            <a:ext cx="180201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DBF00"/>
              </a:buClr>
              <a:buSzPts val="3800"/>
              <a:buFont typeface="Archivo"/>
              <a:buChar char="■"/>
            </a:pPr>
            <a:r>
              <a:t/>
            </a:r>
            <a:endParaRPr sz="3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DBF00"/>
              </a:buClr>
              <a:buSzPts val="3800"/>
              <a:buFont typeface="Archivo"/>
              <a:buChar char="■"/>
            </a:pPr>
            <a:r>
              <a:t/>
            </a:r>
            <a:endParaRPr sz="3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DBF00"/>
              </a:buClr>
              <a:buSzPts val="3800"/>
              <a:buFont typeface="Archivo"/>
              <a:buChar char="■"/>
            </a:pPr>
            <a:r>
              <a:t/>
            </a:r>
            <a:endParaRPr sz="3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6" name="Google Shape;366;p18"/>
          <p:cNvSpPr/>
          <p:nvPr/>
        </p:nvSpPr>
        <p:spPr>
          <a:xfrm rot="10800000">
            <a:off x="16623705" y="3528330"/>
            <a:ext cx="528000" cy="456900"/>
          </a:xfrm>
          <a:prstGeom prst="triangle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69" name="Google Shape;369;p19"/>
          <p:cNvGrpSpPr/>
          <p:nvPr/>
        </p:nvGrpSpPr>
        <p:grpSpPr>
          <a:xfrm>
            <a:off x="13985213" y="9413600"/>
            <a:ext cx="3957972" cy="536147"/>
            <a:chOff x="913788" y="717625"/>
            <a:chExt cx="3957972" cy="536147"/>
          </a:xfrm>
        </p:grpSpPr>
        <p:grpSp>
          <p:nvGrpSpPr>
            <p:cNvPr id="370" name="Google Shape;370;p1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371" name="Google Shape;371;p1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" name="Google Shape;383;p1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84" name="Google Shape;384;p1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5" name="Google Shape;385;p1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19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389" name="Google Shape;389;p19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19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94" name="Google Shape;394;p2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20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398" name="Google Shape;398;p20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20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01" name="Google Shape;401;p2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02" name="Google Shape;402;p2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Google Shape;414;p2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2">
  <p:cSld name="TITLE_3_1_1">
    <p:bg>
      <p:bgPr>
        <a:solidFill>
          <a:schemeClr val="accent5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650" y="2228425"/>
            <a:ext cx="16842701" cy="8326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1"/>
          <p:cNvSpPr txBox="1"/>
          <p:nvPr/>
        </p:nvSpPr>
        <p:spPr>
          <a:xfrm>
            <a:off x="594750" y="319950"/>
            <a:ext cx="1751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18" name="Google Shape;418;p21"/>
          <p:cNvGrpSpPr/>
          <p:nvPr/>
        </p:nvGrpSpPr>
        <p:grpSpPr>
          <a:xfrm>
            <a:off x="17681948" y="9879520"/>
            <a:ext cx="527999" cy="315573"/>
            <a:chOff x="1207700" y="4333950"/>
            <a:chExt cx="334325" cy="138750"/>
          </a:xfrm>
        </p:grpSpPr>
        <p:sp>
          <p:nvSpPr>
            <p:cNvPr id="419" name="Google Shape;419;p2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2 blocks">
  <p:cSld name="TITLE_3_1_1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 txBox="1"/>
          <p:nvPr/>
        </p:nvSpPr>
        <p:spPr>
          <a:xfrm>
            <a:off x="1221450" y="2131075"/>
            <a:ext cx="1584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4" name="Google Shape;424;p2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22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28" name="Google Shape;428;p22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0" name="Google Shape;4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366" y="4114801"/>
            <a:ext cx="12640974" cy="5822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22"/>
          <p:cNvGrpSpPr/>
          <p:nvPr/>
        </p:nvGrpSpPr>
        <p:grpSpPr>
          <a:xfrm>
            <a:off x="15843073" y="9450575"/>
            <a:ext cx="2156936" cy="536147"/>
            <a:chOff x="15843073" y="9450575"/>
            <a:chExt cx="2156936" cy="536147"/>
          </a:xfrm>
        </p:grpSpPr>
        <p:grpSp>
          <p:nvGrpSpPr>
            <p:cNvPr id="432" name="Google Shape;432;p22"/>
            <p:cNvGrpSpPr/>
            <p:nvPr/>
          </p:nvGrpSpPr>
          <p:grpSpPr>
            <a:xfrm>
              <a:off x="15843073" y="9560870"/>
              <a:ext cx="527999" cy="315573"/>
              <a:chOff x="1207700" y="4333950"/>
              <a:chExt cx="334325" cy="138750"/>
            </a:xfrm>
          </p:grpSpPr>
          <p:sp>
            <p:nvSpPr>
              <p:cNvPr id="433" name="Google Shape;433;p22"/>
              <p:cNvSpPr/>
              <p:nvPr/>
            </p:nvSpPr>
            <p:spPr>
              <a:xfrm>
                <a:off x="1207700" y="4333950"/>
                <a:ext cx="139850" cy="138750"/>
              </a:xfrm>
              <a:custGeom>
                <a:rect b="b" l="l" r="r" t="t"/>
                <a:pathLst>
                  <a:path extrusionOk="0" h="5550" w="5594">
                    <a:moveTo>
                      <a:pt x="3390" y="438"/>
                    </a:moveTo>
                    <a:cubicBezTo>
                      <a:pt x="4363" y="438"/>
                      <a:pt x="5148" y="1232"/>
                      <a:pt x="5148" y="2196"/>
                    </a:cubicBezTo>
                    <a:lnTo>
                      <a:pt x="5148" y="3346"/>
                    </a:lnTo>
                    <a:cubicBezTo>
                      <a:pt x="5148" y="4319"/>
                      <a:pt x="4363" y="5104"/>
                      <a:pt x="3390" y="5104"/>
                    </a:cubicBezTo>
                    <a:lnTo>
                      <a:pt x="437" y="5104"/>
                    </a:lnTo>
                    <a:lnTo>
                      <a:pt x="437" y="438"/>
                    </a:lnTo>
                    <a:close/>
                    <a:moveTo>
                      <a:pt x="0" y="1"/>
                    </a:moveTo>
                    <a:lnTo>
                      <a:pt x="0" y="5550"/>
                    </a:lnTo>
                    <a:lnTo>
                      <a:pt x="3390" y="5550"/>
                    </a:lnTo>
                    <a:cubicBezTo>
                      <a:pt x="4604" y="5550"/>
                      <a:pt x="5594" y="4560"/>
                      <a:pt x="5594" y="3346"/>
                    </a:cubicBezTo>
                    <a:lnTo>
                      <a:pt x="5594" y="2196"/>
                    </a:lnTo>
                    <a:cubicBezTo>
                      <a:pt x="5594" y="982"/>
                      <a:pt x="4604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1403300" y="4333950"/>
                <a:ext cx="138725" cy="138750"/>
              </a:xfrm>
              <a:custGeom>
                <a:rect b="b" l="l" r="r" t="t"/>
                <a:pathLst>
                  <a:path extrusionOk="0" h="5550" w="5549">
                    <a:moveTo>
                      <a:pt x="0" y="1"/>
                    </a:moveTo>
                    <a:lnTo>
                      <a:pt x="0" y="5550"/>
                    </a:lnTo>
                    <a:lnTo>
                      <a:pt x="5549" y="5550"/>
                    </a:lnTo>
                    <a:lnTo>
                      <a:pt x="554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5" name="Google Shape;435;p22"/>
            <p:cNvSpPr/>
            <p:nvPr/>
          </p:nvSpPr>
          <p:spPr>
            <a:xfrm>
              <a:off x="16448450" y="945057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Keyframes / Storyboards">
  <p:cSld name="TITLE_3_1_1_1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 txBox="1"/>
          <p:nvPr/>
        </p:nvSpPr>
        <p:spPr>
          <a:xfrm>
            <a:off x="385800" y="1794225"/>
            <a:ext cx="175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9" name="Google Shape;439;p2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3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43" name="Google Shape;443;p23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5" name="Google Shape;44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4124" y="3185675"/>
            <a:ext cx="15179753" cy="6991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23"/>
          <p:cNvGrpSpPr/>
          <p:nvPr/>
        </p:nvGrpSpPr>
        <p:grpSpPr>
          <a:xfrm>
            <a:off x="17373898" y="9573845"/>
            <a:ext cx="527999" cy="315573"/>
            <a:chOff x="1207700" y="4333950"/>
            <a:chExt cx="334325" cy="138750"/>
          </a:xfrm>
        </p:grpSpPr>
        <p:sp>
          <p:nvSpPr>
            <p:cNvPr id="447" name="Google Shape;447;p2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4"/>
          <p:cNvSpPr/>
          <p:nvPr/>
        </p:nvSpPr>
        <p:spPr>
          <a:xfrm>
            <a:off x="1828850" y="877875"/>
            <a:ext cx="3657600" cy="966900"/>
          </a:xfrm>
          <a:prstGeom prst="roundRect">
            <a:avLst>
              <a:gd fmla="val 50000" name="adj"/>
            </a:avLst>
          </a:prstGeom>
          <a:solidFill>
            <a:srgbClr val="00E0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 txBox="1"/>
          <p:nvPr/>
        </p:nvSpPr>
        <p:spPr>
          <a:xfrm>
            <a:off x="2193256" y="973225"/>
            <a:ext cx="6447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55" name="Google Shape;455;p24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456" name="Google Shape;456;p24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7" name="Google Shape;457;p24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458" name="Google Shape;458;p2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70" name="Google Shape;470;p24"/>
          <p:cNvSpPr/>
          <p:nvPr/>
        </p:nvSpPr>
        <p:spPr>
          <a:xfrm>
            <a:off x="1828850" y="4832575"/>
            <a:ext cx="4022100" cy="966900"/>
          </a:xfrm>
          <a:prstGeom prst="roundRect">
            <a:avLst>
              <a:gd fmla="val 50000" name="adj"/>
            </a:avLst>
          </a:prstGeom>
          <a:solidFill>
            <a:srgbClr val="2929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>
            <a:off x="2193249" y="4931275"/>
            <a:ext cx="365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Actividad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3" name="Google Shape;473;p24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5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8" name="Google Shape;478;p25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68" y="-232025"/>
            <a:ext cx="7922225" cy="792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481" name="Google Shape;481;p25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82" name="Google Shape;482;p25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483" name="Google Shape;483;p2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6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9" name="Google Shape;499;p26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201" y="1287204"/>
            <a:ext cx="6275275" cy="6275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26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502" name="Google Shape;502;p26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03" name="Google Shape;503;p26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504" name="Google Shape;504;p2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5" name="Google Shape;505;p2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6" name="Google Shape;506;p2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7" name="Google Shape;507;p2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8" name="Google Shape;508;p2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9" name="Google Shape;509;p2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0" name="Google Shape;510;p2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2" name="Google Shape;512;p2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3" name="Google Shape;513;p2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4" name="Google Shape;514;p2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23" name="Google Shape;523;p29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524" name="Google Shape;524;p29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29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7" name="Google Shape;537;p29"/>
          <p:cNvCxnSpPr>
            <a:stCxn id="536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29"/>
          <p:cNvCxnSpPr>
            <a:stCxn id="536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29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0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46" name="Google Shape;546;p3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47" name="Google Shape;547;p3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0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31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552" name="Google Shape;552;p31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64" name="Google Shape;564;p3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5" name="Google Shape;565;p3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66" name="Google Shape;566;p31"/>
          <p:cNvCxnSpPr>
            <a:stCxn id="565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31"/>
          <p:cNvCxnSpPr>
            <a:stCxn id="565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8" name="Google Shape;56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1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2" name="Google Shape;572;p32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32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4" name="Google Shape;574;p32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2"/>
          <p:cNvCxnSpPr>
            <a:stCxn id="573" idx="2"/>
            <a:endCxn id="571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32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8" name="Google Shape;578;p32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3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3" name="Google Shape;583;p33"/>
          <p:cNvCxnSpPr>
            <a:stCxn id="582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4" name="Google Shape;584;p33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85" name="Google Shape;585;p33"/>
          <p:cNvCxnSpPr>
            <a:stCxn id="582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p33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33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0" name="Google Shape;590;p34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1" name="Google Shape;591;p34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34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3" name="Google Shape;593;p34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4"/>
          <p:cNvCxnSpPr>
            <a:stCxn id="592" idx="2"/>
            <a:endCxn id="590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5" name="Google Shape;5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34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597" name="Google Shape;597;p34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34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35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04" name="Google Shape;604;p3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3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607" name="Google Shape;607;p35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08" name="Google Shape;608;p35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09" name="Google Shape;609;p35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36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612" name="Google Shape;612;p36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613" name="Google Shape;613;p36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4" name="Google Shape;614;p36"/>
            <p:cNvCxnSpPr>
              <a:stCxn id="612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5" name="Google Shape;615;p36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16" name="Google Shape;616;p36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17" name="Google Shape;617;p36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1" name="Google Shape;621;p37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25" name="Google Shape;625;p3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38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8" name="Google Shape;628;p38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38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9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9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3" name="Google Shape;633;p39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34" name="Google Shape;634;p39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35" name="Google Shape;635;p39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6" name="Google Shape;636;p39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37" name="Google Shape;637;p39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638" name="Google Shape;638;p39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643" name="Google Shape;643;p39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39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0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51" name="Google Shape;651;p40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53" name="Google Shape;653;p40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54" name="Google Shape;654;p40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655" name="Google Shape;655;p40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40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657" name="Google Shape;657;p40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40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59" name="Google Shape;659;p40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660" name="Google Shape;660;p40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661" name="Google Shape;661;p40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40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63" name="Google Shape;663;p40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65" name="Google Shape;665;p4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40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40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40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70" name="Google Shape;670;p40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74" name="Google Shape;674;p42"/>
          <p:cNvGrpSpPr/>
          <p:nvPr/>
        </p:nvGrpSpPr>
        <p:grpSpPr>
          <a:xfrm>
            <a:off x="14107463" y="9450000"/>
            <a:ext cx="3957972" cy="536147"/>
            <a:chOff x="913788" y="717625"/>
            <a:chExt cx="3957972" cy="536147"/>
          </a:xfrm>
        </p:grpSpPr>
        <p:grpSp>
          <p:nvGrpSpPr>
            <p:cNvPr id="675" name="Google Shape;675;p4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8" name="Google Shape;688;p4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89" name="Google Shape;689;p4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0" name="Google Shape;690;p4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42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693" name="Google Shape;693;p42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42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8" name="Google Shape;69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3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00" name="Google Shape;700;p43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701" name="Google Shape;701;p43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02" name="Google Shape;702;p43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703" name="Google Shape;703;p4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08" name="Google Shape;708;p4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09" name="Google Shape;709;p4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15" name="Google Shape;715;p43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16" name="Google Shape;716;p43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44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44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1" name="Google Shape;721;p44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44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723" name="Google Shape;723;p44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24" name="Google Shape;724;p44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725" name="Google Shape;725;p4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6" name="Google Shape;726;p4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7" name="Google Shape;727;p4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8" name="Google Shape;728;p4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9" name="Google Shape;729;p4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0" name="Google Shape;730;p4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1" name="Google Shape;731;p4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2" name="Google Shape;732;p4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3" name="Google Shape;733;p4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4" name="Google Shape;734;p4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5" name="Google Shape;735;p4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6" name="Google Shape;736;p4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5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45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1" name="Google Shape;741;p45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45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743" name="Google Shape;743;p45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44" name="Google Shape;744;p45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745" name="Google Shape;745;p4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6" name="Google Shape;746;p4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7" name="Google Shape;747;p4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8" name="Google Shape;748;p4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9" name="Google Shape;749;p4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0" name="Google Shape;750;p4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1" name="Google Shape;751;p4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2" name="Google Shape;752;p4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3" name="Google Shape;753;p4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4" name="Google Shape;754;p4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5" name="Google Shape;755;p4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6" name="Google Shape;756;p4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7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60" name="Google Shape;760;p4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7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47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47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764" name="Google Shape;764;p47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767" name="Google Shape;767;p4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68" name="Google Shape;768;p4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0" name="Google Shape;780;p4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1">
  <p:cSld name="TITLE_3_1_2">
    <p:bg>
      <p:bgPr>
        <a:solidFill>
          <a:schemeClr val="lt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8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83" name="Google Shape;783;p4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8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48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48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787" name="Google Shape;787;p48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790" name="Google Shape;790;p4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91" name="Google Shape;791;p4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8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3" name="Google Shape;803;p4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3">
  <p:cSld name="TITLE_3_1_3">
    <p:bg>
      <p:bgPr>
        <a:solidFill>
          <a:schemeClr val="lt1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9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06" name="Google Shape;806;p4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49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9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810" name="Google Shape;810;p49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9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813" name="Google Shape;813;p4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14" name="Google Shape;814;p4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9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6" name="Google Shape;826;p4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Keyframes / Storyboards">
  <p:cSld name="TITLE_3_1_1_1_1_2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9" name="Google Shape;829;p5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50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50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833" name="Google Shape;833;p50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0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50"/>
          <p:cNvGrpSpPr/>
          <p:nvPr/>
        </p:nvGrpSpPr>
        <p:grpSpPr>
          <a:xfrm>
            <a:off x="14233613" y="632363"/>
            <a:ext cx="3957972" cy="536147"/>
            <a:chOff x="913788" y="717625"/>
            <a:chExt cx="3957972" cy="536147"/>
          </a:xfrm>
        </p:grpSpPr>
        <p:grpSp>
          <p:nvGrpSpPr>
            <p:cNvPr id="836" name="Google Shape;836;p5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37" name="Google Shape;837;p5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5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5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5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5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5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5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5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5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9" name="Google Shape;849;p5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Graphic 1/3">
  <p:cSld name="TITLE_4_1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2" name="Google Shape;852;p51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853" name="Google Shape;853;p51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54" name="Google Shape;854;p51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855" name="Google Shape;855;p5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56" name="Google Shape;856;p5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57" name="Google Shape;857;p5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58" name="Google Shape;858;p5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59" name="Google Shape;859;p5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60" name="Google Shape;860;p5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61" name="Google Shape;861;p5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62" name="Google Shape;862;p5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63" name="Google Shape;863;p5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64" name="Google Shape;864;p5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65" name="Google Shape;865;p5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66" name="Google Shape;866;p5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67" name="Google Shape;867;p51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3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74" name="Google Shape;874;p53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875" name="Google Shape;875;p53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53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88" name="Google Shape;888;p53"/>
          <p:cNvCxnSpPr>
            <a:stCxn id="887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9" name="Google Shape;889;p53"/>
          <p:cNvCxnSpPr>
            <a:stCxn id="887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0" name="Google Shape;890;p53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4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4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4" name="Google Shape;894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5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896" name="Google Shape;896;p54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897" name="Google Shape;897;p54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898" name="Google Shape;898;p5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54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55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903" name="Google Shape;903;p5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6" name="Google Shape;906;p5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7" name="Google Shape;907;p5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8" name="Google Shape;908;p5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9" name="Google Shape;909;p5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0" name="Google Shape;910;p5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1" name="Google Shape;911;p5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2" name="Google Shape;912;p5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3" name="Google Shape;913;p5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5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915" name="Google Shape;915;p5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6" name="Google Shape;916;p5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7" name="Google Shape;917;p55"/>
          <p:cNvCxnSpPr>
            <a:stCxn id="916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8" name="Google Shape;918;p55"/>
          <p:cNvCxnSpPr>
            <a:stCxn id="916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9" name="Google Shape;91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5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23" name="Google Shape;923;p5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5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25" name="Google Shape;925;p5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56"/>
          <p:cNvCxnSpPr>
            <a:stCxn id="924" idx="2"/>
            <a:endCxn id="92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56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6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9" name="Google Shape;929;p56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7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2" name="Google Shape;93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7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34" name="Google Shape;934;p57"/>
          <p:cNvCxnSpPr>
            <a:stCxn id="933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5" name="Google Shape;935;p57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36" name="Google Shape;936;p57"/>
          <p:cNvCxnSpPr>
            <a:stCxn id="933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7" name="Google Shape;937;p57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57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8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41" name="Google Shape;941;p58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2" name="Google Shape;942;p58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58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4" name="Google Shape;944;p58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58"/>
          <p:cNvCxnSpPr>
            <a:stCxn id="943" idx="2"/>
            <a:endCxn id="941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6" name="Google Shape;94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7" name="Google Shape;947;p58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948" name="Google Shape;948;p5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58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5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55" name="Google Shape;955;p5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59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8" name="Google Shape;958;p59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59" name="Google Shape;959;p59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60" name="Google Shape;960;p59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60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963" name="Google Shape;963;p60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964" name="Google Shape;964;p60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60"/>
            <p:cNvCxnSpPr>
              <a:stCxn id="963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66" name="Google Shape;966;p60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67" name="Google Shape;967;p60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68" name="Google Shape;968;p60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6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72" name="Google Shape;972;p61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2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6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76" name="Google Shape;976;p6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62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79" name="Google Shape;979;p62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62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3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3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4" name="Google Shape;984;p63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85" name="Google Shape;985;p63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86" name="Google Shape;986;p63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7" name="Google Shape;987;p63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8" name="Google Shape;988;p63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989" name="Google Shape;989;p63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3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3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3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63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994" name="Google Shape;994;p63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3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3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3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63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64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4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02" name="Google Shape;1002;p64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3" name="Google Shape;1003;p64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04" name="Google Shape;1004;p64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05" name="Google Shape;1005;p64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006" name="Google Shape;1006;p64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7" name="Google Shape;1007;p64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008" name="Google Shape;1008;p64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64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10" name="Google Shape;1010;p64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011" name="Google Shape;1011;p64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012" name="Google Shape;1012;p64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64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14" name="Google Shape;1014;p64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64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016" name="Google Shape;1016;p6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64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9" name="Google Shape;1019;p64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0" name="Google Shape;1020;p64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21" name="Google Shape;1021;p64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4" Type="http://schemas.openxmlformats.org/officeDocument/2006/relationships/theme" Target="../theme/theme2.xml"/><Relationship Id="rId23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19" name="Google Shape;519;p2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5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870" name="Google Shape;870;p5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gif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plit.com/@Gestiondhs/C1PPT2EJEMPL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6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6"/>
          <p:cNvSpPr/>
          <p:nvPr/>
        </p:nvSpPr>
        <p:spPr>
          <a:xfrm>
            <a:off x="718775" y="3982125"/>
            <a:ext cx="40323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6"/>
          <p:cNvSpPr txBox="1"/>
          <p:nvPr/>
        </p:nvSpPr>
        <p:spPr>
          <a:xfrm>
            <a:off x="870878" y="2902319"/>
            <a:ext cx="9428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Introducción:</a:t>
            </a:r>
            <a:endParaRPr sz="7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Sintaxis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030" name="Google Shape;1030;p66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1031" name="Google Shape;1031;p66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66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66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66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66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66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7" name="Google Shape;1037;p66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1038" name="Google Shape;1038;p66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6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6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6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6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6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6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6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6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6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6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6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6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6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6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6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6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6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6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6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6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6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6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6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6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6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6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6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6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6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6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6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6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6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6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6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6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66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1090" name="Google Shape;1090;p66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1091" name="Google Shape;1091;p6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92" name="Google Shape;1092;p6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93" name="Google Shape;1093;p6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94" name="Google Shape;1094;p6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95" name="Google Shape;1095;p6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96" name="Google Shape;1096;p6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97" name="Google Shape;1097;p6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98" name="Google Shape;1098;p6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99" name="Google Shape;1099;p6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00" name="Google Shape;1100;p6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01" name="Google Shape;1101;p6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02" name="Google Shape;1102;p6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03" name="Google Shape;1103;p66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04" name="Google Shape;1104;p66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1105" name="Google Shape;1105;p66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6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6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6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6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6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6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6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6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6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6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6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6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6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6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6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6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6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6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6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6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6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6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6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6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6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6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6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6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6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6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6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6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6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6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6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6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6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6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6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6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6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6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6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6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6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6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66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6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6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6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6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6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6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6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6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6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6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6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6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6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57" name="Google Shape;1557;p7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7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59" name="Google Shape;1559;p7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60" name="Google Shape;1560;p7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7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7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7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7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7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7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7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7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7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7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7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2" name="Google Shape;1572;p7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73" name="Google Shape;1573;p75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 Python - Tipos de datos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74" name="Google Shape;1574;p7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575" name="Google Shape;1575;p7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7" name="Google Shape;1587;p75"/>
          <p:cNvSpPr txBox="1"/>
          <p:nvPr/>
        </p:nvSpPr>
        <p:spPr>
          <a:xfrm>
            <a:off x="1054713" y="2283025"/>
            <a:ext cx="162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Los  </a:t>
            </a:r>
            <a:r>
              <a:rPr b="1" lang="es-419" sz="40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datos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que contienen las  </a:t>
            </a:r>
            <a:r>
              <a:rPr b="1" lang="es-419" sz="40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variables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pueden ser de distinto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tipo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b="1" sz="4000">
              <a:solidFill>
                <a:schemeClr val="dk1"/>
              </a:solidFill>
              <a:highlight>
                <a:srgbClr val="FF7059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88" name="Google Shape;1588;p75"/>
          <p:cNvSpPr txBox="1"/>
          <p:nvPr/>
        </p:nvSpPr>
        <p:spPr>
          <a:xfrm>
            <a:off x="975088" y="3897800"/>
            <a:ext cx="7726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Variables de tipo </a:t>
            </a:r>
            <a:r>
              <a:rPr b="1" lang="es-419" sz="36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string</a:t>
            </a:r>
            <a:endParaRPr b="1" sz="36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 valor son textos, y estos se escriben entre comillas (""). 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Pueden contener mayúsculas, tildes, espacios, etc.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589" name="Google Shape;1589;p75"/>
          <p:cNvPicPr preferRelativeResize="0"/>
          <p:nvPr/>
        </p:nvPicPr>
        <p:blipFill rotWithShape="1">
          <a:blip r:embed="rId3">
            <a:alphaModFix/>
          </a:blip>
          <a:srcRect b="0" l="0" r="55577" t="0"/>
          <a:stretch/>
        </p:blipFill>
        <p:spPr>
          <a:xfrm>
            <a:off x="10053389" y="4119875"/>
            <a:ext cx="5036098" cy="45564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90" name="Google Shape;1590;p75"/>
          <p:cNvCxnSpPr/>
          <p:nvPr/>
        </p:nvCxnSpPr>
        <p:spPr>
          <a:xfrm>
            <a:off x="9221513" y="5553950"/>
            <a:ext cx="1212900" cy="0"/>
          </a:xfrm>
          <a:prstGeom prst="straightConnector1">
            <a:avLst/>
          </a:prstGeom>
          <a:noFill/>
          <a:ln cap="flat" cmpd="sng" w="762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7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6" name="Google Shape;1596;p7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7" name="Google Shape;1597;p7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98" name="Google Shape;1598;p7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99" name="Google Shape;1599;p7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7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7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7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7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7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7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7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7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7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7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7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1" name="Google Shape;1611;p7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12" name="Google Shape;1612;p76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 Python - Tipos de datos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13" name="Google Shape;1613;p7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614" name="Google Shape;1614;p7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26" name="Google Shape;1626;p76"/>
          <p:cNvPicPr preferRelativeResize="0"/>
          <p:nvPr/>
        </p:nvPicPr>
        <p:blipFill rotWithShape="1">
          <a:blip r:embed="rId3">
            <a:alphaModFix/>
          </a:blip>
          <a:srcRect b="0" l="0" r="55577" t="0"/>
          <a:stretch/>
        </p:blipFill>
        <p:spPr>
          <a:xfrm>
            <a:off x="10057739" y="4122850"/>
            <a:ext cx="5036098" cy="45564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7" name="Google Shape;1627;p76"/>
          <p:cNvSpPr txBox="1"/>
          <p:nvPr/>
        </p:nvSpPr>
        <p:spPr>
          <a:xfrm>
            <a:off x="1059063" y="2286000"/>
            <a:ext cx="162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Los  </a:t>
            </a:r>
            <a:r>
              <a:rPr b="1" lang="es-419" sz="40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datos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que contienen las  </a:t>
            </a:r>
            <a:r>
              <a:rPr b="1" lang="es-419" sz="40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variables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pueden ser de distinto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tipo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b="1" sz="4000">
              <a:solidFill>
                <a:schemeClr val="dk1"/>
              </a:solidFill>
              <a:highlight>
                <a:srgbClr val="FF7059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28" name="Google Shape;1628;p76"/>
          <p:cNvSpPr txBox="1"/>
          <p:nvPr/>
        </p:nvSpPr>
        <p:spPr>
          <a:xfrm>
            <a:off x="979438" y="3900775"/>
            <a:ext cx="81252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Variables de tipo </a:t>
            </a:r>
            <a:r>
              <a:rPr b="1" lang="es-419" sz="36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numéricas</a:t>
            </a:r>
            <a:endParaRPr b="1" sz="36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 valor son números y se escriben sin comillas.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necesitamos escribir decimales, se escriben separados por un punto: 860.65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629" name="Google Shape;1629;p76"/>
          <p:cNvCxnSpPr/>
          <p:nvPr/>
        </p:nvCxnSpPr>
        <p:spPr>
          <a:xfrm>
            <a:off x="9269163" y="6671850"/>
            <a:ext cx="1212900" cy="0"/>
          </a:xfrm>
          <a:prstGeom prst="straightConnector1">
            <a:avLst/>
          </a:prstGeom>
          <a:noFill/>
          <a:ln cap="flat" cmpd="sng" w="762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7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5" name="Google Shape;1635;p7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6" name="Google Shape;1636;p7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37" name="Google Shape;1637;p7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38" name="Google Shape;1638;p7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7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7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7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7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7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7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7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7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7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7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7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0" name="Google Shape;1650;p7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51" name="Google Shape;1651;p77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 Python - Tipos de datos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52" name="Google Shape;1652;p7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653" name="Google Shape;1653;p7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5" name="Google Shape;1665;p77"/>
          <p:cNvSpPr txBox="1"/>
          <p:nvPr/>
        </p:nvSpPr>
        <p:spPr>
          <a:xfrm>
            <a:off x="1059063" y="2307450"/>
            <a:ext cx="162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Los  </a:t>
            </a:r>
            <a:r>
              <a:rPr b="1" lang="es-419" sz="40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datos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que contienen las  </a:t>
            </a:r>
            <a:r>
              <a:rPr b="1" lang="es-419" sz="40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variables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pueden ser de distinto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tipo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b="1" sz="4000">
              <a:solidFill>
                <a:schemeClr val="dk1"/>
              </a:solidFill>
              <a:highlight>
                <a:srgbClr val="FF7059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66" name="Google Shape;1666;p77"/>
          <p:cNvSpPr txBox="1"/>
          <p:nvPr/>
        </p:nvSpPr>
        <p:spPr>
          <a:xfrm>
            <a:off x="979438" y="3922225"/>
            <a:ext cx="81252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Variables de tipo </a:t>
            </a:r>
            <a:r>
              <a:rPr b="1" lang="es-419" sz="36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booleanas</a:t>
            </a:r>
            <a:endParaRPr b="1" sz="36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 valor puede ser True o False (Verdadero o Falso).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 escriben en inglés, con la primera letra en mayúscula y sin comillas.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667" name="Google Shape;1667;p77"/>
          <p:cNvPicPr preferRelativeResize="0"/>
          <p:nvPr/>
        </p:nvPicPr>
        <p:blipFill rotWithShape="1">
          <a:blip r:embed="rId3">
            <a:alphaModFix/>
          </a:blip>
          <a:srcRect b="0" l="0" r="55577" t="0"/>
          <a:stretch/>
        </p:blipFill>
        <p:spPr>
          <a:xfrm>
            <a:off x="10057739" y="4144300"/>
            <a:ext cx="5036098" cy="45564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68" name="Google Shape;1668;p77"/>
          <p:cNvCxnSpPr/>
          <p:nvPr/>
        </p:nvCxnSpPr>
        <p:spPr>
          <a:xfrm>
            <a:off x="9290813" y="8047250"/>
            <a:ext cx="1212900" cy="0"/>
          </a:xfrm>
          <a:prstGeom prst="straightConnector1">
            <a:avLst/>
          </a:prstGeom>
          <a:noFill/>
          <a:ln cap="flat" cmpd="sng" w="762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78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4" name="Google Shape;1674;p78"/>
          <p:cNvSpPr txBox="1"/>
          <p:nvPr/>
        </p:nvSpPr>
        <p:spPr>
          <a:xfrm>
            <a:off x="1111590" y="4020288"/>
            <a:ext cx="9428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cómo es la 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ejecución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del 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código…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5" name="Google Shape;1675;p78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76" name="Google Shape;1676;p78"/>
          <p:cNvCxnSpPr>
            <a:stCxn id="1675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7" name="Google Shape;1677;p78"/>
          <p:cNvCxnSpPr>
            <a:stCxn id="1675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78" name="Google Shape;1678;p78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679" name="Google Shape;1679;p7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80" name="Google Shape;1680;p7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7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7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7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7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7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7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7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7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7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7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7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2" name="Google Shape;1692;p7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93" name="Google Shape;1693;p78"/>
          <p:cNvGrpSpPr/>
          <p:nvPr/>
        </p:nvGrpSpPr>
        <p:grpSpPr>
          <a:xfrm>
            <a:off x="8679320" y="5388567"/>
            <a:ext cx="4695631" cy="4728241"/>
            <a:chOff x="6344750" y="1889175"/>
            <a:chExt cx="786775" cy="765100"/>
          </a:xfrm>
        </p:grpSpPr>
        <p:sp>
          <p:nvSpPr>
            <p:cNvPr id="1694" name="Google Shape;1694;p78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8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8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8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8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8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8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8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8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8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8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8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8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8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8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8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8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8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8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8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8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8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8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8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8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8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8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8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8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8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8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8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8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8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8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8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8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8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8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8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8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8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8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8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148"/>
        </a:solidFill>
      </p:bgPr>
    </p:bg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79"/>
          <p:cNvSpPr/>
          <p:nvPr/>
        </p:nvSpPr>
        <p:spPr>
          <a:xfrm>
            <a:off x="76200" y="9105900"/>
            <a:ext cx="18211800" cy="1181400"/>
          </a:xfrm>
          <a:prstGeom prst="rect">
            <a:avLst/>
          </a:prstGeom>
          <a:solidFill>
            <a:srgbClr val="FFD148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4" name="Google Shape;1744;p79"/>
          <p:cNvGrpSpPr/>
          <p:nvPr/>
        </p:nvGrpSpPr>
        <p:grpSpPr>
          <a:xfrm>
            <a:off x="13985213" y="9413600"/>
            <a:ext cx="3957972" cy="536147"/>
            <a:chOff x="913788" y="717625"/>
            <a:chExt cx="3957972" cy="536147"/>
          </a:xfrm>
        </p:grpSpPr>
        <p:grpSp>
          <p:nvGrpSpPr>
            <p:cNvPr id="1745" name="Google Shape;1745;p7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46" name="Google Shape;1746;p7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7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7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7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7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7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7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7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7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7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7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7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8" name="Google Shape;1758;p7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59" name="Google Shape;1759;p7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60" name="Google Shape;1760;p7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7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Ejecución del código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2" name="Google Shape;1762;p79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3" name="Google Shape;1763;p79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764" name="Google Shape;1764;p79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9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66" name="Google Shape;1766;p79"/>
          <p:cNvPicPr preferRelativeResize="0"/>
          <p:nvPr/>
        </p:nvPicPr>
        <p:blipFill rotWithShape="1">
          <a:blip r:embed="rId3">
            <a:alphaModFix/>
          </a:blip>
          <a:srcRect b="5953" l="0" r="54673" t="0"/>
          <a:stretch/>
        </p:blipFill>
        <p:spPr>
          <a:xfrm>
            <a:off x="11405150" y="2206800"/>
            <a:ext cx="5858299" cy="683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79"/>
          <p:cNvSpPr txBox="1"/>
          <p:nvPr/>
        </p:nvSpPr>
        <p:spPr>
          <a:xfrm>
            <a:off x="1017875" y="2206800"/>
            <a:ext cx="8706300" cy="7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forma de</a:t>
            </a:r>
            <a:r>
              <a:rPr b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ejecución del código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secuencial, de </a:t>
            </a:r>
            <a:r>
              <a:rPr b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arriba hacia abajo.</a:t>
            </a:r>
            <a:endParaRPr b="1"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lo largo de la ejecución del código, los valores de las variables pueden ir cambiando; por ejemplo, puede cambiar la variable </a:t>
            </a:r>
            <a:r>
              <a:rPr b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texto, 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en el ejemplo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¿Cuál crees que sea su último valor ?</a:t>
            </a:r>
            <a:endParaRPr b="1" i="1"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63550" lvl="2" marL="1371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AutoNum type="alphaLcPeriod"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Monroe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63550" lvl="2" marL="1371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AutoNum type="alphaLcPeriod"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Lima e Independencia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768" name="Google Shape;1768;p79"/>
          <p:cNvCxnSpPr/>
          <p:nvPr/>
        </p:nvCxnSpPr>
        <p:spPr>
          <a:xfrm>
            <a:off x="11650795" y="3744225"/>
            <a:ext cx="34200" cy="4665000"/>
          </a:xfrm>
          <a:prstGeom prst="straightConnector1">
            <a:avLst/>
          </a:prstGeom>
          <a:noFill/>
          <a:ln cap="flat" cmpd="sng" w="762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148"/>
        </a:solidFill>
      </p:bgPr>
    </p:bg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oogle Shape;1773;p80"/>
          <p:cNvGrpSpPr/>
          <p:nvPr/>
        </p:nvGrpSpPr>
        <p:grpSpPr>
          <a:xfrm>
            <a:off x="13985213" y="9413600"/>
            <a:ext cx="3957972" cy="536147"/>
            <a:chOff x="913788" y="717625"/>
            <a:chExt cx="3957972" cy="536147"/>
          </a:xfrm>
        </p:grpSpPr>
        <p:grpSp>
          <p:nvGrpSpPr>
            <p:cNvPr id="1774" name="Google Shape;1774;p8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75" name="Google Shape;1775;p8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8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8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8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8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8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8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8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8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8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8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8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7" name="Google Shape;1787;p8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88" name="Google Shape;1788;p8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89" name="Google Shape;1789;p8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8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Ejecución del código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80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2" name="Google Shape;1792;p80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793" name="Google Shape;1793;p80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0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95" name="Google Shape;1795;p80"/>
          <p:cNvPicPr preferRelativeResize="0"/>
          <p:nvPr/>
        </p:nvPicPr>
        <p:blipFill rotWithShape="1">
          <a:blip r:embed="rId3">
            <a:alphaModFix/>
          </a:blip>
          <a:srcRect b="5953" l="0" r="54673" t="0"/>
          <a:stretch/>
        </p:blipFill>
        <p:spPr>
          <a:xfrm>
            <a:off x="11405150" y="2206800"/>
            <a:ext cx="5858299" cy="683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80"/>
          <p:cNvSpPr txBox="1"/>
          <p:nvPr/>
        </p:nvSpPr>
        <p:spPr>
          <a:xfrm>
            <a:off x="1017875" y="2206800"/>
            <a:ext cx="8706300" cy="7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forma de</a:t>
            </a:r>
            <a:r>
              <a:rPr b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ejecución del código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secuencial, de </a:t>
            </a:r>
            <a:r>
              <a:rPr b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arriba hacia abajo.</a:t>
            </a:r>
            <a:endParaRPr b="1"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lo largo de la ejecución del código, los valores de las variables pueden ir cambiando; por ejemplo, puede cambiar la variable </a:t>
            </a:r>
            <a:r>
              <a:rPr b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texto, 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en el ejemplo.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¿Cuál crees que sea su último valor ?</a:t>
            </a:r>
            <a:endParaRPr b="1" i="1"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63550" lvl="2" marL="1371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AutoNum type="alphaLcPeriod"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Monroe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63550" lvl="2" marL="1371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AutoNum type="alphaLcPeriod"/>
            </a:pPr>
            <a:r>
              <a:rPr b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Lima e Independencia</a:t>
            </a:r>
            <a:endParaRPr b="1"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797" name="Google Shape;1797;p80"/>
          <p:cNvCxnSpPr/>
          <p:nvPr/>
        </p:nvCxnSpPr>
        <p:spPr>
          <a:xfrm>
            <a:off x="11650795" y="3744225"/>
            <a:ext cx="34200" cy="4665000"/>
          </a:xfrm>
          <a:prstGeom prst="straightConnector1">
            <a:avLst/>
          </a:prstGeom>
          <a:noFill/>
          <a:ln cap="flat" cmpd="sng" w="762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8" name="Google Shape;1798;p80"/>
          <p:cNvCxnSpPr/>
          <p:nvPr/>
        </p:nvCxnSpPr>
        <p:spPr>
          <a:xfrm flipH="1">
            <a:off x="7390900" y="9313425"/>
            <a:ext cx="1038900" cy="15000"/>
          </a:xfrm>
          <a:prstGeom prst="straightConnector1">
            <a:avLst/>
          </a:prstGeom>
          <a:noFill/>
          <a:ln cap="flat" cmpd="sng" w="762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8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04" name="Google Shape;1804;p8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5" name="Google Shape;1805;p8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06" name="Google Shape;1806;p8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07" name="Google Shape;1807;p8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8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8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8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8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8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8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8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8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8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8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8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9" name="Google Shape;1819;p8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20" name="Google Shape;1820;p81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Interactuando con la consola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1" name="Google Shape;1821;p8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822" name="Google Shape;1822;p8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8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8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8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81"/>
          <p:cNvSpPr txBox="1"/>
          <p:nvPr/>
        </p:nvSpPr>
        <p:spPr>
          <a:xfrm>
            <a:off x="829800" y="1916213"/>
            <a:ext cx="166284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saber si nuestro código está bien escrito o si queremos ver el resultado de la ejecución del código, vamos a utilizar una función llamada </a:t>
            </a:r>
            <a:r>
              <a:rPr b="1" lang="es-419" sz="37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print().</a:t>
            </a:r>
            <a:endParaRPr b="1" sz="37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7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print()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nos permite visualizar datos en la consola.</a:t>
            </a:r>
            <a:endParaRPr b="1" sz="37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835" name="Google Shape;183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400" y="4472072"/>
            <a:ext cx="14198098" cy="4169877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36" name="Google Shape;1836;p81"/>
          <p:cNvCxnSpPr/>
          <p:nvPr/>
        </p:nvCxnSpPr>
        <p:spPr>
          <a:xfrm>
            <a:off x="11884100" y="8014575"/>
            <a:ext cx="5400" cy="1147800"/>
          </a:xfrm>
          <a:prstGeom prst="straightConnector1">
            <a:avLst/>
          </a:prstGeom>
          <a:noFill/>
          <a:ln cap="flat" cmpd="sng" w="762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7" name="Google Shape;1837;p81"/>
          <p:cNvCxnSpPr/>
          <p:nvPr/>
        </p:nvCxnSpPr>
        <p:spPr>
          <a:xfrm>
            <a:off x="7748800" y="8014575"/>
            <a:ext cx="5400" cy="1147800"/>
          </a:xfrm>
          <a:prstGeom prst="straightConnector1">
            <a:avLst/>
          </a:prstGeom>
          <a:noFill/>
          <a:ln cap="flat" cmpd="sng" w="762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8" name="Google Shape;1838;p81"/>
          <p:cNvSpPr txBox="1"/>
          <p:nvPr/>
        </p:nvSpPr>
        <p:spPr>
          <a:xfrm>
            <a:off x="6866034" y="9162375"/>
            <a:ext cx="1776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Código</a:t>
            </a:r>
            <a:endParaRPr/>
          </a:p>
        </p:txBody>
      </p:sp>
      <p:sp>
        <p:nvSpPr>
          <p:cNvPr id="1839" name="Google Shape;1839;p81"/>
          <p:cNvSpPr txBox="1"/>
          <p:nvPr/>
        </p:nvSpPr>
        <p:spPr>
          <a:xfrm>
            <a:off x="10386800" y="9162375"/>
            <a:ext cx="3000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Consola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8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45" name="Google Shape;1845;p8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6" name="Google Shape;1846;p8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47" name="Google Shape;1847;p8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48" name="Google Shape;1848;p8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8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8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8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8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8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8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8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8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8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8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8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8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61" name="Google Shape;1861;p8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Interactuando con la consola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62" name="Google Shape;1862;p8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863" name="Google Shape;1863;p8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8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8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8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8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8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8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8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8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8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8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5" name="Google Shape;1875;p82"/>
          <p:cNvSpPr txBox="1"/>
          <p:nvPr/>
        </p:nvSpPr>
        <p:spPr>
          <a:xfrm>
            <a:off x="829800" y="1916213"/>
            <a:ext cx="166284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caso, estamos mostrando por consola la variable </a:t>
            </a:r>
            <a:r>
              <a:rPr b="1" lang="es-419" sz="37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texto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 medida que cambia su valor.</a:t>
            </a:r>
            <a:endParaRPr b="1" sz="37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876" name="Google Shape;1876;p82"/>
          <p:cNvPicPr preferRelativeResize="0"/>
          <p:nvPr/>
        </p:nvPicPr>
        <p:blipFill rotWithShape="1">
          <a:blip r:embed="rId3">
            <a:alphaModFix/>
          </a:blip>
          <a:srcRect b="36904" l="0" r="0" t="0"/>
          <a:stretch/>
        </p:blipFill>
        <p:spPr>
          <a:xfrm>
            <a:off x="1682425" y="3387975"/>
            <a:ext cx="14880374" cy="5485262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7" name="Google Shape;1877;p82"/>
          <p:cNvPicPr preferRelativeResize="0"/>
          <p:nvPr/>
        </p:nvPicPr>
        <p:blipFill rotWithShape="1">
          <a:blip r:embed="rId4">
            <a:alphaModFix/>
          </a:blip>
          <a:srcRect b="4171" l="0" r="65052" t="15603"/>
          <a:stretch/>
        </p:blipFill>
        <p:spPr>
          <a:xfrm>
            <a:off x="1807325" y="4989950"/>
            <a:ext cx="5759626" cy="38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8" name="Google Shape;1878;p82"/>
          <p:cNvCxnSpPr/>
          <p:nvPr/>
        </p:nvCxnSpPr>
        <p:spPr>
          <a:xfrm flipH="1" rot="10800000">
            <a:off x="4908025" y="5155850"/>
            <a:ext cx="3544800" cy="13386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9" name="Google Shape;1879;p82"/>
          <p:cNvCxnSpPr/>
          <p:nvPr/>
        </p:nvCxnSpPr>
        <p:spPr>
          <a:xfrm flipH="1" rot="10800000">
            <a:off x="4593338" y="5503050"/>
            <a:ext cx="4032900" cy="2907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8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5" name="Google Shape;1885;p8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6" name="Google Shape;1886;p8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87" name="Google Shape;1887;p8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88" name="Google Shape;1888;p8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8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8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8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8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8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8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8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8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8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8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8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0" name="Google Shape;1900;p8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01" name="Google Shape;1901;p83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Interactuando con la consola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02" name="Google Shape;1902;p8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903" name="Google Shape;1903;p8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8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8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8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8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8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8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8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8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8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8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5" name="Google Shape;1915;p83"/>
          <p:cNvSpPr txBox="1"/>
          <p:nvPr/>
        </p:nvSpPr>
        <p:spPr>
          <a:xfrm>
            <a:off x="829800" y="1916213"/>
            <a:ext cx="166284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queremos trabajar con datos ingresados por el usuario (por ejemplo, su sabor de helado preferido), vamos a utilizar una función llamada </a:t>
            </a:r>
            <a:r>
              <a:rPr b="1" lang="es-419" sz="37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input()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7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input()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permite pedirle datos al usuario, y este deberá ingresar su respuesta desde la consola.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916" name="Google Shape;1916;p83"/>
          <p:cNvPicPr preferRelativeResize="0"/>
          <p:nvPr/>
        </p:nvPicPr>
        <p:blipFill rotWithShape="1">
          <a:blip r:embed="rId3">
            <a:alphaModFix/>
          </a:blip>
          <a:srcRect b="62407" l="0" r="8966" t="0"/>
          <a:stretch/>
        </p:blipFill>
        <p:spPr>
          <a:xfrm>
            <a:off x="551239" y="5023100"/>
            <a:ext cx="17185523" cy="3385851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8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22" name="Google Shape;1922;p8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3" name="Google Shape;1923;p8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924" name="Google Shape;1924;p8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925" name="Google Shape;1925;p8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8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8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8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8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8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8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8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8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8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8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8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7" name="Google Shape;1937;p8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38" name="Google Shape;1938;p84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Interactuando con la consola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9" name="Google Shape;1939;p8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940" name="Google Shape;1940;p8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8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8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8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8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8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8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2" name="Google Shape;1952;p84"/>
          <p:cNvSpPr txBox="1"/>
          <p:nvPr/>
        </p:nvSpPr>
        <p:spPr>
          <a:xfrm>
            <a:off x="829800" y="1916213"/>
            <a:ext cx="166284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 típico es guardar esos datos en una variable. Todo lo que se recibe por </a:t>
            </a:r>
            <a:r>
              <a:rPr b="1" lang="es-419" sz="37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input()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 almacena en formato de tipo </a:t>
            </a:r>
            <a:r>
              <a:rPr b="1" lang="es-419" sz="37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texto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953" name="Google Shape;1953;p84"/>
          <p:cNvPicPr preferRelativeResize="0"/>
          <p:nvPr/>
        </p:nvPicPr>
        <p:blipFill rotWithShape="1">
          <a:blip r:embed="rId3">
            <a:alphaModFix/>
          </a:blip>
          <a:srcRect b="67733" l="0" r="10490" t="0"/>
          <a:stretch/>
        </p:blipFill>
        <p:spPr>
          <a:xfrm>
            <a:off x="723825" y="3515150"/>
            <a:ext cx="16840351" cy="28964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4" name="Google Shape;1954;p84"/>
          <p:cNvSpPr txBox="1"/>
          <p:nvPr/>
        </p:nvSpPr>
        <p:spPr>
          <a:xfrm>
            <a:off x="4744275" y="6487325"/>
            <a:ext cx="1336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Se ingresa</a:t>
            </a:r>
            <a:r>
              <a:rPr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 el valor chocolate y luego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se muestra </a:t>
            </a:r>
            <a:r>
              <a:rPr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por consola con un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print()</a:t>
            </a:r>
            <a:r>
              <a:rPr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.</a:t>
            </a:r>
            <a:endParaRPr b="1" sz="3700">
              <a:solidFill>
                <a:schemeClr val="dk1"/>
              </a:solidFill>
              <a:highlight>
                <a:schemeClr val="accent4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55" name="Google Shape;1955;p84"/>
          <p:cNvSpPr txBox="1"/>
          <p:nvPr/>
        </p:nvSpPr>
        <p:spPr>
          <a:xfrm>
            <a:off x="760900" y="7692713"/>
            <a:ext cx="166284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usuario va a responder desde la </a:t>
            </a:r>
            <a:r>
              <a:rPr b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consola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pero se puede tomar este dato como el valor de la </a:t>
            </a:r>
            <a:r>
              <a:rPr b="1"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variable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utilizarlo más adelante.</a:t>
            </a:r>
            <a:endParaRPr b="1"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7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1" name="Google Shape;1171;p67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1172" name="Google Shape;1172;p6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73" name="Google Shape;1173;p6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6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6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6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6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6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6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6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6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6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6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6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5" name="Google Shape;1185;p6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86" name="Google Shape;1186;p67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¿Qué vas a </a:t>
            </a:r>
            <a:r>
              <a:rPr b="1" lang="es-419" sz="5400"/>
              <a:t>lograr </a:t>
            </a:r>
            <a:r>
              <a:rPr lang="es-419" sz="5400"/>
              <a:t>hoy?</a:t>
            </a:r>
            <a:endParaRPr/>
          </a:p>
        </p:txBody>
      </p:sp>
      <p:sp>
        <p:nvSpPr>
          <p:cNvPr id="1187" name="Google Shape;1187;p67"/>
          <p:cNvSpPr txBox="1"/>
          <p:nvPr>
            <p:ph type="title"/>
          </p:nvPr>
        </p:nvSpPr>
        <p:spPr>
          <a:xfrm>
            <a:off x="1267600" y="2246575"/>
            <a:ext cx="80040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Conocer la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sintaxis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Python.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Escribir las primeras líneas de código.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Realizar una primera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práctica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en Replit utilizando Python.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8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1" name="Google Shape;1961;p85"/>
          <p:cNvSpPr/>
          <p:nvPr/>
        </p:nvSpPr>
        <p:spPr>
          <a:xfrm>
            <a:off x="1146775" y="3599900"/>
            <a:ext cx="3492000" cy="1208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Pero…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2" name="Google Shape;1962;p85"/>
          <p:cNvSpPr txBox="1"/>
          <p:nvPr/>
        </p:nvSpPr>
        <p:spPr>
          <a:xfrm>
            <a:off x="1204790" y="5111913"/>
            <a:ext cx="94281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¿Eso es todo lo que se puede hacer con las variables?</a:t>
            </a:r>
            <a:endParaRPr sz="5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3" name="Google Shape;1963;p8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64" name="Google Shape;1964;p85"/>
          <p:cNvCxnSpPr>
            <a:stCxn id="196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5" name="Google Shape;1965;p85"/>
          <p:cNvCxnSpPr>
            <a:stCxn id="196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66" name="Google Shape;1966;p85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967" name="Google Shape;1967;p8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968" name="Google Shape;1968;p8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8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8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8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8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8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8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8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8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8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8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8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0" name="Google Shape;1980;p8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81" name="Google Shape;1981;p85"/>
          <p:cNvGrpSpPr/>
          <p:nvPr/>
        </p:nvGrpSpPr>
        <p:grpSpPr>
          <a:xfrm>
            <a:off x="8679320" y="5388567"/>
            <a:ext cx="4695631" cy="4728241"/>
            <a:chOff x="6344750" y="1889175"/>
            <a:chExt cx="786775" cy="765100"/>
          </a:xfrm>
        </p:grpSpPr>
        <p:sp>
          <p:nvSpPr>
            <p:cNvPr id="1982" name="Google Shape;1982;p85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85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85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85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85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85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85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85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85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85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85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85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85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85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85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85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85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85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85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85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85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85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85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85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85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85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85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85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85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85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85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85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85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85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85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85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85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85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85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85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85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85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85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85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85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8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32" name="Google Shape;2032;p8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3" name="Google Shape;2033;p8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034" name="Google Shape;2034;p8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035" name="Google Shape;2035;p8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8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8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8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8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8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8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8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8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8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8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8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7" name="Google Shape;2047;p8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48" name="Google Shape;2048;p86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Concatenación</a:t>
            </a:r>
            <a:endParaRPr/>
          </a:p>
        </p:txBody>
      </p:sp>
      <p:grpSp>
        <p:nvGrpSpPr>
          <p:cNvPr id="2049" name="Google Shape;2049;p8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2050" name="Google Shape;2050;p8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8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8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8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8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8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8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8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8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8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8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8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2" name="Google Shape;206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075" y="5550488"/>
            <a:ext cx="16273126" cy="24870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63" name="Google Shape;2063;p86"/>
          <p:cNvCxnSpPr/>
          <p:nvPr/>
        </p:nvCxnSpPr>
        <p:spPr>
          <a:xfrm flipH="1" rot="10800000">
            <a:off x="3391725" y="3317225"/>
            <a:ext cx="2199000" cy="3913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64" name="Google Shape;2064;p86"/>
          <p:cNvSpPr txBox="1"/>
          <p:nvPr/>
        </p:nvSpPr>
        <p:spPr>
          <a:xfrm>
            <a:off x="829800" y="2373413"/>
            <a:ext cx="166284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concatenación es la operación que nos permite  </a:t>
            </a:r>
            <a:r>
              <a:rPr b="1" lang="es-419" sz="37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unir variables de tipo texto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utilizando el símbolo </a:t>
            </a:r>
            <a:r>
              <a:rPr b="1" lang="es-419" sz="37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más</a:t>
            </a: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Así podremos combinar cualquier texto con los valores de nuestras variables.</a:t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87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0" name="Google Shape;2070;p87"/>
          <p:cNvSpPr txBox="1"/>
          <p:nvPr/>
        </p:nvSpPr>
        <p:spPr>
          <a:xfrm>
            <a:off x="1148900" y="3881950"/>
            <a:ext cx="7833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lang="es-419" sz="50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/>
              </a:rPr>
              <a:t>link</a:t>
            </a:r>
            <a:r>
              <a:rPr lang="es-419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podrás acceder al proyecto de Replit usado para los ejemplos que acabas de ver.</a:t>
            </a:r>
            <a:endParaRPr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1" name="Google Shape;2071;p87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72" name="Google Shape;2072;p87"/>
          <p:cNvCxnSpPr>
            <a:stCxn id="207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3" name="Google Shape;2073;p87"/>
          <p:cNvCxnSpPr>
            <a:stCxn id="207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74" name="Google Shape;2074;p87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2075" name="Google Shape;2075;p8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076" name="Google Shape;2076;p8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8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8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8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8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8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8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8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8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8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8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8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8" name="Google Shape;2088;p8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89" name="Google Shape;2089;p87"/>
          <p:cNvGrpSpPr/>
          <p:nvPr/>
        </p:nvGrpSpPr>
        <p:grpSpPr>
          <a:xfrm>
            <a:off x="8679320" y="5388567"/>
            <a:ext cx="4695631" cy="4728241"/>
            <a:chOff x="6344750" y="1889175"/>
            <a:chExt cx="786775" cy="765100"/>
          </a:xfrm>
        </p:grpSpPr>
        <p:sp>
          <p:nvSpPr>
            <p:cNvPr id="2090" name="Google Shape;2090;p87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87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87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87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87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87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87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87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87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87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87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87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87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87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87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87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87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87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87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87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87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87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87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87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87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87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87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87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87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87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87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87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87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87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87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87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87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87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87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87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87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87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87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87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87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88"/>
          <p:cNvSpPr txBox="1"/>
          <p:nvPr/>
        </p:nvSpPr>
        <p:spPr>
          <a:xfrm>
            <a:off x="913825" y="2487075"/>
            <a:ext cx="93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 b="1" sz="50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40" name="Google Shape;2140;p88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2141" name="Google Shape;2141;p88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88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88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88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5" name="Google Shape;2145;p88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6" name="Google Shape;2146;p88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7" name="Google Shape;2147;p8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148" name="Google Shape;2148;p8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8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0" name="Google Shape;2150;p8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151" name="Google Shape;2151;p88"/>
          <p:cNvSpPr/>
          <p:nvPr/>
        </p:nvSpPr>
        <p:spPr>
          <a:xfrm rot="5400000">
            <a:off x="4753900" y="-44637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2" name="Google Shape;2152;p88"/>
          <p:cNvSpPr txBox="1"/>
          <p:nvPr/>
        </p:nvSpPr>
        <p:spPr>
          <a:xfrm>
            <a:off x="1552300" y="410466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encontrarás un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cuestionario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preguntas relacionadas con esta presentación.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3" name="Google Shape;2153;p88"/>
          <p:cNvSpPr/>
          <p:nvPr/>
        </p:nvSpPr>
        <p:spPr>
          <a:xfrm rot="5400000">
            <a:off x="4753900" y="3092613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4" name="Google Shape;2154;p88"/>
          <p:cNvSpPr txBox="1"/>
          <p:nvPr/>
        </p:nvSpPr>
        <p:spPr>
          <a:xfrm>
            <a:off x="1552300" y="724191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 tendrás que resolver una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actividad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entregar el link 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155" name="Google Shape;2155;p88"/>
          <p:cNvGrpSpPr/>
          <p:nvPr/>
        </p:nvGrpSpPr>
        <p:grpSpPr>
          <a:xfrm>
            <a:off x="12802662" y="1205068"/>
            <a:ext cx="4365693" cy="4618015"/>
            <a:chOff x="1438525" y="7648472"/>
            <a:chExt cx="1671911" cy="1768541"/>
          </a:xfrm>
        </p:grpSpPr>
        <p:sp>
          <p:nvSpPr>
            <p:cNvPr id="2156" name="Google Shape;2156;p88"/>
            <p:cNvSpPr/>
            <p:nvPr/>
          </p:nvSpPr>
          <p:spPr>
            <a:xfrm>
              <a:off x="2977581" y="9379342"/>
              <a:ext cx="35408" cy="37671"/>
            </a:xfrm>
            <a:custGeom>
              <a:rect b="b" l="l" r="r" t="t"/>
              <a:pathLst>
                <a:path extrusionOk="0" fill="none" h="749" w="704">
                  <a:moveTo>
                    <a:pt x="1" y="749"/>
                  </a:moveTo>
                  <a:lnTo>
                    <a:pt x="704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88"/>
            <p:cNvSpPr/>
            <p:nvPr/>
          </p:nvSpPr>
          <p:spPr>
            <a:xfrm>
              <a:off x="2304885" y="9379342"/>
              <a:ext cx="35206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88"/>
            <p:cNvSpPr/>
            <p:nvPr/>
          </p:nvSpPr>
          <p:spPr>
            <a:xfrm>
              <a:off x="1632189" y="9379342"/>
              <a:ext cx="35207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8A6DF1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88"/>
            <p:cNvSpPr/>
            <p:nvPr/>
          </p:nvSpPr>
          <p:spPr>
            <a:xfrm>
              <a:off x="1635029" y="8044953"/>
              <a:ext cx="377211" cy="421497"/>
            </a:xfrm>
            <a:custGeom>
              <a:rect b="b" l="l" r="r" t="t"/>
              <a:pathLst>
                <a:path extrusionOk="0" h="4854" w="4344">
                  <a:moveTo>
                    <a:pt x="4344" y="1"/>
                  </a:moveTo>
                  <a:lnTo>
                    <a:pt x="2877" y="112"/>
                  </a:lnTo>
                  <a:cubicBezTo>
                    <a:pt x="2471" y="144"/>
                    <a:pt x="2104" y="359"/>
                    <a:pt x="1881" y="694"/>
                  </a:cubicBezTo>
                  <a:lnTo>
                    <a:pt x="192" y="3252"/>
                  </a:lnTo>
                  <a:cubicBezTo>
                    <a:pt x="24" y="3507"/>
                    <a:pt x="1" y="3834"/>
                    <a:pt x="120" y="4113"/>
                  </a:cubicBezTo>
                  <a:cubicBezTo>
                    <a:pt x="248" y="4400"/>
                    <a:pt x="503" y="4599"/>
                    <a:pt x="813" y="4639"/>
                  </a:cubicBezTo>
                  <a:lnTo>
                    <a:pt x="2152" y="4854"/>
                  </a:lnTo>
                  <a:cubicBezTo>
                    <a:pt x="2463" y="3188"/>
                    <a:pt x="3212" y="1523"/>
                    <a:pt x="4344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88"/>
            <p:cNvSpPr/>
            <p:nvPr/>
          </p:nvSpPr>
          <p:spPr>
            <a:xfrm>
              <a:off x="2288276" y="8742484"/>
              <a:ext cx="421497" cy="373043"/>
            </a:xfrm>
            <a:custGeom>
              <a:rect b="b" l="l" r="r" t="t"/>
              <a:pathLst>
                <a:path extrusionOk="0" h="4296" w="4854">
                  <a:moveTo>
                    <a:pt x="4853" y="1"/>
                  </a:moveTo>
                  <a:lnTo>
                    <a:pt x="4853" y="1"/>
                  </a:lnTo>
                  <a:cubicBezTo>
                    <a:pt x="3323" y="1124"/>
                    <a:pt x="1666" y="1873"/>
                    <a:pt x="0" y="2192"/>
                  </a:cubicBezTo>
                  <a:lnTo>
                    <a:pt x="207" y="3531"/>
                  </a:lnTo>
                  <a:cubicBezTo>
                    <a:pt x="255" y="3834"/>
                    <a:pt x="454" y="4097"/>
                    <a:pt x="733" y="4216"/>
                  </a:cubicBezTo>
                  <a:cubicBezTo>
                    <a:pt x="853" y="4272"/>
                    <a:pt x="980" y="4296"/>
                    <a:pt x="1100" y="4296"/>
                  </a:cubicBezTo>
                  <a:cubicBezTo>
                    <a:pt x="1275" y="4296"/>
                    <a:pt x="1451" y="4248"/>
                    <a:pt x="1602" y="4144"/>
                  </a:cubicBezTo>
                  <a:lnTo>
                    <a:pt x="4152" y="2455"/>
                  </a:lnTo>
                  <a:cubicBezTo>
                    <a:pt x="4495" y="2232"/>
                    <a:pt x="4710" y="1873"/>
                    <a:pt x="4742" y="146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88"/>
            <p:cNvSpPr/>
            <p:nvPr/>
          </p:nvSpPr>
          <p:spPr>
            <a:xfrm>
              <a:off x="1899350" y="8323166"/>
              <a:ext cx="532212" cy="528738"/>
            </a:xfrm>
            <a:custGeom>
              <a:rect b="b" l="l" r="r" t="t"/>
              <a:pathLst>
                <a:path extrusionOk="0" h="6089" w="6129">
                  <a:moveTo>
                    <a:pt x="614" y="0"/>
                  </a:moveTo>
                  <a:cubicBezTo>
                    <a:pt x="359" y="638"/>
                    <a:pt x="168" y="1315"/>
                    <a:pt x="49" y="2009"/>
                  </a:cubicBezTo>
                  <a:cubicBezTo>
                    <a:pt x="1" y="2287"/>
                    <a:pt x="96" y="2566"/>
                    <a:pt x="288" y="2766"/>
                  </a:cubicBezTo>
                  <a:lnTo>
                    <a:pt x="3364" y="5834"/>
                  </a:lnTo>
                  <a:cubicBezTo>
                    <a:pt x="3531" y="6001"/>
                    <a:pt x="3746" y="6089"/>
                    <a:pt x="3977" y="6089"/>
                  </a:cubicBezTo>
                  <a:cubicBezTo>
                    <a:pt x="4025" y="6089"/>
                    <a:pt x="4073" y="6089"/>
                    <a:pt x="4113" y="6081"/>
                  </a:cubicBezTo>
                  <a:cubicBezTo>
                    <a:pt x="4814" y="5961"/>
                    <a:pt x="5483" y="5770"/>
                    <a:pt x="6129" y="5507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88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h="12839" w="12895">
                  <a:moveTo>
                    <a:pt x="7519" y="2848"/>
                  </a:moveTo>
                  <a:cubicBezTo>
                    <a:pt x="8153" y="2848"/>
                    <a:pt x="8786" y="3089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ubicBezTo>
                    <a:pt x="6252" y="3089"/>
                    <a:pt x="6886" y="2848"/>
                    <a:pt x="7519" y="2848"/>
                  </a:cubicBezTo>
                  <a:close/>
                  <a:moveTo>
                    <a:pt x="11261" y="1"/>
                  </a:move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88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fill="none" h="12839" w="12895">
                  <a:moveTo>
                    <a:pt x="5770" y="3571"/>
                  </a:moveTo>
                  <a:cubicBezTo>
                    <a:pt x="6734" y="2607"/>
                    <a:pt x="8304" y="2607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lose/>
                  <a:moveTo>
                    <a:pt x="11500" y="7491"/>
                  </a:move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88"/>
            <p:cNvSpPr/>
            <p:nvPr/>
          </p:nvSpPr>
          <p:spPr>
            <a:xfrm>
              <a:off x="2515259" y="7981999"/>
              <a:ext cx="257466" cy="257553"/>
            </a:xfrm>
            <a:custGeom>
              <a:rect b="b" l="l" r="r" t="t"/>
              <a:pathLst>
                <a:path extrusionOk="0" h="2966" w="2965">
                  <a:moveTo>
                    <a:pt x="1482" y="1"/>
                  </a:moveTo>
                  <a:cubicBezTo>
                    <a:pt x="1100" y="1"/>
                    <a:pt x="717" y="144"/>
                    <a:pt x="430" y="431"/>
                  </a:cubicBezTo>
                  <a:cubicBezTo>
                    <a:pt x="151" y="710"/>
                    <a:pt x="0" y="1084"/>
                    <a:pt x="0" y="1483"/>
                  </a:cubicBezTo>
                  <a:cubicBezTo>
                    <a:pt x="0" y="1881"/>
                    <a:pt x="151" y="2248"/>
                    <a:pt x="430" y="2535"/>
                  </a:cubicBezTo>
                  <a:cubicBezTo>
                    <a:pt x="721" y="2822"/>
                    <a:pt x="1102" y="2965"/>
                    <a:pt x="1482" y="2965"/>
                  </a:cubicBezTo>
                  <a:cubicBezTo>
                    <a:pt x="1863" y="2965"/>
                    <a:pt x="2243" y="2822"/>
                    <a:pt x="2534" y="2535"/>
                  </a:cubicBezTo>
                  <a:cubicBezTo>
                    <a:pt x="2813" y="2248"/>
                    <a:pt x="2965" y="1881"/>
                    <a:pt x="2965" y="1483"/>
                  </a:cubicBezTo>
                  <a:cubicBezTo>
                    <a:pt x="2965" y="1084"/>
                    <a:pt x="2813" y="710"/>
                    <a:pt x="2534" y="431"/>
                  </a:cubicBezTo>
                  <a:cubicBezTo>
                    <a:pt x="2239" y="144"/>
                    <a:pt x="1865" y="1"/>
                    <a:pt x="1482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88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88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fill="none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88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88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fill="none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88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88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fill="none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1" name="Google Shape;2171;p8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172" name="Google Shape;2172;p8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173" name="Google Shape;2173;p8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8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8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8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8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8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8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8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8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8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8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8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5" name="Google Shape;2185;p8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89"/>
          <p:cNvSpPr txBox="1"/>
          <p:nvPr/>
        </p:nvSpPr>
        <p:spPr>
          <a:xfrm>
            <a:off x="4324949" y="981625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91" name="Google Shape;2191;p89"/>
          <p:cNvGrpSpPr/>
          <p:nvPr/>
        </p:nvGrpSpPr>
        <p:grpSpPr>
          <a:xfrm>
            <a:off x="5804728" y="2988773"/>
            <a:ext cx="6678545" cy="6316600"/>
            <a:chOff x="2078675" y="1829575"/>
            <a:chExt cx="852475" cy="806275"/>
          </a:xfrm>
        </p:grpSpPr>
        <p:sp>
          <p:nvSpPr>
            <p:cNvPr id="2192" name="Google Shape;2192;p89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89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89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89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89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89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89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89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89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89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89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89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89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89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89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89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89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89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89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89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89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89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89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89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89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89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89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89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89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89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89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89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4" name="Google Shape;2224;p8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225" name="Google Shape;2225;p8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226" name="Google Shape;2226;p8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8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8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8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8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8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8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8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8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8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8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8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8" name="Google Shape;2238;p8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90"/>
          <p:cNvSpPr txBox="1"/>
          <p:nvPr/>
        </p:nvSpPr>
        <p:spPr>
          <a:xfrm>
            <a:off x="4324949" y="10935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244" name="Google Shape;2244;p90"/>
          <p:cNvGrpSpPr/>
          <p:nvPr/>
        </p:nvGrpSpPr>
        <p:grpSpPr>
          <a:xfrm>
            <a:off x="5859698" y="4572100"/>
            <a:ext cx="6568603" cy="4621399"/>
            <a:chOff x="12616253" y="4062668"/>
            <a:chExt cx="4520095" cy="3328819"/>
          </a:xfrm>
        </p:grpSpPr>
        <p:sp>
          <p:nvSpPr>
            <p:cNvPr id="2245" name="Google Shape;2245;p90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90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90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90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90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90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90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90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90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90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90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90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90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90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90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90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90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90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90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90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90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90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90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90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90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90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90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90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90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90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5" name="Google Shape;2275;p90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2276" name="Google Shape;2276;p90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90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90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90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90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90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90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90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90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90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90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90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90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90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90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90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90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90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90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90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90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90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8" name="Google Shape;2298;p9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299" name="Google Shape;2299;p9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300" name="Google Shape;2300;p9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9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9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9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9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9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9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9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9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9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9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9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2" name="Google Shape;2312;p9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91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clase 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Introducción: Sintaxis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2318" name="Google Shape;2318;p91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2319" name="Google Shape;2319;p91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91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91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91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91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91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91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91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91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91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91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91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91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91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91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91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91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91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91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91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91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91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91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91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91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91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91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91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91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91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91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91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91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91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91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91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91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91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91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91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91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91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91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91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91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4" name="Google Shape;2364;p91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2365" name="Google Shape;2365;p91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366" name="Google Shape;2366;p9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367" name="Google Shape;2367;p91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368" name="Google Shape;2368;p9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9" name="Google Shape;2369;p91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91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91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2" name="Google Shape;2372;p91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73" name="Google Shape;2373;p9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374" name="Google Shape;2374;p9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5" name="Google Shape;2375;p9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6" name="Google Shape;2376;p9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377" name="Google Shape;2377;p91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78" name="Google Shape;2378;p91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379" name="Google Shape;2379;p91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0" name="Google Shape;2380;p91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81" name="Google Shape;2381;p91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2382" name="Google Shape;2382;p91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383" name="Google Shape;2383;p9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384" name="Google Shape;2384;p91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385" name="Google Shape;2385;p9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86" name="Google Shape;2386;p9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387" name="Google Shape;2387;p9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8" name="Google Shape;2388;p9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9" name="Google Shape;2389;p9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390" name="Google Shape;2390;p91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391" name="Google Shape;2391;p91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2" name="Google Shape;2392;p91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393" name="Google Shape;2393;p91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394" name="Google Shape;2394;p91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95" name="Google Shape;2395;p91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396" name="Google Shape;2396;p91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7" name="Google Shape;2397;p91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8" name="Google Shape;2398;p91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9" name="Google Shape;2399;p91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0" name="Google Shape;2400;p91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1" name="Google Shape;2401;p91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2" name="Google Shape;2402;p91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3" name="Google Shape;2403;p91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4" name="Google Shape;2404;p91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91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91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91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8" name="Google Shape;2408;p91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9" name="Google Shape;2409;p91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91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1" name="Google Shape;2411;p91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2" name="Google Shape;2412;p91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91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91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91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91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91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91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91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91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21" name="Google Shape;2421;p91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22" name="Google Shape;2422;p91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423" name="Google Shape;2423;p91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4" name="Google Shape;2424;p91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425" name="Google Shape;2425;p91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91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7" name="Google Shape;2427;p91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2428" name="Google Shape;2428;p91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429" name="Google Shape;2429;p91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430" name="Google Shape;2430;p91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1" name="Google Shape;2431;p91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32" name="Google Shape;2432;p91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433" name="Google Shape;2433;p91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4" name="Google Shape;2434;p91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5" name="Google Shape;2435;p91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6" name="Google Shape;2436;p91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7" name="Google Shape;2437;p91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8" name="Google Shape;2438;p91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9" name="Google Shape;2439;p91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0" name="Google Shape;2440;p91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1" name="Google Shape;2441;p91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2" name="Google Shape;2442;p91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443" name="Google Shape;2443;p91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44" name="Google Shape;2444;p91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2445" name="Google Shape;2445;p91"/>
          <p:cNvSpPr txBox="1"/>
          <p:nvPr/>
        </p:nvSpPr>
        <p:spPr>
          <a:xfrm>
            <a:off x="6475675" y="8282350"/>
            <a:ext cx="815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Coding.</a:t>
            </a:r>
            <a:endParaRPr i="1" sz="3000"/>
          </a:p>
        </p:txBody>
      </p:sp>
      <p:sp>
        <p:nvSpPr>
          <p:cNvPr id="2446" name="Google Shape;2446;p91"/>
          <p:cNvSpPr txBox="1"/>
          <p:nvPr/>
        </p:nvSpPr>
        <p:spPr>
          <a:xfrm>
            <a:off x="6475675" y="7149638"/>
            <a:ext cx="89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PYTHON: INTRODUCCIÓN</a:t>
            </a:r>
            <a:endParaRPr i="1" sz="3000"/>
          </a:p>
        </p:txBody>
      </p:sp>
      <p:grpSp>
        <p:nvGrpSpPr>
          <p:cNvPr id="2447" name="Google Shape;2447;p91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2448" name="Google Shape;2448;p91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91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91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91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91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91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91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91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91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91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91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91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91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91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91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91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91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5" name="Google Shape;2465;p91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91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7" name="Google Shape;2467;p91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2468" name="Google Shape;2468;p91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2469" name="Google Shape;2469;p91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91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91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91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91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91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91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91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91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91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9" name="Google Shape;2479;p91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0" name="Google Shape;2480;p91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2481" name="Google Shape;2481;p91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91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91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91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91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91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91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91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91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91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91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2" name="Google Shape;2492;p91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2493" name="Google Shape;2493;p91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91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5" name="Google Shape;2495;p91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6" name="Google Shape;2496;p91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2497" name="Google Shape;2497;p91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2498" name="Google Shape;2498;p9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99" name="Google Shape;2499;p9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0" name="Google Shape;2500;p9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1" name="Google Shape;2501;p9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2" name="Google Shape;2502;p9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3" name="Google Shape;2503;p9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4" name="Google Shape;2504;p9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5" name="Google Shape;2505;p9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6" name="Google Shape;2506;p9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7" name="Google Shape;2507;p9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8" name="Google Shape;2508;p9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09" name="Google Shape;2509;p9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10" name="Google Shape;2510;p91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511" name="Google Shape;2511;p91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512" name="Google Shape;2512;p91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2513" name="Google Shape;2513;p91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91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91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91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91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91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91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91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91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91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91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91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91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91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91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91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91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91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91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91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91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91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91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91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91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91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91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91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91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91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3" name="Google Shape;2543;p91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2544" name="Google Shape;2544;p91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545" name="Google Shape;2545;p91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546" name="Google Shape;2546;p91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7" name="Google Shape;2547;p91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48" name="Google Shape;2548;p91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549" name="Google Shape;2549;p91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0" name="Google Shape;2550;p91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1" name="Google Shape;2551;p91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2" name="Google Shape;2552;p91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3" name="Google Shape;2553;p91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4" name="Google Shape;2554;p91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5" name="Google Shape;2555;p91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6" name="Google Shape;2556;p91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7" name="Google Shape;2557;p91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8" name="Google Shape;2558;p91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559" name="Google Shape;2559;p91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0" name="Google Shape;2560;p91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91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2" name="Google Shape;2562;p91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2563" name="Google Shape;2563;p91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564" name="Google Shape;2564;p9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565" name="Google Shape;2565;p91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566" name="Google Shape;2566;p9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7" name="Google Shape;2567;p91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91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9" name="Google Shape;2569;p91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0" name="Google Shape;2570;p91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71" name="Google Shape;2571;p9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572" name="Google Shape;2572;p9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3" name="Google Shape;2573;p9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4" name="Google Shape;2574;p9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575" name="Google Shape;2575;p91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76" name="Google Shape;2576;p91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577" name="Google Shape;2577;p91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8" name="Google Shape;2578;p91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579" name="Google Shape;2579;p91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91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91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91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91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91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91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91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91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91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91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91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91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91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91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4" name="Google Shape;2594;p91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2595" name="Google Shape;2595;p91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596" name="Google Shape;2596;p9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597" name="Google Shape;2597;p91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598" name="Google Shape;2598;p9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99" name="Google Shape;2599;p9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600" name="Google Shape;2600;p9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1" name="Google Shape;2601;p9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2" name="Google Shape;2602;p9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03" name="Google Shape;2603;p91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604" name="Google Shape;2604;p91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5" name="Google Shape;2605;p91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606" name="Google Shape;2606;p91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607" name="Google Shape;2607;p91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8" name="Google Shape;2608;p91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609" name="Google Shape;2609;p91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91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91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91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91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4" name="Google Shape;2614;p91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5" name="Google Shape;2615;p91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91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7" name="Google Shape;2617;p91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91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91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0" name="Google Shape;2620;p91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1" name="Google Shape;2621;p91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2" name="Google Shape;2622;p91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3" name="Google Shape;2623;p91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4" name="Google Shape;2624;p91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5" name="Google Shape;2625;p91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6" name="Google Shape;2626;p91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7" name="Google Shape;2627;p91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8" name="Google Shape;2628;p91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91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91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91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91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91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34" name="Google Shape;2634;p91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35" name="Google Shape;2635;p91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636" name="Google Shape;2636;p91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91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68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8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68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95" name="Google Shape;1195;p68"/>
          <p:cNvCxnSpPr>
            <a:stCxn id="1194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6" name="Google Shape;1196;p68"/>
          <p:cNvCxnSpPr>
            <a:stCxn id="1194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7" name="Google Shape;1197;p68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1198" name="Google Shape;1198;p68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8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8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68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68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68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68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8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8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3" name="Google Shape;1273;p68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grpSp>
        <p:nvGrpSpPr>
          <p:cNvPr id="1274" name="Google Shape;1274;p6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75" name="Google Shape;1275;p6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76" name="Google Shape;1276;p6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6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6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6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6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6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6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6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6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8" name="Google Shape;1288;p6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89" name="Google Shape;1289;p68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68"/>
          <p:cNvSpPr txBox="1"/>
          <p:nvPr>
            <p:ph idx="2" type="title"/>
          </p:nvPr>
        </p:nvSpPr>
        <p:spPr>
          <a:xfrm>
            <a:off x="9104600" y="2320350"/>
            <a:ext cx="80040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Sintaxis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inicial.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Ejecución de código en orden secuencial.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Ingresar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mostrar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datos por consola.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6" name="Google Shape;1296;p6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6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98" name="Google Shape;1298;p6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99" name="Google Shape;1299;p6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6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6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6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6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6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6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1" name="Google Shape;1311;p6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12" name="Google Shape;1312;p69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Programar en Python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3" name="Google Shape;1313;p6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14" name="Google Shape;1314;p6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6" name="Google Shape;1326;p69"/>
          <p:cNvSpPr txBox="1"/>
          <p:nvPr/>
        </p:nvSpPr>
        <p:spPr>
          <a:xfrm>
            <a:off x="654750" y="2057400"/>
            <a:ext cx="16978800" cy="4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Siempre que programamos, lo hacemos sobre un archivo de texto.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no sobre cualquier archivo. 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chivo"/>
              <a:buChar char="■"/>
            </a:pP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Cuando queremos hacer una lista de compras, puede que la guardemos en una nota de texto, que es un archivo de tipo .txt.</a:t>
            </a:r>
            <a:endParaRPr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chivo"/>
              <a:buChar char="■"/>
            </a:pP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queremos escribir un ensayo, probablemente lo hagamos en un archivo .doc. </a:t>
            </a:r>
            <a:endParaRPr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31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chivo"/>
              <a:buChar char="■"/>
            </a:pP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programar en Python, debemos hacerlo en un archivo .py, como el archivo </a:t>
            </a:r>
            <a:r>
              <a:rPr b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main.py </a:t>
            </a: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que ofrece </a:t>
            </a:r>
            <a:r>
              <a:rPr b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Replit</a:t>
            </a: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27" name="Google Shape;132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062" y="7134363"/>
            <a:ext cx="11677176" cy="2315625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7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33" name="Google Shape;1333;p7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4" name="Google Shape;1334;p7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35" name="Google Shape;1335;p7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36" name="Google Shape;1336;p7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7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7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7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7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7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7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7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7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7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7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7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8" name="Google Shape;1348;p7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49" name="Google Shape;1349;p70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 Python - Comentarios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0" name="Google Shape;1350;p7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51" name="Google Shape;1351;p7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70"/>
          <p:cNvSpPr txBox="1"/>
          <p:nvPr/>
        </p:nvSpPr>
        <p:spPr>
          <a:xfrm>
            <a:off x="654750" y="1915350"/>
            <a:ext cx="16978800" cy="4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sintaxis es la </a:t>
            </a:r>
            <a:r>
              <a:rPr b="1" lang="es-419" sz="40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forma y el conjunto de reglas con las que </a:t>
            </a:r>
            <a:r>
              <a:rPr b="1" lang="es-419" sz="40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debemos</a:t>
            </a:r>
            <a:r>
              <a:rPr b="1" lang="es-419" sz="40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 escribir las instrucciones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que el ordenador nos entienda y pueda ejecutarlas.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Vamos a empezar a conocer la sintaxis de Python.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Primero, veamos cómo podemos crear un </a:t>
            </a:r>
            <a:r>
              <a:rPr b="1" lang="es-419" sz="40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comentario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en nuestro archivo.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64" name="Google Shape;1364;p70"/>
          <p:cNvSpPr txBox="1"/>
          <p:nvPr/>
        </p:nvSpPr>
        <p:spPr>
          <a:xfrm>
            <a:off x="913800" y="5802913"/>
            <a:ext cx="16978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Los comentarios son bloques de texto usados para ofrecer a otros programadores o a “nuestro futuro yo” información relevante acerca del código que está escrito.</a:t>
            </a:r>
            <a:endParaRPr b="1" i="1" sz="3300">
              <a:solidFill>
                <a:schemeClr val="dk1"/>
              </a:solidFill>
              <a:highlight>
                <a:srgbClr val="FF7059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65" name="Google Shape;136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889" y="7299050"/>
            <a:ext cx="12001500" cy="219075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1" name="Google Shape;1371;p7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7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73" name="Google Shape;1373;p7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74" name="Google Shape;1374;p7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7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7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7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7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7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7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7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7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7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7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7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6" name="Google Shape;1386;p7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87" name="Google Shape;1387;p71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 Python - Variables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8" name="Google Shape;1388;p7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89" name="Google Shape;1389;p7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1" name="Google Shape;1401;p71"/>
          <p:cNvSpPr txBox="1"/>
          <p:nvPr/>
        </p:nvSpPr>
        <p:spPr>
          <a:xfrm>
            <a:off x="654750" y="2057400"/>
            <a:ext cx="16978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Las </a:t>
            </a:r>
            <a:r>
              <a:rPr b="1" lang="es-419" sz="4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variables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se pueden entender como </a:t>
            </a:r>
            <a:r>
              <a:rPr b="1" lang="es-419" sz="40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cajas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en las que se </a:t>
            </a:r>
            <a:r>
              <a:rPr b="1" lang="es-419" sz="40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guardan los datos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que queden en la memoria y puedan ser utilizados más adelante en otra instrucción. 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02" name="Google Shape;1402;p71"/>
          <p:cNvPicPr preferRelativeResize="0"/>
          <p:nvPr/>
        </p:nvPicPr>
        <p:blipFill rotWithShape="1">
          <a:blip r:embed="rId3">
            <a:alphaModFix/>
          </a:blip>
          <a:srcRect b="0" l="0" r="52919" t="0"/>
          <a:stretch/>
        </p:blipFill>
        <p:spPr>
          <a:xfrm>
            <a:off x="6475175" y="4498725"/>
            <a:ext cx="5337651" cy="4556475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3" name="Google Shape;1403;p71"/>
          <p:cNvSpPr/>
          <p:nvPr/>
        </p:nvSpPr>
        <p:spPr>
          <a:xfrm>
            <a:off x="13077352" y="8051100"/>
            <a:ext cx="4431600" cy="80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Veámoslo →</a:t>
            </a:r>
            <a:endParaRPr b="1"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7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9" name="Google Shape;1409;p7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0" name="Google Shape;1410;p7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11" name="Google Shape;1411;p7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12" name="Google Shape;1412;p7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7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7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7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7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7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7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7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7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7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7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7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4" name="Google Shape;1424;p7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25" name="Google Shape;1425;p7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 Python - Variables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26" name="Google Shape;1426;p7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27" name="Google Shape;1427;p7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9" name="Google Shape;1439;p72"/>
          <p:cNvSpPr txBox="1"/>
          <p:nvPr/>
        </p:nvSpPr>
        <p:spPr>
          <a:xfrm>
            <a:off x="3171150" y="2590800"/>
            <a:ext cx="119457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crear una </a:t>
            </a:r>
            <a:r>
              <a:rPr b="1" lang="es-419" sz="44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variable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tenemos que indicar su </a:t>
            </a:r>
            <a:r>
              <a:rPr b="1" lang="es-419" sz="44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nombre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luego colocar el símbolo </a:t>
            </a:r>
            <a:r>
              <a:rPr b="1" lang="es-419" sz="44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igual (=)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y, por último, asignarle un valor.</a:t>
            </a:r>
            <a:endParaRPr sz="4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40" name="Google Shape;14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204" y="5372100"/>
            <a:ext cx="7971592" cy="2647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7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6" name="Google Shape;1446;p7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7" name="Google Shape;1447;p7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48" name="Google Shape;1448;p7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49" name="Google Shape;1449;p7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7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7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7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7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7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7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7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7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7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7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7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1" name="Google Shape;1461;p7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62" name="Google Shape;1462;p73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 Python - Variables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3" name="Google Shape;1463;p7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64" name="Google Shape;1464;p7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6" name="Google Shape;1476;p73"/>
          <p:cNvSpPr txBox="1"/>
          <p:nvPr/>
        </p:nvSpPr>
        <p:spPr>
          <a:xfrm>
            <a:off x="1171063" y="3160500"/>
            <a:ext cx="74358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 buenas prácticas, es recomendable que el nombre de la variable </a:t>
            </a:r>
            <a:r>
              <a:rPr b="1" lang="es-419" sz="44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no comience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con mayúsculas o números y que no contenga espacios ni caracteres especiales como tildes.</a:t>
            </a:r>
            <a:endParaRPr sz="4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77" name="Google Shape;147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888" y="3352800"/>
            <a:ext cx="7181850" cy="47625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78" name="Google Shape;1478;p73"/>
          <p:cNvGrpSpPr/>
          <p:nvPr/>
        </p:nvGrpSpPr>
        <p:grpSpPr>
          <a:xfrm>
            <a:off x="15525158" y="6924059"/>
            <a:ext cx="1909165" cy="1910341"/>
            <a:chOff x="12658384" y="4892603"/>
            <a:chExt cx="1047840" cy="1048486"/>
          </a:xfrm>
        </p:grpSpPr>
        <p:sp>
          <p:nvSpPr>
            <p:cNvPr id="1479" name="Google Shape;1479;p73"/>
            <p:cNvSpPr/>
            <p:nvPr/>
          </p:nvSpPr>
          <p:spPr>
            <a:xfrm>
              <a:off x="12658384" y="4892603"/>
              <a:ext cx="1047840" cy="1048486"/>
            </a:xfrm>
            <a:custGeom>
              <a:rect b="b" l="l" r="r" t="t"/>
              <a:pathLst>
                <a:path extrusionOk="0" h="25988" w="25972">
                  <a:moveTo>
                    <a:pt x="12978" y="0"/>
                  </a:moveTo>
                  <a:cubicBezTo>
                    <a:pt x="5805" y="0"/>
                    <a:pt x="1" y="5821"/>
                    <a:pt x="1" y="12994"/>
                  </a:cubicBezTo>
                  <a:cubicBezTo>
                    <a:pt x="1" y="20167"/>
                    <a:pt x="5805" y="25988"/>
                    <a:pt x="12978" y="25988"/>
                  </a:cubicBezTo>
                  <a:cubicBezTo>
                    <a:pt x="20151" y="25988"/>
                    <a:pt x="25972" y="20167"/>
                    <a:pt x="25972" y="12994"/>
                  </a:cubicBezTo>
                  <a:cubicBezTo>
                    <a:pt x="25972" y="5821"/>
                    <a:pt x="20151" y="0"/>
                    <a:pt x="12978" y="0"/>
                  </a:cubicBezTo>
                  <a:close/>
                </a:path>
              </a:pathLst>
            </a:custGeom>
            <a:solidFill>
              <a:srgbClr val="FF8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3"/>
            <p:cNvSpPr/>
            <p:nvPr/>
          </p:nvSpPr>
          <p:spPr>
            <a:xfrm>
              <a:off x="13001680" y="5235213"/>
              <a:ext cx="364598" cy="359958"/>
            </a:xfrm>
            <a:custGeom>
              <a:rect b="b" l="l" r="r" t="t"/>
              <a:pathLst>
                <a:path extrusionOk="0" fill="none" h="8922" w="9037">
                  <a:moveTo>
                    <a:pt x="0" y="0"/>
                  </a:moveTo>
                  <a:lnTo>
                    <a:pt x="9037" y="8921"/>
                  </a:lnTo>
                </a:path>
              </a:pathLst>
            </a:custGeom>
            <a:solidFill>
              <a:srgbClr val="FF8D7A"/>
            </a:solidFill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3"/>
            <p:cNvSpPr/>
            <p:nvPr/>
          </p:nvSpPr>
          <p:spPr>
            <a:xfrm>
              <a:off x="13001680" y="5235213"/>
              <a:ext cx="364598" cy="359958"/>
            </a:xfrm>
            <a:custGeom>
              <a:rect b="b" l="l" r="r" t="t"/>
              <a:pathLst>
                <a:path extrusionOk="0" fill="none" h="8922" w="9037">
                  <a:moveTo>
                    <a:pt x="9037" y="0"/>
                  </a:moveTo>
                  <a:lnTo>
                    <a:pt x="0" y="8921"/>
                  </a:lnTo>
                </a:path>
              </a:pathLst>
            </a:custGeom>
            <a:solidFill>
              <a:srgbClr val="FF8D7A"/>
            </a:solidFill>
            <a:ln cap="flat" cmpd="sng" w="1905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7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7" name="Google Shape;1487;p74"/>
          <p:cNvSpPr txBox="1"/>
          <p:nvPr/>
        </p:nvSpPr>
        <p:spPr>
          <a:xfrm>
            <a:off x="1111590" y="4325088"/>
            <a:ext cx="9428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Tipos de datos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8" name="Google Shape;1488;p7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89" name="Google Shape;1489;p74"/>
          <p:cNvCxnSpPr>
            <a:stCxn id="1488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0" name="Google Shape;1490;p74"/>
          <p:cNvCxnSpPr>
            <a:stCxn id="1488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1" name="Google Shape;1491;p74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492" name="Google Shape;1492;p7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93" name="Google Shape;1493;p7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7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7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7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7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7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7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7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7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7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7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7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5" name="Google Shape;1505;p7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06" name="Google Shape;1506;p74"/>
          <p:cNvGrpSpPr/>
          <p:nvPr/>
        </p:nvGrpSpPr>
        <p:grpSpPr>
          <a:xfrm>
            <a:off x="8679320" y="5388567"/>
            <a:ext cx="4695631" cy="4728241"/>
            <a:chOff x="6344750" y="1889175"/>
            <a:chExt cx="786775" cy="765100"/>
          </a:xfrm>
        </p:grpSpPr>
        <p:sp>
          <p:nvSpPr>
            <p:cNvPr id="1507" name="Google Shape;1507;p74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4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4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4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4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4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4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4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4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4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4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4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4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4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4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4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4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4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4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4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4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4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4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4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4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4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4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4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4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4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4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4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4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4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4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4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4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4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4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4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4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4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4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4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4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00CC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DBF0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