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10287000" cx="18288000"/>
  <p:notesSz cx="6858000" cy="9144000"/>
  <p:embeddedFontLst>
    <p:embeddedFont>
      <p:font typeface="Archivo Light"/>
      <p:regular r:id="rId36"/>
      <p:bold r:id="rId37"/>
      <p:italic r:id="rId38"/>
      <p:boldItalic r:id="rId39"/>
    </p:embeddedFont>
    <p:embeddedFont>
      <p:font typeface="Montserrat SemiBold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Montserrat Medium"/>
      <p:regular r:id="rId48"/>
      <p:bold r:id="rId49"/>
      <p:italic r:id="rId50"/>
      <p:boldItalic r:id="rId51"/>
    </p:embeddedFont>
    <p:embeddedFont>
      <p:font typeface="Roboto Mono"/>
      <p:regular r:id="rId52"/>
      <p:bold r:id="rId53"/>
      <p:italic r:id="rId54"/>
      <p:boldItalic r:id="rId55"/>
    </p:embeddedFont>
    <p:embeddedFont>
      <p:font typeface="Archivo"/>
      <p:regular r:id="rId56"/>
      <p:bold r:id="rId57"/>
      <p:italic r:id="rId58"/>
      <p:boldItalic r:id="rId59"/>
    </p:embeddedFont>
    <p:embeddedFont>
      <p:font typeface="Questrial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73B20D-6806-4075-9FBC-34B09D523E66}">
  <a:tblStyle styleId="{A073B20D-6806-4075-9FBC-34B09D523E6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regular.fntdata"/><Relationship Id="rId42" Type="http://schemas.openxmlformats.org/officeDocument/2006/relationships/font" Target="fonts/MontserratSemiBold-italic.fntdata"/><Relationship Id="rId41" Type="http://schemas.openxmlformats.org/officeDocument/2006/relationships/font" Target="fonts/MontserratSemiBold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MontserratSemiBold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ontserratMedium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Montserrat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ArchivoLight-bold.fntdata"/><Relationship Id="rId36" Type="http://schemas.openxmlformats.org/officeDocument/2006/relationships/font" Target="fonts/ArchivoLight-regular.fntdata"/><Relationship Id="rId39" Type="http://schemas.openxmlformats.org/officeDocument/2006/relationships/font" Target="fonts/ArchivoLight-boldItalic.fntdata"/><Relationship Id="rId38" Type="http://schemas.openxmlformats.org/officeDocument/2006/relationships/font" Target="fonts/ArchivoLigh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Questrial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Medium-boldItalic.fntdata"/><Relationship Id="rId50" Type="http://schemas.openxmlformats.org/officeDocument/2006/relationships/font" Target="fonts/MontserratMedium-italic.fntdata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7.xml"/><Relationship Id="rId57" Type="http://schemas.openxmlformats.org/officeDocument/2006/relationships/font" Target="fonts/Archivo-bold.fntdata"/><Relationship Id="rId12" Type="http://schemas.openxmlformats.org/officeDocument/2006/relationships/slide" Target="slides/slide6.xml"/><Relationship Id="rId56" Type="http://schemas.openxmlformats.org/officeDocument/2006/relationships/font" Target="fonts/Archivo-regular.fntdata"/><Relationship Id="rId15" Type="http://schemas.openxmlformats.org/officeDocument/2006/relationships/slide" Target="slides/slide9.xml"/><Relationship Id="rId59" Type="http://schemas.openxmlformats.org/officeDocument/2006/relationships/font" Target="fonts/Archivo-boldItalic.fntdata"/><Relationship Id="rId14" Type="http://schemas.openxmlformats.org/officeDocument/2006/relationships/slide" Target="slides/slide8.xml"/><Relationship Id="rId58" Type="http://schemas.openxmlformats.org/officeDocument/2006/relationships/font" Target="fonts/Archiv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b183cf04df_2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b183cf04df_2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11fa48279d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11fa48279d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11fa48279d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11fa48279d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11fa48279d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11fa48279d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11fa48279d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11fa48279d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11fa48279d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11fa48279d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b79e0ea47e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b79e0ea47e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211fa48279d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211fa48279d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11fa48279d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11fa48279d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11fa48279d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11fa48279d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1b16488be70_1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1b16488be70_1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11fa48279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11fa48279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211fa48279d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211fa48279d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211fa48279d_0_1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211fa48279d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b16488be70_1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b16488be70_1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211fa48279d_0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211fa48279d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211fa48279d_0_1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211fa48279d_0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211fa48279d_0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211fa48279d_0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b2bd7582a1_1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1b2bd7582a1_1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1b2bd7582a1_2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1b2bd7582a1_2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b2bd7582a1_2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1b2bd7582a1_2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11fa48279d_0_2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211fa48279d_0_2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11fa48279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11fa48279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b2bd7582a1_2_2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b2bd7582a1_2_2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b79e0ea47e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b79e0ea47e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b79e0ea47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b79e0ea47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b79e0ea47e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b79e0ea47e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b79e0ea47e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b79e0ea47e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b79e0ea47e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b79e0ea47e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13" name="Google Shape;113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1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2" name="Google Shape;122;p12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2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" name="Google Shape;125;p12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126" name="Google Shape;126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2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131" name="Google Shape;131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2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9" name="Google Shape;139;p13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3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" name="Google Shape;142;p13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43" name="Google Shape;143;p13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3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45" name="Google Shape;145;p13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7" name="Google Shape;147;p13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49" name="Google Shape;149;p13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" name="Google Shape;151;p13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53" name="Google Shape;153;p1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3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4 Blocks 2">
  <p:cSld name="TITLE_3_2">
    <p:bg>
      <p:bgPr>
        <a:solidFill>
          <a:srgbClr val="FDCF49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/>
        </p:nvSpPr>
        <p:spPr>
          <a:xfrm>
            <a:off x="2170050" y="1964250"/>
            <a:ext cx="13947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62" name="Google Shape;162;p15"/>
          <p:cNvGrpSpPr/>
          <p:nvPr/>
        </p:nvGrpSpPr>
        <p:grpSpPr>
          <a:xfrm>
            <a:off x="14107463" y="9450000"/>
            <a:ext cx="3957972" cy="536147"/>
            <a:chOff x="913788" y="717625"/>
            <a:chExt cx="3957972" cy="536147"/>
          </a:xfrm>
        </p:grpSpPr>
        <p:grpSp>
          <p:nvGrpSpPr>
            <p:cNvPr id="163" name="Google Shape;163;p1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4" name="Google Shape;164;p1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" name="Google Shape;176;p1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7" name="Google Shape;177;p1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8" name="Google Shape;178;p1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5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181" name="Google Shape;181;p15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5"/>
          <p:cNvSpPr txBox="1"/>
          <p:nvPr/>
        </p:nvSpPr>
        <p:spPr>
          <a:xfrm>
            <a:off x="6925800" y="5286250"/>
            <a:ext cx="1044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Moodboards ">
  <p:cSld name="TITLE_3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/>
          <p:nvPr/>
        </p:nvSpPr>
        <p:spPr>
          <a:xfrm>
            <a:off x="16857175" y="1029000"/>
            <a:ext cx="516714" cy="507192"/>
          </a:xfrm>
          <a:custGeom>
            <a:rect b="b" l="l" r="r" t="t"/>
            <a:pathLst>
              <a:path extrusionOk="0" h="589758" w="60083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/>
        </p:nvSpPr>
        <p:spPr>
          <a:xfrm>
            <a:off x="1828850" y="2126550"/>
            <a:ext cx="122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88" name="Google Shape;188;p16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189" name="Google Shape;189;p16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90" name="Google Shape;190;p16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191" name="Google Shape;191;p1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3" name="Google Shape;203;p16"/>
          <p:cNvSpPr txBox="1"/>
          <p:nvPr/>
        </p:nvSpPr>
        <p:spPr>
          <a:xfrm>
            <a:off x="1828850" y="5939300"/>
            <a:ext cx="137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4" name="Google Shape;204;p16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Quote">
  <p:cSld name="TITLE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854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8592725" y="3043638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b="0" sz="9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p17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7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211" name="Google Shape;211;p17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2" name="Google Shape;212;p17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 - Client / Orchid cover light">
  <p:cSld name="TITLE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/>
        </p:nvSpPr>
        <p:spPr>
          <a:xfrm>
            <a:off x="703450" y="3189075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¡A trabajar!</a:t>
            </a:r>
            <a:endParaRPr b="0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9" name="Google Shape;229;p18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18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231" name="Google Shape;231;p18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32" name="Google Shape;232;p18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8" name="Google Shape;248;p2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20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252" name="Google Shape;252;p20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0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255" name="Google Shape;255;p2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56" name="Google Shape;256;p2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8" name="Google Shape;268;p2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" name="Google Shape;35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 1">
  <p:cSld name="TITLE_3_1_2"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71" name="Google Shape;271;p2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275" name="Google Shape;275;p21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1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278" name="Google Shape;278;p2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79" name="Google Shape;279;p2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2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 3">
  <p:cSld name="TITLE_3_1_3"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4" name="Google Shape;294;p2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2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298" name="Google Shape;298;p22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2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301" name="Google Shape;301;p2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302" name="Google Shape;302;p2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4" name="Google Shape;314;p2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1" name="Google Shape;321;p24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322" name="Google Shape;322;p2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4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35" name="Google Shape;335;p24"/>
          <p:cNvCxnSpPr>
            <a:stCxn id="33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24"/>
          <p:cNvCxnSpPr>
            <a:stCxn id="33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24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5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44" name="Google Shape;344;p25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45" name="Google Shape;345;p25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25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6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350" name="Google Shape;350;p26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62" name="Google Shape;362;p26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3" name="Google Shape;363;p26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4" name="Google Shape;364;p26"/>
          <p:cNvCxnSpPr>
            <a:stCxn id="36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26"/>
          <p:cNvCxnSpPr>
            <a:stCxn id="36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6" name="Google Shape;36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6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0" name="Google Shape;370;p2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2" name="Google Shape;372;p2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7"/>
          <p:cNvCxnSpPr>
            <a:stCxn id="371" idx="2"/>
            <a:endCxn id="369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27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6" name="Google Shape;376;p27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81" name="Google Shape;381;p28"/>
          <p:cNvCxnSpPr>
            <a:stCxn id="380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28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83" name="Google Shape;383;p28"/>
          <p:cNvCxnSpPr>
            <a:stCxn id="380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28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8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8" name="Google Shape;388;p29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89" name="Google Shape;389;p29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9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91" name="Google Shape;391;p29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9"/>
          <p:cNvCxnSpPr>
            <a:stCxn id="390" idx="2"/>
            <a:endCxn id="38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3" name="Google Shape;39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Google Shape;394;p29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395" name="Google Shape;395;p29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9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402" name="Google Shape;402;p3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30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405" name="Google Shape;405;p30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406" name="Google Shape;406;p30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07" name="Google Shape;407;p30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31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410" name="Google Shape;410;p31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411" name="Google Shape;411;p31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2" name="Google Shape;412;p31"/>
            <p:cNvCxnSpPr>
              <a:stCxn id="410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3" name="Google Shape;413;p31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14" name="Google Shape;414;p31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15" name="Google Shape;415;p31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40" name="Google Shape;40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2" name="Google Shape;52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" name="Google Shape;54;p4"/>
          <p:cNvCxnSpPr>
            <a:stCxn id="5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>
            <a:stCxn id="5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2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9" name="Google Shape;419;p32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3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423" name="Google Shape;423;p3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6" name="Google Shape;426;p33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33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1" name="Google Shape;431;p34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32" name="Google Shape;432;p34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33" name="Google Shape;433;p34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4" name="Google Shape;434;p34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35" name="Google Shape;435;p34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436" name="Google Shape;436;p34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4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441" name="Google Shape;441;p34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34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49" name="Google Shape;449;p35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0" name="Google Shape;450;p35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51" name="Google Shape;451;p35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52" name="Google Shape;452;p35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453" name="Google Shape;453;p35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4" name="Google Shape;454;p35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455" name="Google Shape;455;p35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35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7" name="Google Shape;457;p35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458" name="Google Shape;458;p35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459" name="Google Shape;459;p35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35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1" name="Google Shape;461;p35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5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463" name="Google Shape;463;p35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35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6" name="Google Shape;466;p35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7" name="Google Shape;467;p35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68" name="Google Shape;468;p35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5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5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5"/>
          <p:cNvCxnSpPr>
            <a:stCxn id="61" idx="2"/>
            <a:endCxn id="59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6"/>
          <p:cNvCxnSpPr>
            <a:stCxn id="70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6"/>
          <p:cNvCxnSpPr>
            <a:stCxn id="70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6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9" name="Google Shape;79;p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" name="Google Shape;81;p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7"/>
          <p:cNvCxnSpPr>
            <a:stCxn id="80" idx="2"/>
            <a:endCxn id="7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85" name="Google Shape;85;p7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2" name="Google Shape;92;p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100" name="Google Shape;100;p9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01" name="Google Shape;101;p9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9"/>
            <p:cNvCxnSpPr>
              <a:stCxn id="100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17" name="Google Shape;317;p2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plit.com/@Gestiondhs/C5Tweeter" TargetMode="External"/><Relationship Id="rId4" Type="http://schemas.openxmlformats.org/officeDocument/2006/relationships/hyperlink" Target="https://replit.com/@Gestiondhs/C5Tweeter" TargetMode="External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eplit.com/@Gestiondhs/C5HELADO" TargetMode="External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/>
          <p:nvPr/>
        </p:nvSpPr>
        <p:spPr>
          <a:xfrm>
            <a:off x="11300" y="0"/>
            <a:ext cx="182880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7"/>
          <p:cNvGrpSpPr/>
          <p:nvPr/>
        </p:nvGrpSpPr>
        <p:grpSpPr>
          <a:xfrm rot="10800000">
            <a:off x="21021075" y="2116491"/>
            <a:ext cx="1551546" cy="10086563"/>
            <a:chOff x="-3766725" y="2744225"/>
            <a:chExt cx="3492900" cy="1362000"/>
          </a:xfrm>
        </p:grpSpPr>
        <p:cxnSp>
          <p:nvCxnSpPr>
            <p:cNvPr id="476" name="Google Shape;476;p37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37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37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37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37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37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2" name="Google Shape;482;p37"/>
          <p:cNvGrpSpPr/>
          <p:nvPr/>
        </p:nvGrpSpPr>
        <p:grpSpPr>
          <a:xfrm flipH="1">
            <a:off x="-154943" y="6653656"/>
            <a:ext cx="5298541" cy="3633434"/>
            <a:chOff x="2914650" y="3280000"/>
            <a:chExt cx="1371400" cy="942525"/>
          </a:xfrm>
        </p:grpSpPr>
        <p:sp>
          <p:nvSpPr>
            <p:cNvPr id="483" name="Google Shape;483;p37"/>
            <p:cNvSpPr/>
            <p:nvPr/>
          </p:nvSpPr>
          <p:spPr>
            <a:xfrm>
              <a:off x="3081700" y="3927650"/>
              <a:ext cx="1164000" cy="292875"/>
            </a:xfrm>
            <a:custGeom>
              <a:rect b="b" l="l" r="r" t="t"/>
              <a:pathLst>
                <a:path extrusionOk="0" h="11715" w="46560">
                  <a:moveTo>
                    <a:pt x="2079" y="1"/>
                  </a:moveTo>
                  <a:cubicBezTo>
                    <a:pt x="928" y="1"/>
                    <a:pt x="0" y="938"/>
                    <a:pt x="0" y="2088"/>
                  </a:cubicBezTo>
                  <a:lnTo>
                    <a:pt x="0" y="11714"/>
                  </a:lnTo>
                  <a:lnTo>
                    <a:pt x="46559" y="11714"/>
                  </a:lnTo>
                  <a:lnTo>
                    <a:pt x="46559" y="2088"/>
                  </a:lnTo>
                  <a:cubicBezTo>
                    <a:pt x="46559" y="938"/>
                    <a:pt x="45631" y="1"/>
                    <a:pt x="4448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3079700" y="3925650"/>
              <a:ext cx="1168000" cy="296875"/>
            </a:xfrm>
            <a:custGeom>
              <a:rect b="b" l="l" r="r" t="t"/>
              <a:pathLst>
                <a:path extrusionOk="0" h="11875" w="46720">
                  <a:moveTo>
                    <a:pt x="44561" y="161"/>
                  </a:moveTo>
                  <a:cubicBezTo>
                    <a:pt x="45658" y="161"/>
                    <a:pt x="46559" y="1062"/>
                    <a:pt x="46559" y="2168"/>
                  </a:cubicBezTo>
                  <a:lnTo>
                    <a:pt x="46559" y="11714"/>
                  </a:lnTo>
                  <a:lnTo>
                    <a:pt x="161" y="11714"/>
                  </a:lnTo>
                  <a:lnTo>
                    <a:pt x="161" y="2168"/>
                  </a:lnTo>
                  <a:cubicBezTo>
                    <a:pt x="161" y="1062"/>
                    <a:pt x="1053" y="161"/>
                    <a:pt x="2159" y="161"/>
                  </a:cubicBezTo>
                  <a:close/>
                  <a:moveTo>
                    <a:pt x="2159" y="1"/>
                  </a:moveTo>
                  <a:cubicBezTo>
                    <a:pt x="972" y="1"/>
                    <a:pt x="0" y="973"/>
                    <a:pt x="0" y="2168"/>
                  </a:cubicBezTo>
                  <a:lnTo>
                    <a:pt x="0" y="11874"/>
                  </a:lnTo>
                  <a:lnTo>
                    <a:pt x="46720" y="11874"/>
                  </a:lnTo>
                  <a:lnTo>
                    <a:pt x="46720" y="2168"/>
                  </a:lnTo>
                  <a:cubicBezTo>
                    <a:pt x="46720" y="973"/>
                    <a:pt x="45747" y="1"/>
                    <a:pt x="44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3062075" y="3346450"/>
              <a:ext cx="17200" cy="17650"/>
            </a:xfrm>
            <a:custGeom>
              <a:rect b="b" l="l" r="r" t="t"/>
              <a:pathLst>
                <a:path extrusionOk="0" h="706" w="688">
                  <a:moveTo>
                    <a:pt x="339" y="1"/>
                  </a:moveTo>
                  <a:cubicBezTo>
                    <a:pt x="339" y="1"/>
                    <a:pt x="330" y="358"/>
                    <a:pt x="0" y="358"/>
                  </a:cubicBezTo>
                  <a:cubicBezTo>
                    <a:pt x="330" y="358"/>
                    <a:pt x="339" y="706"/>
                    <a:pt x="339" y="706"/>
                  </a:cubicBezTo>
                  <a:cubicBezTo>
                    <a:pt x="339" y="706"/>
                    <a:pt x="348" y="358"/>
                    <a:pt x="687" y="358"/>
                  </a:cubicBezTo>
                  <a:cubicBezTo>
                    <a:pt x="348" y="358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268875" y="3730950"/>
              <a:ext cx="17175" cy="17650"/>
            </a:xfrm>
            <a:custGeom>
              <a:rect b="b" l="l" r="r" t="t"/>
              <a:pathLst>
                <a:path extrusionOk="0" h="706" w="687">
                  <a:moveTo>
                    <a:pt x="339" y="1"/>
                  </a:moveTo>
                  <a:cubicBezTo>
                    <a:pt x="339" y="1"/>
                    <a:pt x="330" y="357"/>
                    <a:pt x="0" y="357"/>
                  </a:cubicBezTo>
                  <a:cubicBezTo>
                    <a:pt x="330" y="357"/>
                    <a:pt x="339" y="705"/>
                    <a:pt x="339" y="705"/>
                  </a:cubicBezTo>
                  <a:cubicBezTo>
                    <a:pt x="339" y="705"/>
                    <a:pt x="348" y="357"/>
                    <a:pt x="687" y="357"/>
                  </a:cubicBezTo>
                  <a:cubicBezTo>
                    <a:pt x="348" y="357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534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3055825" y="3509525"/>
              <a:ext cx="66050" cy="121750"/>
            </a:xfrm>
            <a:custGeom>
              <a:rect b="b" l="l" r="r" t="t"/>
              <a:pathLst>
                <a:path extrusionOk="0" h="4870" w="2642">
                  <a:moveTo>
                    <a:pt x="2561" y="1"/>
                  </a:moveTo>
                  <a:cubicBezTo>
                    <a:pt x="2391" y="1"/>
                    <a:pt x="2228" y="96"/>
                    <a:pt x="2150" y="258"/>
                  </a:cubicBezTo>
                  <a:lnTo>
                    <a:pt x="0" y="4870"/>
                  </a:lnTo>
                  <a:cubicBezTo>
                    <a:pt x="66" y="4846"/>
                    <a:pt x="135" y="4835"/>
                    <a:pt x="203" y="4835"/>
                  </a:cubicBezTo>
                  <a:cubicBezTo>
                    <a:pt x="264" y="4835"/>
                    <a:pt x="325" y="4844"/>
                    <a:pt x="384" y="4861"/>
                  </a:cubicBezTo>
                  <a:lnTo>
                    <a:pt x="2641" y="8"/>
                  </a:lnTo>
                  <a:cubicBezTo>
                    <a:pt x="2614" y="3"/>
                    <a:pt x="2587" y="1"/>
                    <a:pt x="256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3048025" y="3635975"/>
              <a:ext cx="117775" cy="68250"/>
            </a:xfrm>
            <a:custGeom>
              <a:rect b="b" l="l" r="r" t="t"/>
              <a:pathLst>
                <a:path extrusionOk="0" h="2730" w="4711">
                  <a:moveTo>
                    <a:pt x="515" y="0"/>
                  </a:moveTo>
                  <a:cubicBezTo>
                    <a:pt x="347" y="0"/>
                    <a:pt x="185" y="96"/>
                    <a:pt x="107" y="258"/>
                  </a:cubicBezTo>
                  <a:cubicBezTo>
                    <a:pt x="0" y="490"/>
                    <a:pt x="98" y="758"/>
                    <a:pt x="321" y="865"/>
                  </a:cubicBezTo>
                  <a:lnTo>
                    <a:pt x="4336" y="2729"/>
                  </a:lnTo>
                  <a:cubicBezTo>
                    <a:pt x="4282" y="2568"/>
                    <a:pt x="4291" y="2399"/>
                    <a:pt x="4363" y="2247"/>
                  </a:cubicBezTo>
                  <a:cubicBezTo>
                    <a:pt x="4443" y="2087"/>
                    <a:pt x="4568" y="1971"/>
                    <a:pt x="4711" y="1908"/>
                  </a:cubicBezTo>
                  <a:lnTo>
                    <a:pt x="705" y="44"/>
                  </a:lnTo>
                  <a:cubicBezTo>
                    <a:pt x="644" y="14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070550" y="3511725"/>
              <a:ext cx="163050" cy="171075"/>
            </a:xfrm>
            <a:custGeom>
              <a:rect b="b" l="l" r="r" t="t"/>
              <a:pathLst>
                <a:path extrusionOk="0" h="6843" w="6522">
                  <a:moveTo>
                    <a:pt x="2257" y="0"/>
                  </a:moveTo>
                  <a:lnTo>
                    <a:pt x="0" y="4853"/>
                  </a:lnTo>
                  <a:lnTo>
                    <a:pt x="4265" y="6843"/>
                  </a:lnTo>
                  <a:lnTo>
                    <a:pt x="6522" y="198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3177600" y="3625200"/>
              <a:ext cx="378500" cy="115150"/>
            </a:xfrm>
            <a:custGeom>
              <a:rect b="b" l="l" r="r" t="t"/>
              <a:pathLst>
                <a:path extrusionOk="0" h="4606" w="15140">
                  <a:moveTo>
                    <a:pt x="13513" y="1"/>
                  </a:moveTo>
                  <a:cubicBezTo>
                    <a:pt x="13372" y="1"/>
                    <a:pt x="13229" y="21"/>
                    <a:pt x="13088" y="64"/>
                  </a:cubicBezTo>
                  <a:lnTo>
                    <a:pt x="7985" y="1661"/>
                  </a:lnTo>
                  <a:lnTo>
                    <a:pt x="1945" y="172"/>
                  </a:lnTo>
                  <a:cubicBezTo>
                    <a:pt x="1830" y="144"/>
                    <a:pt x="1716" y="131"/>
                    <a:pt x="1602" y="131"/>
                  </a:cubicBezTo>
                  <a:cubicBezTo>
                    <a:pt x="950" y="131"/>
                    <a:pt x="355" y="572"/>
                    <a:pt x="188" y="1233"/>
                  </a:cubicBezTo>
                  <a:cubicBezTo>
                    <a:pt x="0" y="2009"/>
                    <a:pt x="473" y="2794"/>
                    <a:pt x="1249" y="2982"/>
                  </a:cubicBezTo>
                  <a:lnTo>
                    <a:pt x="7690" y="4570"/>
                  </a:lnTo>
                  <a:cubicBezTo>
                    <a:pt x="7797" y="4596"/>
                    <a:pt x="7913" y="4605"/>
                    <a:pt x="8029" y="4605"/>
                  </a:cubicBezTo>
                  <a:cubicBezTo>
                    <a:pt x="8181" y="4605"/>
                    <a:pt x="8324" y="4587"/>
                    <a:pt x="8466" y="4543"/>
                  </a:cubicBezTo>
                  <a:lnTo>
                    <a:pt x="13944" y="2830"/>
                  </a:lnTo>
                  <a:cubicBezTo>
                    <a:pt x="14711" y="2589"/>
                    <a:pt x="15139" y="1777"/>
                    <a:pt x="14899" y="1019"/>
                  </a:cubicBezTo>
                  <a:cubicBezTo>
                    <a:pt x="14702" y="395"/>
                    <a:pt x="14128" y="1"/>
                    <a:pt x="13513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043325" y="3770350"/>
              <a:ext cx="644575" cy="337550"/>
            </a:xfrm>
            <a:custGeom>
              <a:rect b="b" l="l" r="r" t="t"/>
              <a:pathLst>
                <a:path extrusionOk="0" h="13502" w="25783">
                  <a:moveTo>
                    <a:pt x="11695" y="0"/>
                  </a:moveTo>
                  <a:cubicBezTo>
                    <a:pt x="11072" y="0"/>
                    <a:pt x="10473" y="248"/>
                    <a:pt x="10037" y="699"/>
                  </a:cubicBezTo>
                  <a:lnTo>
                    <a:pt x="4488" y="6436"/>
                  </a:lnTo>
                  <a:lnTo>
                    <a:pt x="1517" y="8077"/>
                  </a:lnTo>
                  <a:cubicBezTo>
                    <a:pt x="402" y="8693"/>
                    <a:pt x="1" y="10093"/>
                    <a:pt x="616" y="11208"/>
                  </a:cubicBezTo>
                  <a:cubicBezTo>
                    <a:pt x="670" y="11315"/>
                    <a:pt x="732" y="11414"/>
                    <a:pt x="804" y="11503"/>
                  </a:cubicBezTo>
                  <a:cubicBezTo>
                    <a:pt x="875" y="12002"/>
                    <a:pt x="1098" y="12475"/>
                    <a:pt x="1491" y="12850"/>
                  </a:cubicBezTo>
                  <a:cubicBezTo>
                    <a:pt x="1937" y="13287"/>
                    <a:pt x="2517" y="13501"/>
                    <a:pt x="3097" y="13501"/>
                  </a:cubicBezTo>
                  <a:cubicBezTo>
                    <a:pt x="3694" y="13501"/>
                    <a:pt x="4301" y="13269"/>
                    <a:pt x="4756" y="12796"/>
                  </a:cubicBezTo>
                  <a:lnTo>
                    <a:pt x="7325" y="10147"/>
                  </a:lnTo>
                  <a:lnTo>
                    <a:pt x="14453" y="6204"/>
                  </a:lnTo>
                  <a:lnTo>
                    <a:pt x="20930" y="6213"/>
                  </a:lnTo>
                  <a:lnTo>
                    <a:pt x="23401" y="6213"/>
                  </a:lnTo>
                  <a:cubicBezTo>
                    <a:pt x="24614" y="6213"/>
                    <a:pt x="25622" y="5276"/>
                    <a:pt x="25702" y="4063"/>
                  </a:cubicBezTo>
                  <a:cubicBezTo>
                    <a:pt x="25783" y="2849"/>
                    <a:pt x="24917" y="1779"/>
                    <a:pt x="23713" y="1618"/>
                  </a:cubicBezTo>
                  <a:lnTo>
                    <a:pt x="12009" y="21"/>
                  </a:lnTo>
                  <a:cubicBezTo>
                    <a:pt x="11904" y="7"/>
                    <a:pt x="11799" y="0"/>
                    <a:pt x="11695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3509900" y="3624800"/>
              <a:ext cx="165950" cy="164375"/>
            </a:xfrm>
            <a:custGeom>
              <a:rect b="b" l="l" r="r" t="t"/>
              <a:pathLst>
                <a:path extrusionOk="0" h="6575" w="6638">
                  <a:moveTo>
                    <a:pt x="1" y="0"/>
                  </a:moveTo>
                  <a:lnTo>
                    <a:pt x="1018" y="5540"/>
                  </a:lnTo>
                  <a:cubicBezTo>
                    <a:pt x="1107" y="6147"/>
                    <a:pt x="1482" y="6575"/>
                    <a:pt x="2053" y="6575"/>
                  </a:cubicBezTo>
                  <a:lnTo>
                    <a:pt x="5603" y="6575"/>
                  </a:lnTo>
                  <a:cubicBezTo>
                    <a:pt x="6174" y="6575"/>
                    <a:pt x="6638" y="6111"/>
                    <a:pt x="6638" y="5540"/>
                  </a:cubicBezTo>
                  <a:lnTo>
                    <a:pt x="5871" y="1347"/>
                  </a:lnTo>
                  <a:cubicBezTo>
                    <a:pt x="5728" y="571"/>
                    <a:pt x="5050" y="0"/>
                    <a:pt x="42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919100" y="3953975"/>
              <a:ext cx="215250" cy="176875"/>
            </a:xfrm>
            <a:custGeom>
              <a:rect b="b" l="l" r="r" t="t"/>
              <a:pathLst>
                <a:path extrusionOk="0" h="7075" w="8610">
                  <a:moveTo>
                    <a:pt x="1" y="1"/>
                  </a:moveTo>
                  <a:lnTo>
                    <a:pt x="3989" y="7075"/>
                  </a:lnTo>
                  <a:lnTo>
                    <a:pt x="8610" y="4773"/>
                  </a:lnTo>
                  <a:lnTo>
                    <a:pt x="7298" y="224"/>
                  </a:lnTo>
                  <a:cubicBezTo>
                    <a:pt x="6154" y="790"/>
                    <a:pt x="5021" y="986"/>
                    <a:pt x="4002" y="986"/>
                  </a:cubicBezTo>
                  <a:cubicBezTo>
                    <a:pt x="1716" y="9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914650" y="3949525"/>
              <a:ext cx="221925" cy="183575"/>
            </a:xfrm>
            <a:custGeom>
              <a:rect b="b" l="l" r="r" t="t"/>
              <a:pathLst>
                <a:path extrusionOk="0" h="7343" w="8877">
                  <a:moveTo>
                    <a:pt x="357" y="348"/>
                  </a:moveTo>
                  <a:lnTo>
                    <a:pt x="357" y="348"/>
                  </a:lnTo>
                  <a:cubicBezTo>
                    <a:pt x="881" y="601"/>
                    <a:pt x="2354" y="1225"/>
                    <a:pt x="4183" y="1225"/>
                  </a:cubicBezTo>
                  <a:cubicBezTo>
                    <a:pt x="5191" y="1225"/>
                    <a:pt x="6307" y="1036"/>
                    <a:pt x="7432" y="491"/>
                  </a:cubicBezTo>
                  <a:lnTo>
                    <a:pt x="8707" y="4916"/>
                  </a:lnTo>
                  <a:lnTo>
                    <a:pt x="4193" y="7164"/>
                  </a:lnTo>
                  <a:lnTo>
                    <a:pt x="357" y="348"/>
                  </a:lnTo>
                  <a:close/>
                  <a:moveTo>
                    <a:pt x="0" y="0"/>
                  </a:moveTo>
                  <a:lnTo>
                    <a:pt x="4140" y="7342"/>
                  </a:lnTo>
                  <a:lnTo>
                    <a:pt x="8877" y="4987"/>
                  </a:lnTo>
                  <a:lnTo>
                    <a:pt x="7512" y="295"/>
                  </a:lnTo>
                  <a:lnTo>
                    <a:pt x="7441" y="339"/>
                  </a:lnTo>
                  <a:cubicBezTo>
                    <a:pt x="6314" y="898"/>
                    <a:pt x="5194" y="1092"/>
                    <a:pt x="4184" y="1092"/>
                  </a:cubicBezTo>
                  <a:cubicBezTo>
                    <a:pt x="1940" y="1092"/>
                    <a:pt x="239" y="137"/>
                    <a:pt x="215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3189650" y="3825525"/>
              <a:ext cx="403250" cy="238200"/>
            </a:xfrm>
            <a:custGeom>
              <a:rect b="b" l="l" r="r" t="t"/>
              <a:pathLst>
                <a:path extrusionOk="0" h="9528" w="16130">
                  <a:moveTo>
                    <a:pt x="8564" y="0"/>
                  </a:moveTo>
                  <a:lnTo>
                    <a:pt x="0" y="9394"/>
                  </a:lnTo>
                  <a:lnTo>
                    <a:pt x="152" y="9528"/>
                  </a:lnTo>
                  <a:lnTo>
                    <a:pt x="8654" y="205"/>
                  </a:lnTo>
                  <a:lnTo>
                    <a:pt x="16129" y="205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3616300" y="3669625"/>
              <a:ext cx="45075" cy="121350"/>
            </a:xfrm>
            <a:custGeom>
              <a:rect b="b" l="l" r="r" t="t"/>
              <a:pathLst>
                <a:path extrusionOk="0" h="4854" w="1803">
                  <a:moveTo>
                    <a:pt x="1606" y="0"/>
                  </a:moveTo>
                  <a:lnTo>
                    <a:pt x="0" y="4782"/>
                  </a:lnTo>
                  <a:lnTo>
                    <a:pt x="196" y="4853"/>
                  </a:lnTo>
                  <a:lnTo>
                    <a:pt x="1802" y="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3337500" y="3634175"/>
              <a:ext cx="317175" cy="229950"/>
            </a:xfrm>
            <a:custGeom>
              <a:rect b="b" l="l" r="r" t="t"/>
              <a:pathLst>
                <a:path extrusionOk="0" h="9198" w="12687">
                  <a:moveTo>
                    <a:pt x="11076" y="0"/>
                  </a:moveTo>
                  <a:cubicBezTo>
                    <a:pt x="10457" y="0"/>
                    <a:pt x="9879" y="405"/>
                    <a:pt x="9689" y="1026"/>
                  </a:cubicBezTo>
                  <a:lnTo>
                    <a:pt x="8208" y="5861"/>
                  </a:lnTo>
                  <a:lnTo>
                    <a:pt x="2142" y="3604"/>
                  </a:lnTo>
                  <a:cubicBezTo>
                    <a:pt x="1977" y="3543"/>
                    <a:pt x="1808" y="3514"/>
                    <a:pt x="1642" y="3514"/>
                  </a:cubicBezTo>
                  <a:cubicBezTo>
                    <a:pt x="1053" y="3514"/>
                    <a:pt x="500" y="3876"/>
                    <a:pt x="277" y="4460"/>
                  </a:cubicBezTo>
                  <a:cubicBezTo>
                    <a:pt x="1" y="5210"/>
                    <a:pt x="384" y="6039"/>
                    <a:pt x="1134" y="6325"/>
                  </a:cubicBezTo>
                  <a:lnTo>
                    <a:pt x="8636" y="9108"/>
                  </a:lnTo>
                  <a:cubicBezTo>
                    <a:pt x="8806" y="9171"/>
                    <a:pt x="8975" y="9197"/>
                    <a:pt x="9145" y="9197"/>
                  </a:cubicBezTo>
                  <a:cubicBezTo>
                    <a:pt x="9368" y="9197"/>
                    <a:pt x="9582" y="9153"/>
                    <a:pt x="9787" y="9055"/>
                  </a:cubicBezTo>
                  <a:cubicBezTo>
                    <a:pt x="10144" y="8876"/>
                    <a:pt x="10412" y="8555"/>
                    <a:pt x="10528" y="8180"/>
                  </a:cubicBezTo>
                  <a:lnTo>
                    <a:pt x="12455" y="1873"/>
                  </a:lnTo>
                  <a:cubicBezTo>
                    <a:pt x="12686" y="1106"/>
                    <a:pt x="12258" y="303"/>
                    <a:pt x="11491" y="62"/>
                  </a:cubicBezTo>
                  <a:cubicBezTo>
                    <a:pt x="11353" y="20"/>
                    <a:pt x="11213" y="0"/>
                    <a:pt x="1107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3196550" y="3711425"/>
              <a:ext cx="199200" cy="84900"/>
            </a:xfrm>
            <a:custGeom>
              <a:rect b="b" l="l" r="r" t="t"/>
              <a:pathLst>
                <a:path extrusionOk="0" h="3396" w="7968">
                  <a:moveTo>
                    <a:pt x="5337" y="0"/>
                  </a:moveTo>
                  <a:cubicBezTo>
                    <a:pt x="4554" y="0"/>
                    <a:pt x="3656" y="148"/>
                    <a:pt x="2731" y="594"/>
                  </a:cubicBezTo>
                  <a:cubicBezTo>
                    <a:pt x="1" y="1915"/>
                    <a:pt x="4907" y="2414"/>
                    <a:pt x="7200" y="3395"/>
                  </a:cubicBezTo>
                  <a:lnTo>
                    <a:pt x="7967" y="567"/>
                  </a:lnTo>
                  <a:cubicBezTo>
                    <a:pt x="7967" y="567"/>
                    <a:pt x="6872" y="0"/>
                    <a:pt x="533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3241825" y="3699550"/>
              <a:ext cx="95925" cy="28975"/>
            </a:xfrm>
            <a:custGeom>
              <a:rect b="b" l="l" r="r" t="t"/>
              <a:pathLst>
                <a:path extrusionOk="0" h="1159" w="3837">
                  <a:moveTo>
                    <a:pt x="631" y="0"/>
                  </a:moveTo>
                  <a:cubicBezTo>
                    <a:pt x="1" y="0"/>
                    <a:pt x="468" y="1062"/>
                    <a:pt x="2873" y="1158"/>
                  </a:cubicBezTo>
                  <a:lnTo>
                    <a:pt x="3837" y="498"/>
                  </a:lnTo>
                  <a:cubicBezTo>
                    <a:pt x="3837" y="498"/>
                    <a:pt x="1696" y="284"/>
                    <a:pt x="884" y="43"/>
                  </a:cubicBezTo>
                  <a:cubicBezTo>
                    <a:pt x="786" y="14"/>
                    <a:pt x="702" y="0"/>
                    <a:pt x="63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3240725" y="3734425"/>
              <a:ext cx="78975" cy="10375"/>
            </a:xfrm>
            <a:custGeom>
              <a:rect b="b" l="l" r="r" t="t"/>
              <a:pathLst>
                <a:path extrusionOk="0" h="415" w="3159">
                  <a:moveTo>
                    <a:pt x="2191" y="1"/>
                  </a:moveTo>
                  <a:cubicBezTo>
                    <a:pt x="979" y="1"/>
                    <a:pt x="14" y="211"/>
                    <a:pt x="0" y="218"/>
                  </a:cubicBezTo>
                  <a:lnTo>
                    <a:pt x="45" y="415"/>
                  </a:lnTo>
                  <a:cubicBezTo>
                    <a:pt x="59" y="415"/>
                    <a:pt x="1015" y="209"/>
                    <a:pt x="2206" y="209"/>
                  </a:cubicBezTo>
                  <a:cubicBezTo>
                    <a:pt x="2503" y="209"/>
                    <a:pt x="2816" y="222"/>
                    <a:pt x="3131" y="254"/>
                  </a:cubicBezTo>
                  <a:lnTo>
                    <a:pt x="3158" y="49"/>
                  </a:lnTo>
                  <a:cubicBezTo>
                    <a:pt x="2827" y="14"/>
                    <a:pt x="2501" y="1"/>
                    <a:pt x="2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3257675" y="3716225"/>
              <a:ext cx="61800" cy="10725"/>
            </a:xfrm>
            <a:custGeom>
              <a:rect b="b" l="l" r="r" t="t"/>
              <a:pathLst>
                <a:path extrusionOk="0" h="429" w="2472">
                  <a:moveTo>
                    <a:pt x="2402" y="1"/>
                  </a:moveTo>
                  <a:cubicBezTo>
                    <a:pt x="1203" y="1"/>
                    <a:pt x="9" y="224"/>
                    <a:pt x="0" y="224"/>
                  </a:cubicBezTo>
                  <a:lnTo>
                    <a:pt x="36" y="429"/>
                  </a:lnTo>
                  <a:cubicBezTo>
                    <a:pt x="44" y="421"/>
                    <a:pt x="1137" y="213"/>
                    <a:pt x="2267" y="213"/>
                  </a:cubicBezTo>
                  <a:cubicBezTo>
                    <a:pt x="2332" y="213"/>
                    <a:pt x="2397" y="213"/>
                    <a:pt x="2462" y="215"/>
                  </a:cubicBezTo>
                  <a:lnTo>
                    <a:pt x="2471" y="1"/>
                  </a:lnTo>
                  <a:cubicBezTo>
                    <a:pt x="2448" y="1"/>
                    <a:pt x="2425" y="1"/>
                    <a:pt x="2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3415800" y="3623225"/>
              <a:ext cx="184675" cy="157700"/>
            </a:xfrm>
            <a:custGeom>
              <a:rect b="b" l="l" r="r" t="t"/>
              <a:pathLst>
                <a:path extrusionOk="0" h="6308" w="7387">
                  <a:moveTo>
                    <a:pt x="7190" y="1"/>
                  </a:moveTo>
                  <a:lnTo>
                    <a:pt x="5058" y="6040"/>
                  </a:lnTo>
                  <a:lnTo>
                    <a:pt x="71" y="4336"/>
                  </a:lnTo>
                  <a:lnTo>
                    <a:pt x="0" y="4533"/>
                  </a:lnTo>
                  <a:lnTo>
                    <a:pt x="5183" y="6308"/>
                  </a:lnTo>
                  <a:lnTo>
                    <a:pt x="7387" y="63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966625" y="3968475"/>
              <a:ext cx="224825" cy="162600"/>
            </a:xfrm>
            <a:custGeom>
              <a:rect b="b" l="l" r="r" t="t"/>
              <a:pathLst>
                <a:path extrusionOk="0" h="6504" w="8993">
                  <a:moveTo>
                    <a:pt x="6147" y="0"/>
                  </a:moveTo>
                  <a:cubicBezTo>
                    <a:pt x="4709" y="1547"/>
                    <a:pt x="2159" y="1764"/>
                    <a:pt x="841" y="1764"/>
                  </a:cubicBezTo>
                  <a:cubicBezTo>
                    <a:pt x="327" y="1764"/>
                    <a:pt x="0" y="1731"/>
                    <a:pt x="0" y="1731"/>
                  </a:cubicBezTo>
                  <a:lnTo>
                    <a:pt x="0" y="1731"/>
                  </a:lnTo>
                  <a:lnTo>
                    <a:pt x="6450" y="6504"/>
                  </a:lnTo>
                  <a:lnTo>
                    <a:pt x="8992" y="3747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960600" y="3965800"/>
              <a:ext cx="233075" cy="167525"/>
            </a:xfrm>
            <a:custGeom>
              <a:rect b="b" l="l" r="r" t="t"/>
              <a:pathLst>
                <a:path extrusionOk="0" h="6701" w="9323">
                  <a:moveTo>
                    <a:pt x="6379" y="214"/>
                  </a:moveTo>
                  <a:lnTo>
                    <a:pt x="9144" y="3845"/>
                  </a:lnTo>
                  <a:lnTo>
                    <a:pt x="6682" y="6513"/>
                  </a:lnTo>
                  <a:lnTo>
                    <a:pt x="473" y="1927"/>
                  </a:lnTo>
                  <a:lnTo>
                    <a:pt x="473" y="1927"/>
                  </a:lnTo>
                  <a:cubicBezTo>
                    <a:pt x="610" y="1934"/>
                    <a:pt x="801" y="1941"/>
                    <a:pt x="1033" y="1941"/>
                  </a:cubicBezTo>
                  <a:cubicBezTo>
                    <a:pt x="2332" y="1941"/>
                    <a:pt x="4911" y="1736"/>
                    <a:pt x="6379" y="214"/>
                  </a:cubicBezTo>
                  <a:close/>
                  <a:moveTo>
                    <a:pt x="6397" y="0"/>
                  </a:moveTo>
                  <a:lnTo>
                    <a:pt x="6334" y="63"/>
                  </a:lnTo>
                  <a:cubicBezTo>
                    <a:pt x="4922" y="1585"/>
                    <a:pt x="2372" y="1800"/>
                    <a:pt x="1067" y="1800"/>
                  </a:cubicBezTo>
                  <a:cubicBezTo>
                    <a:pt x="575" y="1800"/>
                    <a:pt x="260" y="1769"/>
                    <a:pt x="250" y="1767"/>
                  </a:cubicBezTo>
                  <a:lnTo>
                    <a:pt x="0" y="1740"/>
                  </a:lnTo>
                  <a:lnTo>
                    <a:pt x="6700" y="6700"/>
                  </a:lnTo>
                  <a:lnTo>
                    <a:pt x="9323" y="3854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3515700" y="3670075"/>
              <a:ext cx="23000" cy="104850"/>
            </a:xfrm>
            <a:custGeom>
              <a:rect b="b" l="l" r="r" t="t"/>
              <a:pathLst>
                <a:path extrusionOk="0" h="4194" w="920">
                  <a:moveTo>
                    <a:pt x="206" y="0"/>
                  </a:moveTo>
                  <a:lnTo>
                    <a:pt x="1" y="36"/>
                  </a:lnTo>
                  <a:lnTo>
                    <a:pt x="714" y="4193"/>
                  </a:lnTo>
                  <a:lnTo>
                    <a:pt x="920" y="415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3177600" y="3613650"/>
              <a:ext cx="55550" cy="88550"/>
            </a:xfrm>
            <a:custGeom>
              <a:rect b="b" l="l" r="r" t="t"/>
              <a:pathLst>
                <a:path extrusionOk="0" h="3542" w="2222">
                  <a:moveTo>
                    <a:pt x="1330" y="0"/>
                  </a:moveTo>
                  <a:lnTo>
                    <a:pt x="0" y="2578"/>
                  </a:lnTo>
                  <a:cubicBezTo>
                    <a:pt x="0" y="2578"/>
                    <a:pt x="134" y="2980"/>
                    <a:pt x="553" y="3212"/>
                  </a:cubicBezTo>
                  <a:cubicBezTo>
                    <a:pt x="759" y="3328"/>
                    <a:pt x="1419" y="3542"/>
                    <a:pt x="1419" y="3542"/>
                  </a:cubicBezTo>
                  <a:lnTo>
                    <a:pt x="2222" y="59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3177600" y="3606500"/>
              <a:ext cx="12725" cy="19650"/>
            </a:xfrm>
            <a:custGeom>
              <a:rect b="b" l="l" r="r" t="t"/>
              <a:pathLst>
                <a:path extrusionOk="0" h="786" w="509">
                  <a:moveTo>
                    <a:pt x="0" y="1"/>
                  </a:moveTo>
                  <a:lnTo>
                    <a:pt x="0" y="1"/>
                  </a:lnTo>
                  <a:cubicBezTo>
                    <a:pt x="90" y="277"/>
                    <a:pt x="250" y="527"/>
                    <a:pt x="455" y="732"/>
                  </a:cubicBezTo>
                  <a:cubicBezTo>
                    <a:pt x="473" y="750"/>
                    <a:pt x="491" y="768"/>
                    <a:pt x="509" y="786"/>
                  </a:cubicBezTo>
                  <a:cubicBezTo>
                    <a:pt x="339" y="572"/>
                    <a:pt x="206" y="322"/>
                    <a:pt x="143" y="45"/>
                  </a:cubicBezTo>
                  <a:cubicBezTo>
                    <a:pt x="99" y="27"/>
                    <a:pt x="54" y="10"/>
                    <a:pt x="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3181175" y="3607625"/>
              <a:ext cx="43725" cy="30350"/>
            </a:xfrm>
            <a:custGeom>
              <a:rect b="b" l="l" r="r" t="t"/>
              <a:pathLst>
                <a:path extrusionOk="0" h="1214" w="1749">
                  <a:moveTo>
                    <a:pt x="0" y="0"/>
                  </a:moveTo>
                  <a:cubicBezTo>
                    <a:pt x="63" y="277"/>
                    <a:pt x="196" y="527"/>
                    <a:pt x="366" y="741"/>
                  </a:cubicBezTo>
                  <a:cubicBezTo>
                    <a:pt x="598" y="955"/>
                    <a:pt x="883" y="1115"/>
                    <a:pt x="1178" y="1214"/>
                  </a:cubicBezTo>
                  <a:cubicBezTo>
                    <a:pt x="1365" y="1008"/>
                    <a:pt x="1561" y="794"/>
                    <a:pt x="1749" y="589"/>
                  </a:cubicBezTo>
                  <a:cubicBezTo>
                    <a:pt x="1142" y="437"/>
                    <a:pt x="553" y="232"/>
                    <a:pt x="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175375" y="3589550"/>
              <a:ext cx="5825" cy="18100"/>
            </a:xfrm>
            <a:custGeom>
              <a:rect b="b" l="l" r="r" t="t"/>
              <a:pathLst>
                <a:path extrusionOk="0" h="724" w="233">
                  <a:moveTo>
                    <a:pt x="36" y="1"/>
                  </a:moveTo>
                  <a:cubicBezTo>
                    <a:pt x="0" y="233"/>
                    <a:pt x="18" y="465"/>
                    <a:pt x="89" y="679"/>
                  </a:cubicBezTo>
                  <a:cubicBezTo>
                    <a:pt x="143" y="688"/>
                    <a:pt x="188" y="705"/>
                    <a:pt x="232" y="723"/>
                  </a:cubicBezTo>
                  <a:cubicBezTo>
                    <a:pt x="152" y="509"/>
                    <a:pt x="116" y="277"/>
                    <a:pt x="143" y="54"/>
                  </a:cubicBezTo>
                  <a:cubicBezTo>
                    <a:pt x="107" y="27"/>
                    <a:pt x="72" y="1"/>
                    <a:pt x="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178275" y="3590900"/>
              <a:ext cx="46625" cy="31475"/>
            </a:xfrm>
            <a:custGeom>
              <a:rect b="b" l="l" r="r" t="t"/>
              <a:pathLst>
                <a:path extrusionOk="0" h="1259" w="1865">
                  <a:moveTo>
                    <a:pt x="27" y="0"/>
                  </a:moveTo>
                  <a:lnTo>
                    <a:pt x="27" y="0"/>
                  </a:lnTo>
                  <a:cubicBezTo>
                    <a:pt x="0" y="223"/>
                    <a:pt x="36" y="455"/>
                    <a:pt x="116" y="669"/>
                  </a:cubicBezTo>
                  <a:cubicBezTo>
                    <a:pt x="669" y="901"/>
                    <a:pt x="1258" y="1106"/>
                    <a:pt x="1865" y="1258"/>
                  </a:cubicBezTo>
                  <a:cubicBezTo>
                    <a:pt x="1677" y="1133"/>
                    <a:pt x="1490" y="1008"/>
                    <a:pt x="1303" y="874"/>
                  </a:cubicBezTo>
                  <a:cubicBezTo>
                    <a:pt x="857" y="607"/>
                    <a:pt x="428" y="312"/>
                    <a:pt x="2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176250" y="3586425"/>
              <a:ext cx="4500" cy="4500"/>
            </a:xfrm>
            <a:custGeom>
              <a:rect b="b" l="l" r="r" t="t"/>
              <a:pathLst>
                <a:path extrusionOk="0" h="180" w="180">
                  <a:moveTo>
                    <a:pt x="90" y="1"/>
                  </a:moveTo>
                  <a:cubicBezTo>
                    <a:pt x="37" y="1"/>
                    <a:pt x="10" y="72"/>
                    <a:pt x="1" y="126"/>
                  </a:cubicBezTo>
                  <a:cubicBezTo>
                    <a:pt x="37" y="126"/>
                    <a:pt x="72" y="152"/>
                    <a:pt x="108" y="179"/>
                  </a:cubicBezTo>
                  <a:cubicBezTo>
                    <a:pt x="108" y="126"/>
                    <a:pt x="135" y="54"/>
                    <a:pt x="179" y="54"/>
                  </a:cubicBezTo>
                  <a:cubicBezTo>
                    <a:pt x="161" y="28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3178925" y="3587775"/>
              <a:ext cx="31925" cy="25000"/>
            </a:xfrm>
            <a:custGeom>
              <a:rect b="b" l="l" r="r" t="t"/>
              <a:pathLst>
                <a:path extrusionOk="0" h="1000" w="1277">
                  <a:moveTo>
                    <a:pt x="72" y="0"/>
                  </a:moveTo>
                  <a:cubicBezTo>
                    <a:pt x="28" y="0"/>
                    <a:pt x="1" y="72"/>
                    <a:pt x="1" y="125"/>
                  </a:cubicBezTo>
                  <a:cubicBezTo>
                    <a:pt x="402" y="437"/>
                    <a:pt x="831" y="732"/>
                    <a:pt x="1277" y="999"/>
                  </a:cubicBezTo>
                  <a:cubicBezTo>
                    <a:pt x="1232" y="964"/>
                    <a:pt x="1178" y="928"/>
                    <a:pt x="1134" y="892"/>
                  </a:cubicBezTo>
                  <a:cubicBezTo>
                    <a:pt x="768" y="616"/>
                    <a:pt x="411" y="321"/>
                    <a:pt x="7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527075" y="34675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1"/>
                  </a:moveTo>
                  <a:cubicBezTo>
                    <a:pt x="375" y="1"/>
                    <a:pt x="1" y="376"/>
                    <a:pt x="1" y="839"/>
                  </a:cubicBezTo>
                  <a:cubicBezTo>
                    <a:pt x="1" y="1312"/>
                    <a:pt x="375" y="1687"/>
                    <a:pt x="848" y="1687"/>
                  </a:cubicBezTo>
                  <a:cubicBezTo>
                    <a:pt x="1312" y="1687"/>
                    <a:pt x="1687" y="1312"/>
                    <a:pt x="1687" y="839"/>
                  </a:cubicBezTo>
                  <a:cubicBezTo>
                    <a:pt x="1687" y="376"/>
                    <a:pt x="1312" y="1"/>
                    <a:pt x="84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520825" y="3494750"/>
              <a:ext cx="123150" cy="114000"/>
            </a:xfrm>
            <a:custGeom>
              <a:rect b="b" l="l" r="r" t="t"/>
              <a:pathLst>
                <a:path extrusionOk="0" h="4560" w="4926">
                  <a:moveTo>
                    <a:pt x="2402" y="1"/>
                  </a:moveTo>
                  <a:cubicBezTo>
                    <a:pt x="1385" y="1"/>
                    <a:pt x="459" y="683"/>
                    <a:pt x="188" y="1714"/>
                  </a:cubicBezTo>
                  <a:cubicBezTo>
                    <a:pt x="1" y="2446"/>
                    <a:pt x="197" y="3195"/>
                    <a:pt x="652" y="3739"/>
                  </a:cubicBezTo>
                  <a:cubicBezTo>
                    <a:pt x="947" y="4096"/>
                    <a:pt x="1348" y="4364"/>
                    <a:pt x="1830" y="4489"/>
                  </a:cubicBezTo>
                  <a:cubicBezTo>
                    <a:pt x="2017" y="4537"/>
                    <a:pt x="2205" y="4560"/>
                    <a:pt x="2391" y="4560"/>
                  </a:cubicBezTo>
                  <a:cubicBezTo>
                    <a:pt x="2684" y="4560"/>
                    <a:pt x="2972" y="4503"/>
                    <a:pt x="3239" y="4399"/>
                  </a:cubicBezTo>
                  <a:cubicBezTo>
                    <a:pt x="3890" y="4141"/>
                    <a:pt x="4417" y="3579"/>
                    <a:pt x="4604" y="2847"/>
                  </a:cubicBezTo>
                  <a:cubicBezTo>
                    <a:pt x="4925" y="1625"/>
                    <a:pt x="4185" y="385"/>
                    <a:pt x="2972" y="73"/>
                  </a:cubicBezTo>
                  <a:cubicBezTo>
                    <a:pt x="2781" y="24"/>
                    <a:pt x="2590" y="1"/>
                    <a:pt x="240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576150" y="3542050"/>
              <a:ext cx="18525" cy="10050"/>
            </a:xfrm>
            <a:custGeom>
              <a:rect b="b" l="l" r="r" t="t"/>
              <a:pathLst>
                <a:path extrusionOk="0" h="402" w="741">
                  <a:moveTo>
                    <a:pt x="130" y="0"/>
                  </a:moveTo>
                  <a:cubicBezTo>
                    <a:pt x="86" y="0"/>
                    <a:pt x="41" y="31"/>
                    <a:pt x="27" y="72"/>
                  </a:cubicBezTo>
                  <a:cubicBezTo>
                    <a:pt x="0" y="134"/>
                    <a:pt x="36" y="197"/>
                    <a:pt x="90" y="224"/>
                  </a:cubicBezTo>
                  <a:lnTo>
                    <a:pt x="571" y="402"/>
                  </a:lnTo>
                  <a:lnTo>
                    <a:pt x="607" y="402"/>
                  </a:lnTo>
                  <a:cubicBezTo>
                    <a:pt x="660" y="402"/>
                    <a:pt x="696" y="375"/>
                    <a:pt x="714" y="331"/>
                  </a:cubicBezTo>
                  <a:cubicBezTo>
                    <a:pt x="741" y="277"/>
                    <a:pt x="705" y="206"/>
                    <a:pt x="652" y="188"/>
                  </a:cubicBezTo>
                  <a:lnTo>
                    <a:pt x="170" y="9"/>
                  </a:lnTo>
                  <a:cubicBezTo>
                    <a:pt x="157" y="3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3533775" y="3533575"/>
              <a:ext cx="16750" cy="6050"/>
            </a:xfrm>
            <a:custGeom>
              <a:rect b="b" l="l" r="r" t="t"/>
              <a:pathLst>
                <a:path extrusionOk="0" h="242" w="670">
                  <a:moveTo>
                    <a:pt x="116" y="1"/>
                  </a:moveTo>
                  <a:cubicBezTo>
                    <a:pt x="54" y="1"/>
                    <a:pt x="0" y="54"/>
                    <a:pt x="0" y="116"/>
                  </a:cubicBezTo>
                  <a:cubicBezTo>
                    <a:pt x="0" y="179"/>
                    <a:pt x="45" y="224"/>
                    <a:pt x="107" y="232"/>
                  </a:cubicBezTo>
                  <a:lnTo>
                    <a:pt x="544" y="241"/>
                  </a:lnTo>
                  <a:lnTo>
                    <a:pt x="553" y="241"/>
                  </a:lnTo>
                  <a:cubicBezTo>
                    <a:pt x="607" y="241"/>
                    <a:pt x="660" y="197"/>
                    <a:pt x="660" y="134"/>
                  </a:cubicBezTo>
                  <a:cubicBezTo>
                    <a:pt x="669" y="72"/>
                    <a:pt x="616" y="18"/>
                    <a:pt x="553" y="1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3545150" y="3558600"/>
              <a:ext cx="23650" cy="10900"/>
            </a:xfrm>
            <a:custGeom>
              <a:rect b="b" l="l" r="r" t="t"/>
              <a:pathLst>
                <a:path extrusionOk="0" h="436" w="946">
                  <a:moveTo>
                    <a:pt x="125" y="1"/>
                  </a:moveTo>
                  <a:cubicBezTo>
                    <a:pt x="96" y="1"/>
                    <a:pt x="67" y="12"/>
                    <a:pt x="45" y="34"/>
                  </a:cubicBezTo>
                  <a:cubicBezTo>
                    <a:pt x="0" y="79"/>
                    <a:pt x="0" y="150"/>
                    <a:pt x="36" y="195"/>
                  </a:cubicBezTo>
                  <a:cubicBezTo>
                    <a:pt x="232" y="391"/>
                    <a:pt x="455" y="436"/>
                    <a:pt x="616" y="436"/>
                  </a:cubicBezTo>
                  <a:cubicBezTo>
                    <a:pt x="750" y="436"/>
                    <a:pt x="839" y="400"/>
                    <a:pt x="848" y="400"/>
                  </a:cubicBezTo>
                  <a:cubicBezTo>
                    <a:pt x="910" y="382"/>
                    <a:pt x="946" y="320"/>
                    <a:pt x="928" y="257"/>
                  </a:cubicBezTo>
                  <a:cubicBezTo>
                    <a:pt x="913" y="213"/>
                    <a:pt x="868" y="181"/>
                    <a:pt x="818" y="181"/>
                  </a:cubicBezTo>
                  <a:cubicBezTo>
                    <a:pt x="807" y="181"/>
                    <a:pt x="796" y="183"/>
                    <a:pt x="785" y="186"/>
                  </a:cubicBezTo>
                  <a:cubicBezTo>
                    <a:pt x="785" y="186"/>
                    <a:pt x="720" y="205"/>
                    <a:pt x="626" y="205"/>
                  </a:cubicBezTo>
                  <a:cubicBezTo>
                    <a:pt x="506" y="205"/>
                    <a:pt x="340" y="174"/>
                    <a:pt x="205" y="34"/>
                  </a:cubicBezTo>
                  <a:cubicBezTo>
                    <a:pt x="183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3623425" y="3548325"/>
              <a:ext cx="28800" cy="26075"/>
            </a:xfrm>
            <a:custGeom>
              <a:rect b="b" l="l" r="r" t="t"/>
              <a:pathLst>
                <a:path extrusionOk="0" h="1043" w="1152">
                  <a:moveTo>
                    <a:pt x="577" y="1"/>
                  </a:moveTo>
                  <a:cubicBezTo>
                    <a:pt x="346" y="1"/>
                    <a:pt x="132" y="158"/>
                    <a:pt x="72" y="392"/>
                  </a:cubicBezTo>
                  <a:cubicBezTo>
                    <a:pt x="1" y="668"/>
                    <a:pt x="170" y="954"/>
                    <a:pt x="447" y="1025"/>
                  </a:cubicBezTo>
                  <a:cubicBezTo>
                    <a:pt x="491" y="1037"/>
                    <a:pt x="535" y="1042"/>
                    <a:pt x="579" y="1042"/>
                  </a:cubicBezTo>
                  <a:cubicBezTo>
                    <a:pt x="809" y="1042"/>
                    <a:pt x="1020" y="890"/>
                    <a:pt x="1080" y="651"/>
                  </a:cubicBezTo>
                  <a:cubicBezTo>
                    <a:pt x="1151" y="374"/>
                    <a:pt x="982" y="89"/>
                    <a:pt x="705" y="17"/>
                  </a:cubicBezTo>
                  <a:cubicBezTo>
                    <a:pt x="663" y="6"/>
                    <a:pt x="619" y="1"/>
                    <a:pt x="57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3614050" y="34809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0"/>
                  </a:moveTo>
                  <a:cubicBezTo>
                    <a:pt x="376" y="0"/>
                    <a:pt x="1" y="375"/>
                    <a:pt x="1" y="839"/>
                  </a:cubicBezTo>
                  <a:cubicBezTo>
                    <a:pt x="1" y="1312"/>
                    <a:pt x="376" y="1686"/>
                    <a:pt x="848" y="1686"/>
                  </a:cubicBezTo>
                  <a:cubicBezTo>
                    <a:pt x="1312" y="1686"/>
                    <a:pt x="1687" y="1312"/>
                    <a:pt x="1687" y="839"/>
                  </a:cubicBezTo>
                  <a:cubicBezTo>
                    <a:pt x="1687" y="375"/>
                    <a:pt x="1312" y="0"/>
                    <a:pt x="84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3035525" y="3855175"/>
              <a:ext cx="18975" cy="18975"/>
            </a:xfrm>
            <a:custGeom>
              <a:rect b="b" l="l" r="r" t="t"/>
              <a:pathLst>
                <a:path extrusionOk="0" h="759" w="759">
                  <a:moveTo>
                    <a:pt x="384" y="1"/>
                  </a:moveTo>
                  <a:cubicBezTo>
                    <a:pt x="170" y="1"/>
                    <a:pt x="1" y="170"/>
                    <a:pt x="1" y="375"/>
                  </a:cubicBezTo>
                  <a:cubicBezTo>
                    <a:pt x="1" y="589"/>
                    <a:pt x="170" y="759"/>
                    <a:pt x="384" y="759"/>
                  </a:cubicBezTo>
                  <a:cubicBezTo>
                    <a:pt x="589" y="759"/>
                    <a:pt x="759" y="589"/>
                    <a:pt x="759" y="375"/>
                  </a:cubicBezTo>
                  <a:cubicBezTo>
                    <a:pt x="759" y="170"/>
                    <a:pt x="589" y="1"/>
                    <a:pt x="38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3364050" y="3372100"/>
              <a:ext cx="9400" cy="9625"/>
            </a:xfrm>
            <a:custGeom>
              <a:rect b="b" l="l" r="r" t="t"/>
              <a:pathLst>
                <a:path extrusionOk="0" h="385" w="376">
                  <a:moveTo>
                    <a:pt x="188" y="1"/>
                  </a:moveTo>
                  <a:cubicBezTo>
                    <a:pt x="81" y="1"/>
                    <a:pt x="0" y="90"/>
                    <a:pt x="0" y="197"/>
                  </a:cubicBezTo>
                  <a:cubicBezTo>
                    <a:pt x="0" y="304"/>
                    <a:pt x="81" y="384"/>
                    <a:pt x="188" y="384"/>
                  </a:cubicBezTo>
                  <a:cubicBezTo>
                    <a:pt x="295" y="384"/>
                    <a:pt x="375" y="304"/>
                    <a:pt x="375" y="197"/>
                  </a:cubicBezTo>
                  <a:cubicBezTo>
                    <a:pt x="375" y="90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4145525" y="3428075"/>
              <a:ext cx="9625" cy="9625"/>
            </a:xfrm>
            <a:custGeom>
              <a:rect b="b" l="l" r="r" t="t"/>
              <a:pathLst>
                <a:path extrusionOk="0" h="385" w="385">
                  <a:moveTo>
                    <a:pt x="188" y="1"/>
                  </a:moveTo>
                  <a:cubicBezTo>
                    <a:pt x="90" y="1"/>
                    <a:pt x="1" y="81"/>
                    <a:pt x="1" y="188"/>
                  </a:cubicBezTo>
                  <a:cubicBezTo>
                    <a:pt x="1" y="295"/>
                    <a:pt x="90" y="384"/>
                    <a:pt x="188" y="384"/>
                  </a:cubicBezTo>
                  <a:cubicBezTo>
                    <a:pt x="295" y="384"/>
                    <a:pt x="384" y="295"/>
                    <a:pt x="384" y="188"/>
                  </a:cubicBezTo>
                  <a:cubicBezTo>
                    <a:pt x="384" y="81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3953725" y="328000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20"/>
                    <a:pt x="126" y="545"/>
                    <a:pt x="277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25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3722000" y="3835325"/>
              <a:ext cx="363550" cy="89450"/>
            </a:xfrm>
            <a:custGeom>
              <a:rect b="b" l="l" r="r" t="t"/>
              <a:pathLst>
                <a:path extrusionOk="0" h="3578" w="14542">
                  <a:moveTo>
                    <a:pt x="1" y="1"/>
                  </a:moveTo>
                  <a:lnTo>
                    <a:pt x="1" y="3578"/>
                  </a:lnTo>
                  <a:lnTo>
                    <a:pt x="12686" y="3578"/>
                  </a:lnTo>
                  <a:cubicBezTo>
                    <a:pt x="13712" y="3578"/>
                    <a:pt x="14542" y="2748"/>
                    <a:pt x="14542" y="1722"/>
                  </a:cubicBezTo>
                  <a:cubicBezTo>
                    <a:pt x="14542" y="768"/>
                    <a:pt x="13775" y="1"/>
                    <a:pt x="1282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3712425" y="3752800"/>
              <a:ext cx="363550" cy="81000"/>
            </a:xfrm>
            <a:custGeom>
              <a:rect b="b" l="l" r="r" t="t"/>
              <a:pathLst>
                <a:path extrusionOk="0" h="3240" w="14542">
                  <a:moveTo>
                    <a:pt x="1677" y="1"/>
                  </a:moveTo>
                  <a:cubicBezTo>
                    <a:pt x="749" y="1"/>
                    <a:pt x="0" y="750"/>
                    <a:pt x="0" y="1678"/>
                  </a:cubicBezTo>
                  <a:cubicBezTo>
                    <a:pt x="0" y="2543"/>
                    <a:pt x="696" y="3239"/>
                    <a:pt x="1561" y="3239"/>
                  </a:cubicBezTo>
                  <a:lnTo>
                    <a:pt x="14541" y="3239"/>
                  </a:lnTo>
                  <a:lnTo>
                    <a:pt x="1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3710850" y="3751250"/>
              <a:ext cx="366450" cy="84100"/>
            </a:xfrm>
            <a:custGeom>
              <a:rect b="b" l="l" r="r" t="t"/>
              <a:pathLst>
                <a:path extrusionOk="0" h="3364" w="14658">
                  <a:moveTo>
                    <a:pt x="14542" y="116"/>
                  </a:moveTo>
                  <a:lnTo>
                    <a:pt x="14542" y="3248"/>
                  </a:lnTo>
                  <a:lnTo>
                    <a:pt x="1624" y="3248"/>
                  </a:lnTo>
                  <a:cubicBezTo>
                    <a:pt x="795" y="3248"/>
                    <a:pt x="117" y="2570"/>
                    <a:pt x="117" y="1740"/>
                  </a:cubicBezTo>
                  <a:cubicBezTo>
                    <a:pt x="117" y="848"/>
                    <a:pt x="848" y="116"/>
                    <a:pt x="1740" y="116"/>
                  </a:cubicBezTo>
                  <a:close/>
                  <a:moveTo>
                    <a:pt x="1740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632"/>
                    <a:pt x="732" y="3364"/>
                    <a:pt x="1624" y="3364"/>
                  </a:cubicBezTo>
                  <a:lnTo>
                    <a:pt x="14658" y="3364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3735375" y="3767750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027" y="1"/>
                  </a:moveTo>
                  <a:cubicBezTo>
                    <a:pt x="456" y="1"/>
                    <a:pt x="1" y="464"/>
                    <a:pt x="1" y="1035"/>
                  </a:cubicBezTo>
                  <a:cubicBezTo>
                    <a:pt x="1" y="1562"/>
                    <a:pt x="429" y="1990"/>
                    <a:pt x="955" y="1990"/>
                  </a:cubicBezTo>
                  <a:lnTo>
                    <a:pt x="13713" y="1990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3722000" y="3855175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" y="1"/>
                  </a:moveTo>
                  <a:lnTo>
                    <a:pt x="1" y="1990"/>
                  </a:lnTo>
                  <a:lnTo>
                    <a:pt x="12677" y="1990"/>
                  </a:lnTo>
                  <a:cubicBezTo>
                    <a:pt x="13248" y="1990"/>
                    <a:pt x="13712" y="1526"/>
                    <a:pt x="13712" y="955"/>
                  </a:cubicBezTo>
                  <a:cubicBezTo>
                    <a:pt x="13712" y="429"/>
                    <a:pt x="13284" y="1"/>
                    <a:pt x="12758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3720900" y="3854050"/>
              <a:ext cx="345025" cy="52000"/>
            </a:xfrm>
            <a:custGeom>
              <a:rect b="b" l="l" r="r" t="t"/>
              <a:pathLst>
                <a:path extrusionOk="0" h="2080" w="13801">
                  <a:moveTo>
                    <a:pt x="12802" y="81"/>
                  </a:moveTo>
                  <a:cubicBezTo>
                    <a:pt x="13301" y="81"/>
                    <a:pt x="13712" y="501"/>
                    <a:pt x="13712" y="1000"/>
                  </a:cubicBezTo>
                  <a:cubicBezTo>
                    <a:pt x="13712" y="1544"/>
                    <a:pt x="13275" y="1990"/>
                    <a:pt x="12721" y="1990"/>
                  </a:cubicBezTo>
                  <a:lnTo>
                    <a:pt x="89" y="1990"/>
                  </a:lnTo>
                  <a:lnTo>
                    <a:pt x="89" y="81"/>
                  </a:lnTo>
                  <a:close/>
                  <a:moveTo>
                    <a:pt x="0" y="1"/>
                  </a:moveTo>
                  <a:lnTo>
                    <a:pt x="0" y="2080"/>
                  </a:lnTo>
                  <a:lnTo>
                    <a:pt x="12721" y="2080"/>
                  </a:lnTo>
                  <a:cubicBezTo>
                    <a:pt x="13319" y="2080"/>
                    <a:pt x="13801" y="1598"/>
                    <a:pt x="13801" y="1000"/>
                  </a:cubicBezTo>
                  <a:cubicBezTo>
                    <a:pt x="13801" y="447"/>
                    <a:pt x="13355" y="1"/>
                    <a:pt x="1280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4059225" y="3632600"/>
              <a:ext cx="138075" cy="295750"/>
            </a:xfrm>
            <a:custGeom>
              <a:rect b="b" l="l" r="r" t="t"/>
              <a:pathLst>
                <a:path extrusionOk="0" h="11830" w="5523">
                  <a:moveTo>
                    <a:pt x="3256" y="0"/>
                  </a:moveTo>
                  <a:lnTo>
                    <a:pt x="0" y="661"/>
                  </a:lnTo>
                  <a:lnTo>
                    <a:pt x="2266" y="11830"/>
                  </a:lnTo>
                  <a:lnTo>
                    <a:pt x="5522" y="11170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4057650" y="3630825"/>
              <a:ext cx="141425" cy="299100"/>
            </a:xfrm>
            <a:custGeom>
              <a:rect b="b" l="l" r="r" t="t"/>
              <a:pathLst>
                <a:path extrusionOk="0" h="11964" w="5657">
                  <a:moveTo>
                    <a:pt x="3275" y="143"/>
                  </a:moveTo>
                  <a:lnTo>
                    <a:pt x="5514" y="11196"/>
                  </a:lnTo>
                  <a:lnTo>
                    <a:pt x="2374" y="11829"/>
                  </a:lnTo>
                  <a:lnTo>
                    <a:pt x="135" y="776"/>
                  </a:lnTo>
                  <a:lnTo>
                    <a:pt x="3275" y="143"/>
                  </a:lnTo>
                  <a:close/>
                  <a:moveTo>
                    <a:pt x="3373" y="0"/>
                  </a:moveTo>
                  <a:lnTo>
                    <a:pt x="1" y="687"/>
                  </a:lnTo>
                  <a:lnTo>
                    <a:pt x="2267" y="11910"/>
                  </a:lnTo>
                  <a:lnTo>
                    <a:pt x="2285" y="11963"/>
                  </a:lnTo>
                  <a:lnTo>
                    <a:pt x="5657" y="11285"/>
                  </a:lnTo>
                  <a:lnTo>
                    <a:pt x="3382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4078400" y="3689475"/>
              <a:ext cx="65150" cy="31900"/>
            </a:xfrm>
            <a:custGeom>
              <a:rect b="b" l="l" r="r" t="t"/>
              <a:pathLst>
                <a:path extrusionOk="0" h="1276" w="2606">
                  <a:moveTo>
                    <a:pt x="2445" y="0"/>
                  </a:moveTo>
                  <a:lnTo>
                    <a:pt x="0" y="500"/>
                  </a:lnTo>
                  <a:lnTo>
                    <a:pt x="161" y="1276"/>
                  </a:lnTo>
                  <a:lnTo>
                    <a:pt x="2605" y="785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532875" y="3493175"/>
              <a:ext cx="106400" cy="54700"/>
            </a:xfrm>
            <a:custGeom>
              <a:rect b="b" l="l" r="r" t="t"/>
              <a:pathLst>
                <a:path extrusionOk="0" h="2188" w="4256">
                  <a:moveTo>
                    <a:pt x="1973" y="1"/>
                  </a:moveTo>
                  <a:cubicBezTo>
                    <a:pt x="1166" y="1"/>
                    <a:pt x="413" y="431"/>
                    <a:pt x="1" y="1126"/>
                  </a:cubicBezTo>
                  <a:lnTo>
                    <a:pt x="1606" y="350"/>
                  </a:lnTo>
                  <a:cubicBezTo>
                    <a:pt x="1740" y="1385"/>
                    <a:pt x="2632" y="2187"/>
                    <a:pt x="3712" y="2187"/>
                  </a:cubicBezTo>
                  <a:cubicBezTo>
                    <a:pt x="3899" y="2187"/>
                    <a:pt x="4078" y="2161"/>
                    <a:pt x="4256" y="2116"/>
                  </a:cubicBezTo>
                  <a:cubicBezTo>
                    <a:pt x="4185" y="1170"/>
                    <a:pt x="3516" y="323"/>
                    <a:pt x="2543" y="73"/>
                  </a:cubicBezTo>
                  <a:cubicBezTo>
                    <a:pt x="2353" y="24"/>
                    <a:pt x="2161" y="1"/>
                    <a:pt x="197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13991289" y="246426"/>
            <a:ext cx="4032322" cy="536147"/>
            <a:chOff x="13926838" y="280450"/>
            <a:chExt cx="4032322" cy="536147"/>
          </a:xfrm>
        </p:grpSpPr>
        <p:grpSp>
          <p:nvGrpSpPr>
            <p:cNvPr id="535" name="Google Shape;535;p37"/>
            <p:cNvGrpSpPr/>
            <p:nvPr/>
          </p:nvGrpSpPr>
          <p:grpSpPr>
            <a:xfrm>
              <a:off x="13926838" y="458525"/>
              <a:ext cx="2251983" cy="179993"/>
              <a:chOff x="4935498" y="1642212"/>
              <a:chExt cx="2734980" cy="217042"/>
            </a:xfrm>
          </p:grpSpPr>
          <p:sp>
            <p:nvSpPr>
              <p:cNvPr id="536" name="Google Shape;536;p3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48" name="Google Shape;548;p37"/>
            <p:cNvSpPr/>
            <p:nvPr/>
          </p:nvSpPr>
          <p:spPr>
            <a:xfrm>
              <a:off x="16407600" y="280450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49" name="Google Shape;549;p37"/>
          <p:cNvGrpSpPr/>
          <p:nvPr/>
        </p:nvGrpSpPr>
        <p:grpSpPr>
          <a:xfrm flipH="1">
            <a:off x="10528261" y="3599884"/>
            <a:ext cx="9065836" cy="7119770"/>
            <a:chOff x="8159175" y="2978363"/>
            <a:chExt cx="5304760" cy="4166045"/>
          </a:xfrm>
        </p:grpSpPr>
        <p:sp>
          <p:nvSpPr>
            <p:cNvPr id="550" name="Google Shape;550;p37"/>
            <p:cNvSpPr/>
            <p:nvPr/>
          </p:nvSpPr>
          <p:spPr>
            <a:xfrm>
              <a:off x="8907682" y="4570781"/>
              <a:ext cx="195232" cy="40397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8925118" y="4507178"/>
              <a:ext cx="214141" cy="57096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8959621" y="4460028"/>
              <a:ext cx="192531" cy="59429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8159175" y="4609705"/>
              <a:ext cx="3111312" cy="2534702"/>
            </a:xfrm>
            <a:custGeom>
              <a:rect b="b" l="l" r="r" t="t"/>
              <a:pathLst>
                <a:path extrusionOk="0" h="20643" w="25339">
                  <a:moveTo>
                    <a:pt x="20800" y="183"/>
                  </a:moveTo>
                  <a:cubicBezTo>
                    <a:pt x="23202" y="183"/>
                    <a:pt x="25156" y="2137"/>
                    <a:pt x="25156" y="4536"/>
                  </a:cubicBezTo>
                  <a:lnTo>
                    <a:pt x="25156" y="20461"/>
                  </a:lnTo>
                  <a:lnTo>
                    <a:pt x="183" y="20461"/>
                  </a:lnTo>
                  <a:lnTo>
                    <a:pt x="183" y="4536"/>
                  </a:lnTo>
                  <a:cubicBezTo>
                    <a:pt x="183" y="2137"/>
                    <a:pt x="2137" y="183"/>
                    <a:pt x="4540" y="183"/>
                  </a:cubicBezTo>
                  <a:close/>
                  <a:moveTo>
                    <a:pt x="4540" y="1"/>
                  </a:moveTo>
                  <a:cubicBezTo>
                    <a:pt x="2035" y="1"/>
                    <a:pt x="1" y="2035"/>
                    <a:pt x="1" y="4536"/>
                  </a:cubicBezTo>
                  <a:lnTo>
                    <a:pt x="1" y="20643"/>
                  </a:lnTo>
                  <a:lnTo>
                    <a:pt x="25339" y="20643"/>
                  </a:lnTo>
                  <a:lnTo>
                    <a:pt x="25339" y="4536"/>
                  </a:lnTo>
                  <a:cubicBezTo>
                    <a:pt x="25339" y="2035"/>
                    <a:pt x="23301" y="1"/>
                    <a:pt x="20800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1350031" y="4414106"/>
              <a:ext cx="454682" cy="413303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1598919" y="4422701"/>
              <a:ext cx="204687" cy="175095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1747982" y="6234294"/>
              <a:ext cx="1185022" cy="898927"/>
            </a:xfrm>
            <a:custGeom>
              <a:rect b="b" l="l" r="r" t="t"/>
              <a:pathLst>
                <a:path extrusionOk="0" h="7321" w="9651">
                  <a:moveTo>
                    <a:pt x="1" y="0"/>
                  </a:moveTo>
                  <a:lnTo>
                    <a:pt x="1" y="5079"/>
                  </a:lnTo>
                  <a:cubicBezTo>
                    <a:pt x="1" y="6318"/>
                    <a:pt x="1003" y="7321"/>
                    <a:pt x="2239" y="7321"/>
                  </a:cubicBezTo>
                  <a:lnTo>
                    <a:pt x="7412" y="7321"/>
                  </a:lnTo>
                  <a:cubicBezTo>
                    <a:pt x="8648" y="7321"/>
                    <a:pt x="9651" y="6318"/>
                    <a:pt x="9651" y="5079"/>
                  </a:cubicBezTo>
                  <a:lnTo>
                    <a:pt x="9651" y="0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1381832" y="4633402"/>
              <a:ext cx="847970" cy="992614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12194186" y="5128102"/>
              <a:ext cx="390090" cy="473604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1912762" y="5323340"/>
              <a:ext cx="380150" cy="367994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2076559" y="5480875"/>
              <a:ext cx="533757" cy="494711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2209537" y="5170594"/>
              <a:ext cx="310775" cy="288182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2341150" y="5138425"/>
              <a:ext cx="221263" cy="203950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2224954" y="5148688"/>
              <a:ext cx="180134" cy="112257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12344725" y="5286259"/>
              <a:ext cx="55623" cy="33644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12237655" y="5265139"/>
              <a:ext cx="50711" cy="22961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2265896" y="5327883"/>
              <a:ext cx="69129" cy="35363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12457934" y="5310570"/>
              <a:ext cx="72690" cy="65814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11999081" y="5726203"/>
              <a:ext cx="512761" cy="417723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12016516" y="5748918"/>
              <a:ext cx="1447419" cy="860126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11759156" y="6142081"/>
              <a:ext cx="712413" cy="53817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11747123" y="6130784"/>
              <a:ext cx="736971" cy="560648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11206739" y="5749164"/>
              <a:ext cx="1294303" cy="807942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12043898" y="6081670"/>
              <a:ext cx="783016" cy="592695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12032233" y="6070496"/>
              <a:ext cx="806837" cy="615165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12520187" y="5490575"/>
              <a:ext cx="651879" cy="740654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12504470" y="5474613"/>
              <a:ext cx="390096" cy="351909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12285419" y="6007630"/>
              <a:ext cx="414408" cy="359153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12294137" y="6191318"/>
              <a:ext cx="171534" cy="110263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12292786" y="6120962"/>
              <a:ext cx="179147" cy="128190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12305311" y="6075285"/>
              <a:ext cx="159010" cy="120209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9916251" y="2978363"/>
              <a:ext cx="451735" cy="419933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BB4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0439077" y="3458949"/>
              <a:ext cx="1045781" cy="1071689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9821706" y="4252150"/>
              <a:ext cx="1583099" cy="1697046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10249740" y="5641971"/>
              <a:ext cx="622287" cy="43749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10236724" y="5629079"/>
              <a:ext cx="670297" cy="463400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0530430" y="5154140"/>
              <a:ext cx="568629" cy="696573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10514713" y="5138424"/>
              <a:ext cx="599571" cy="739181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10045546" y="3143142"/>
              <a:ext cx="305004" cy="287937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0144512" y="3307676"/>
              <a:ext cx="180129" cy="167851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0178524" y="3242476"/>
              <a:ext cx="47150" cy="26768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10286453" y="3260403"/>
              <a:ext cx="48378" cy="26645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0207624" y="3334689"/>
              <a:ext cx="69007" cy="30697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10001220" y="3221971"/>
              <a:ext cx="70848" cy="65937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9180268" y="3438321"/>
              <a:ext cx="814818" cy="1238312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1247504" y="4355291"/>
              <a:ext cx="570471" cy="263379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1556803" y="4383655"/>
              <a:ext cx="249504" cy="74532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11206739" y="4272287"/>
              <a:ext cx="291129" cy="273571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8866180" y="4447872"/>
              <a:ext cx="491887" cy="273939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9150309" y="4341170"/>
              <a:ext cx="347980" cy="362100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0371421" y="4506318"/>
              <a:ext cx="207388" cy="196214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0363809" y="4497846"/>
              <a:ext cx="222614" cy="213159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9810532" y="3491488"/>
              <a:ext cx="882474" cy="698047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9845895" y="3527832"/>
              <a:ext cx="117016" cy="282166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9835581" y="3523289"/>
              <a:ext cx="137645" cy="29112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0606067" y="3570808"/>
              <a:ext cx="56973" cy="333122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10595261" y="3568966"/>
              <a:ext cx="78461" cy="337174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740"/>
                  </a:moveTo>
                  <a:cubicBezTo>
                    <a:pt x="2155" y="952"/>
                    <a:pt x="2217" y="1192"/>
                    <a:pt x="2312" y="1433"/>
                  </a:cubicBezTo>
                  <a:cubicBezTo>
                    <a:pt x="2589" y="2155"/>
                    <a:pt x="3034" y="2618"/>
                    <a:pt x="3614" y="2804"/>
                  </a:cubicBezTo>
                  <a:cubicBezTo>
                    <a:pt x="3034" y="2986"/>
                    <a:pt x="2589" y="3453"/>
                    <a:pt x="2312" y="4171"/>
                  </a:cubicBezTo>
                  <a:cubicBezTo>
                    <a:pt x="2217" y="4411"/>
                    <a:pt x="2155" y="4652"/>
                    <a:pt x="2112" y="4864"/>
                  </a:cubicBezTo>
                  <a:cubicBezTo>
                    <a:pt x="2068" y="4652"/>
                    <a:pt x="2006" y="4411"/>
                    <a:pt x="1911" y="4171"/>
                  </a:cubicBezTo>
                  <a:cubicBezTo>
                    <a:pt x="1634" y="3453"/>
                    <a:pt x="1189" y="2986"/>
                    <a:pt x="610" y="2804"/>
                  </a:cubicBezTo>
                  <a:cubicBezTo>
                    <a:pt x="1189" y="2618"/>
                    <a:pt x="1634" y="2155"/>
                    <a:pt x="1911" y="1433"/>
                  </a:cubicBezTo>
                  <a:cubicBezTo>
                    <a:pt x="2006" y="1192"/>
                    <a:pt x="2068" y="952"/>
                    <a:pt x="2112" y="740"/>
                  </a:cubicBezTo>
                  <a:close/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2379228" y="3304484"/>
              <a:ext cx="259204" cy="265958"/>
            </a:xfrm>
            <a:custGeom>
              <a:rect b="b" l="l" r="r" t="t"/>
              <a:pathLst>
                <a:path extrusionOk="0" h="2166" w="2111">
                  <a:moveTo>
                    <a:pt x="1054" y="0"/>
                  </a:moveTo>
                  <a:cubicBezTo>
                    <a:pt x="1054" y="0"/>
                    <a:pt x="1028" y="1097"/>
                    <a:pt x="0" y="1097"/>
                  </a:cubicBezTo>
                  <a:cubicBezTo>
                    <a:pt x="1028" y="1097"/>
                    <a:pt x="1054" y="2166"/>
                    <a:pt x="1054" y="2166"/>
                  </a:cubicBezTo>
                  <a:cubicBezTo>
                    <a:pt x="1054" y="2166"/>
                    <a:pt x="1083" y="1097"/>
                    <a:pt x="2111" y="1097"/>
                  </a:cubicBezTo>
                  <a:cubicBezTo>
                    <a:pt x="1083" y="1097"/>
                    <a:pt x="1054" y="0"/>
                    <a:pt x="105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2006693" y="3836272"/>
              <a:ext cx="155081" cy="159010"/>
            </a:xfrm>
            <a:custGeom>
              <a:rect b="b" l="l" r="r" t="t"/>
              <a:pathLst>
                <a:path extrusionOk="0" h="1295" w="1263">
                  <a:moveTo>
                    <a:pt x="631" y="0"/>
                  </a:moveTo>
                  <a:cubicBezTo>
                    <a:pt x="631" y="0"/>
                    <a:pt x="613" y="656"/>
                    <a:pt x="1" y="656"/>
                  </a:cubicBezTo>
                  <a:cubicBezTo>
                    <a:pt x="613" y="656"/>
                    <a:pt x="631" y="1294"/>
                    <a:pt x="631" y="1294"/>
                  </a:cubicBezTo>
                  <a:cubicBezTo>
                    <a:pt x="631" y="1294"/>
                    <a:pt x="646" y="656"/>
                    <a:pt x="1262" y="656"/>
                  </a:cubicBezTo>
                  <a:cubicBezTo>
                    <a:pt x="646" y="656"/>
                    <a:pt x="631" y="0"/>
                    <a:pt x="63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37"/>
          <p:cNvSpPr/>
          <p:nvPr/>
        </p:nvSpPr>
        <p:spPr>
          <a:xfrm>
            <a:off x="673725" y="3599875"/>
            <a:ext cx="6874500" cy="1346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FFFFFF"/>
              </a:solidFill>
            </a:endParaRPr>
          </a:p>
        </p:txBody>
      </p:sp>
      <p:sp>
        <p:nvSpPr>
          <p:cNvPr id="612" name="Google Shape;612;p37"/>
          <p:cNvSpPr txBox="1"/>
          <p:nvPr/>
        </p:nvSpPr>
        <p:spPr>
          <a:xfrm>
            <a:off x="826104" y="3734125"/>
            <a:ext cx="13165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Condicionales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9" name="Google Shape;959;p4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60" name="Google Shape;960;p4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61" name="Google Shape;961;p4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3" name="Google Shape;973;p4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74" name="Google Shape;974;p4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975" name="Google Shape;975;p4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46"/>
          <p:cNvSpPr txBox="1"/>
          <p:nvPr/>
        </p:nvSpPr>
        <p:spPr>
          <a:xfrm>
            <a:off x="11131225" y="3819750"/>
            <a:ext cx="6079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Veamos el paso a paso de cómo cocinar un huevo, 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representado en un </a:t>
            </a:r>
            <a:r>
              <a:rPr b="1" lang="es-419" sz="4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diagrama de flujo</a:t>
            </a:r>
            <a:r>
              <a:rPr lang="es-419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:</a:t>
            </a:r>
            <a:endParaRPr sz="28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pic>
        <p:nvPicPr>
          <p:cNvPr id="988" name="Google Shape;9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125" y="1814750"/>
            <a:ext cx="8164000" cy="7948676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46"/>
          <p:cNvSpPr txBox="1"/>
          <p:nvPr/>
        </p:nvSpPr>
        <p:spPr>
          <a:xfrm>
            <a:off x="2756427" y="6137451"/>
            <a:ext cx="55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00CC00"/>
                </a:solidFill>
              </a:rPr>
              <a:t>´</a:t>
            </a:r>
            <a:endParaRPr sz="2600">
              <a:solidFill>
                <a:srgbClr val="00CC00"/>
              </a:solidFill>
            </a:endParaRPr>
          </a:p>
        </p:txBody>
      </p:sp>
      <p:sp>
        <p:nvSpPr>
          <p:cNvPr id="990" name="Google Shape;990;p46"/>
          <p:cNvSpPr txBox="1"/>
          <p:nvPr/>
        </p:nvSpPr>
        <p:spPr>
          <a:xfrm>
            <a:off x="6738253" y="6705875"/>
            <a:ext cx="55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00CC00"/>
                </a:solidFill>
              </a:rPr>
              <a:t>´</a:t>
            </a:r>
            <a:endParaRPr sz="2600">
              <a:solidFill>
                <a:srgbClr val="00CC00"/>
              </a:solidFill>
            </a:endParaRPr>
          </a:p>
        </p:txBody>
      </p:sp>
      <p:sp>
        <p:nvSpPr>
          <p:cNvPr id="991" name="Google Shape;991;p46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Algoritmos y diagramas de flujo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4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98" name="Google Shape;998;p4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99" name="Google Shape;999;p4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1" name="Google Shape;1011;p4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13" name="Google Shape;1013;p4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5" name="Google Shape;1025;p47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Operadores de comparación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26" name="Google Shape;1026;p47"/>
          <p:cNvGraphicFramePr/>
          <p:nvPr/>
        </p:nvGraphicFramePr>
        <p:xfrm>
          <a:off x="1115838" y="34679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{A073B20D-6806-4075-9FBC-34B09D523E66}</a:tableStyleId>
              </a:tblPr>
              <a:tblGrid>
                <a:gridCol w="804700"/>
                <a:gridCol w="11721125"/>
                <a:gridCol w="3271425"/>
              </a:tblGrid>
              <a:tr h="59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&gt;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Devuelve </a:t>
                      </a: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True </a:t>
                      </a: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si el operador de la izquierda es mayor que el operador de la derecha</a:t>
                      </a:r>
                      <a:endParaRPr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12 &gt; 3 devuelve True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&lt;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Devuelve </a:t>
                      </a: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True </a:t>
                      </a: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si el operador de la derecha es mayor que el operador de la izquierda</a:t>
                      </a:r>
                      <a:endParaRPr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12 &lt; 3 devuelve False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==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Devuelve </a:t>
                      </a: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True </a:t>
                      </a: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si ambos operadores son iguales</a:t>
                      </a:r>
                      <a:endParaRPr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12 == 3 devuelve False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&gt;=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Devuelve </a:t>
                      </a: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True </a:t>
                      </a: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si el operador de la izquierda es mayor o igual al operador de la derecha</a:t>
                      </a:r>
                      <a:endParaRPr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12 &gt;= 3 devuelve True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&lt;=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Devuelve </a:t>
                      </a: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True </a:t>
                      </a: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si el operador de la derecha es mayor o igual al operador de la izquierda</a:t>
                      </a:r>
                      <a:endParaRPr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12 &lt;= 3 devuelve False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!=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Devuelve </a:t>
                      </a: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True </a:t>
                      </a: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si los operadores no son iguales</a:t>
                      </a:r>
                      <a:endParaRPr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12 != 3 devuelve True</a:t>
                      </a:r>
                      <a:endParaRPr b="1" sz="22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and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Devuelve </a:t>
                      </a: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True </a:t>
                      </a: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cuando las dos condiciones son verdaderas.</a:t>
                      </a:r>
                      <a:endParaRPr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12 == 12 and 12 != 5 devuelve True</a:t>
                      </a:r>
                      <a:endParaRPr b="1" sz="22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or</a:t>
                      </a:r>
                      <a:endParaRPr b="1"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Devuelve </a:t>
                      </a: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True</a:t>
                      </a: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cuando, al menos, uno de los elementos es igual a </a:t>
                      </a:r>
                      <a:r>
                        <a:rPr b="1"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True</a:t>
                      </a:r>
                      <a:r>
                        <a:rPr lang="es-419" sz="2200">
                          <a:solidFill>
                            <a:srgbClr val="0A0A23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.</a:t>
                      </a:r>
                      <a:endParaRPr sz="2200">
                        <a:solidFill>
                          <a:srgbClr val="0A0A23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57150" marB="57150" marR="114300" marL="114300" anchor="ctr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2200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12 == 11 or 12 != 12 devuelve False</a:t>
                      </a:r>
                      <a:endParaRPr sz="2200"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C5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7" name="Google Shape;1027;p47"/>
          <p:cNvSpPr txBox="1"/>
          <p:nvPr/>
        </p:nvSpPr>
        <p:spPr>
          <a:xfrm>
            <a:off x="1116300" y="2057400"/>
            <a:ext cx="16055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Para plantear distintas condiciones y poder tomar decisiones dentro de una condicional, podemos usar los</a:t>
            </a: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-419" sz="3000">
                <a:solidFill>
                  <a:srgbClr val="263238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operadores de comparación</a:t>
            </a:r>
            <a:r>
              <a:rPr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 sz="4200">
              <a:solidFill>
                <a:srgbClr val="263238"/>
              </a:solidFill>
              <a:highlight>
                <a:srgbClr val="FF7059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3" name="Google Shape;1033;p4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34" name="Google Shape;1034;p4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35" name="Google Shape;1035;p4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7" name="Google Shape;1047;p4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48" name="Google Shape;1048;p48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49" name="Google Shape;1049;p48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48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Veamos otro ejemplo…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48"/>
          <p:cNvSpPr txBox="1"/>
          <p:nvPr/>
        </p:nvSpPr>
        <p:spPr>
          <a:xfrm>
            <a:off x="1384125" y="4158450"/>
            <a:ext cx="607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En este ejemplo, podemos ver el 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diagrama de flujo del </a:t>
            </a:r>
            <a:r>
              <a:rPr b="1" lang="es-419" sz="4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envío de un tuit</a:t>
            </a:r>
            <a:r>
              <a:rPr lang="es-419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28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pic>
        <p:nvPicPr>
          <p:cNvPr id="1063" name="Google Shape;106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0400" y="2083400"/>
            <a:ext cx="9026827" cy="694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48"/>
          <p:cNvSpPr txBox="1"/>
          <p:nvPr/>
        </p:nvSpPr>
        <p:spPr>
          <a:xfrm>
            <a:off x="11096075" y="5030687"/>
            <a:ext cx="55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00CC00"/>
                </a:solidFill>
              </a:rPr>
              <a:t>´</a:t>
            </a:r>
            <a:endParaRPr sz="2600">
              <a:solidFill>
                <a:srgbClr val="00CC00"/>
              </a:solidFill>
            </a:endParaRPr>
          </a:p>
        </p:txBody>
      </p:sp>
      <p:sp>
        <p:nvSpPr>
          <p:cNvPr id="1065" name="Google Shape;1065;p48"/>
          <p:cNvSpPr txBox="1"/>
          <p:nvPr/>
        </p:nvSpPr>
        <p:spPr>
          <a:xfrm>
            <a:off x="9288775" y="6556750"/>
            <a:ext cx="1968900" cy="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/>
              <a:t>ENVIAR TUIT</a:t>
            </a:r>
            <a:endParaRPr b="1" sz="1900"/>
          </a:p>
        </p:txBody>
      </p:sp>
      <p:sp>
        <p:nvSpPr>
          <p:cNvPr id="1066" name="Google Shape;1066;p48"/>
          <p:cNvSpPr txBox="1"/>
          <p:nvPr/>
        </p:nvSpPr>
        <p:spPr>
          <a:xfrm>
            <a:off x="14867125" y="6472000"/>
            <a:ext cx="25998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/>
              <a:t>ERROR: NO SE PUEDE ENVIAR TUIT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2" name="Google Shape;1072;p4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73" name="Google Shape;1073;p4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74" name="Google Shape;1074;p4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6" name="Google Shape;1086;p4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87" name="Google Shape;1087;p4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88" name="Google Shape;1088;p4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0" name="Google Shape;1100;p49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Veamos el paso a paso…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1" name="Google Shape;110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0400" y="2083400"/>
            <a:ext cx="9026827" cy="694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49"/>
          <p:cNvSpPr txBox="1"/>
          <p:nvPr/>
        </p:nvSpPr>
        <p:spPr>
          <a:xfrm>
            <a:off x="11096075" y="5030687"/>
            <a:ext cx="55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00CC00"/>
                </a:solidFill>
              </a:rPr>
              <a:t>´</a:t>
            </a:r>
            <a:endParaRPr sz="2600">
              <a:solidFill>
                <a:srgbClr val="00CC00"/>
              </a:solidFill>
            </a:endParaRPr>
          </a:p>
        </p:txBody>
      </p:sp>
      <p:sp>
        <p:nvSpPr>
          <p:cNvPr id="1103" name="Google Shape;1103;p49"/>
          <p:cNvSpPr txBox="1"/>
          <p:nvPr/>
        </p:nvSpPr>
        <p:spPr>
          <a:xfrm>
            <a:off x="9288775" y="6556750"/>
            <a:ext cx="1968900" cy="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/>
              <a:t>ENVIAR TUIT</a:t>
            </a:r>
            <a:endParaRPr b="1" sz="1900"/>
          </a:p>
        </p:txBody>
      </p:sp>
      <p:sp>
        <p:nvSpPr>
          <p:cNvPr id="1104" name="Google Shape;1104;p49"/>
          <p:cNvSpPr txBox="1"/>
          <p:nvPr/>
        </p:nvSpPr>
        <p:spPr>
          <a:xfrm>
            <a:off x="14867125" y="6472000"/>
            <a:ext cx="25998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/>
              <a:t>ERROR: NO SE PUEDE ENVIAR TUIT</a:t>
            </a:r>
            <a:endParaRPr b="1" sz="1500"/>
          </a:p>
        </p:txBody>
      </p:sp>
      <p:sp>
        <p:nvSpPr>
          <p:cNvPr id="1105" name="Google Shape;1105;p49"/>
          <p:cNvSpPr txBox="1"/>
          <p:nvPr/>
        </p:nvSpPr>
        <p:spPr>
          <a:xfrm>
            <a:off x="576550" y="2209800"/>
            <a:ext cx="7948200" cy="6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630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AutoNum type="arabicPeriod"/>
            </a:pP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Iniciamos el algoritmo.</a:t>
            </a:r>
            <a:endParaRPr sz="3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419100" lvl="0" marL="630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AutoNum type="arabicPeriod"/>
            </a:pP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El usuario ingresa el texto del tuit.</a:t>
            </a:r>
            <a:endParaRPr sz="3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419100" lvl="0" marL="630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AutoNum type="arabicPeriod"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 evalúa la condición: </a:t>
            </a: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si el texto ingresado por el usuario tiene una longitud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menor o igual a 280 y mayor que 0</a:t>
            </a: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3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419100" lvl="0" marL="630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AutoNum type="arabicPeriod"/>
            </a:pP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En caso de que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 </a:t>
            </a: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se cumpla la condición, se muestra un mensaje indicando que no se cumple con lo necesario para enviar el tuit, y se obliga al usuario a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volver al paso inicial</a:t>
            </a: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3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419100" lvl="0" marL="630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AutoNum type="arabicPeriod"/>
            </a:pP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En caso de que se cumpla la condición, se procede a enviar el tuit.</a:t>
            </a:r>
            <a:endParaRPr sz="3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419100" lvl="0" marL="630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AutoNum type="arabicPeriod"/>
            </a:pP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Finaliza el algoritmo.</a:t>
            </a:r>
            <a:endParaRPr sz="3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106" name="Google Shape;1106;p49"/>
          <p:cNvSpPr/>
          <p:nvPr/>
        </p:nvSpPr>
        <p:spPr>
          <a:xfrm>
            <a:off x="12100638" y="9571775"/>
            <a:ext cx="704700" cy="47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9"/>
          <p:cNvSpPr txBox="1"/>
          <p:nvPr/>
        </p:nvSpPr>
        <p:spPr>
          <a:xfrm>
            <a:off x="5482663" y="9495575"/>
            <a:ext cx="684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2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Veamos cómo se escribe en código</a:t>
            </a:r>
            <a:endParaRPr b="1" sz="29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08" name="Google Shape;1108;p49"/>
          <p:cNvGrpSpPr/>
          <p:nvPr/>
        </p:nvGrpSpPr>
        <p:grpSpPr>
          <a:xfrm flipH="1" rot="5400000">
            <a:off x="11908825" y="9289365"/>
            <a:ext cx="687779" cy="800424"/>
            <a:chOff x="9515250" y="6522825"/>
            <a:chExt cx="1490634" cy="1734772"/>
          </a:xfrm>
        </p:grpSpPr>
        <p:sp>
          <p:nvSpPr>
            <p:cNvPr id="1109" name="Google Shape;1109;p49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5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5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23" name="Google Shape;1123;p5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24" name="Google Shape;1124;p5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5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5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5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6" name="Google Shape;1136;p5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37" name="Google Shape;1137;p5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38" name="Google Shape;1138;p5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0" name="Google Shape;1150;p5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¿Cómo se escriben estos pasos en código?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50"/>
          <p:cNvSpPr txBox="1"/>
          <p:nvPr/>
        </p:nvSpPr>
        <p:spPr>
          <a:xfrm>
            <a:off x="4563475" y="6965325"/>
            <a:ext cx="1029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En este </a:t>
            </a:r>
            <a:r>
              <a:rPr b="1" lang="es-419" sz="3500" u="sng">
                <a:solidFill>
                  <a:srgbClr val="00CC7E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rgbClr val="423ACD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419" sz="35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puedes ver el ejemplo hecho en Replit.</a:t>
            </a:r>
            <a:endParaRPr sz="3500">
              <a:solidFill>
                <a:srgbClr val="263238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52" name="Google Shape;1152;p50"/>
          <p:cNvGrpSpPr/>
          <p:nvPr/>
        </p:nvGrpSpPr>
        <p:grpSpPr>
          <a:xfrm>
            <a:off x="6158360" y="7658865"/>
            <a:ext cx="687779" cy="800424"/>
            <a:chOff x="9515250" y="6522825"/>
            <a:chExt cx="1490634" cy="1734772"/>
          </a:xfrm>
        </p:grpSpPr>
        <p:sp>
          <p:nvSpPr>
            <p:cNvPr id="1153" name="Google Shape;1153;p50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50"/>
          <p:cNvGrpSpPr/>
          <p:nvPr/>
        </p:nvGrpSpPr>
        <p:grpSpPr>
          <a:xfrm>
            <a:off x="3397175" y="2105300"/>
            <a:ext cx="11464800" cy="3540282"/>
            <a:chOff x="66675" y="425005"/>
            <a:chExt cx="5732400" cy="1505926"/>
          </a:xfrm>
        </p:grpSpPr>
        <p:sp>
          <p:nvSpPr>
            <p:cNvPr id="1162" name="Google Shape;1162;p50"/>
            <p:cNvSpPr/>
            <p:nvPr/>
          </p:nvSpPr>
          <p:spPr>
            <a:xfrm>
              <a:off x="66675" y="639731"/>
              <a:ext cx="5732400" cy="12912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66675" y="425005"/>
              <a:ext cx="5732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1649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2753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3857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7" name="Google Shape;116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5524" y="2713688"/>
            <a:ext cx="11308099" cy="28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50"/>
          <p:cNvSpPr txBox="1"/>
          <p:nvPr/>
        </p:nvSpPr>
        <p:spPr>
          <a:xfrm>
            <a:off x="3560517" y="5157021"/>
            <a:ext cx="599100" cy="433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51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4" name="Google Shape;1174;p51"/>
          <p:cNvSpPr/>
          <p:nvPr/>
        </p:nvSpPr>
        <p:spPr>
          <a:xfrm>
            <a:off x="783950" y="4270775"/>
            <a:ext cx="6896100" cy="1346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51"/>
          <p:cNvSpPr txBox="1"/>
          <p:nvPr/>
        </p:nvSpPr>
        <p:spPr>
          <a:xfrm>
            <a:off x="943899" y="3190775"/>
            <a:ext cx="8850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¿Cómo es la sintaxis del if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?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6" name="Google Shape;1176;p51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77" name="Google Shape;1177;p51"/>
          <p:cNvCxnSpPr>
            <a:stCxn id="1176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8" name="Google Shape;1178;p51"/>
          <p:cNvCxnSpPr>
            <a:stCxn id="1176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79" name="Google Shape;1179;p51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180" name="Google Shape;1180;p5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81" name="Google Shape;1181;p5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5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5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5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5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5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3" name="Google Shape;1193;p5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94" name="Google Shape;1194;p51"/>
          <p:cNvGrpSpPr/>
          <p:nvPr/>
        </p:nvGrpSpPr>
        <p:grpSpPr>
          <a:xfrm>
            <a:off x="8831720" y="5464767"/>
            <a:ext cx="4695631" cy="4728241"/>
            <a:chOff x="6344750" y="1889175"/>
            <a:chExt cx="786775" cy="765100"/>
          </a:xfrm>
        </p:grpSpPr>
        <p:sp>
          <p:nvSpPr>
            <p:cNvPr id="1195" name="Google Shape;1195;p51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1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1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1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1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1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1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1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1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1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1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1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1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1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1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1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1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1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1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1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1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1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1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1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52"/>
          <p:cNvGrpSpPr/>
          <p:nvPr/>
        </p:nvGrpSpPr>
        <p:grpSpPr>
          <a:xfrm>
            <a:off x="6003025" y="4590150"/>
            <a:ext cx="6190200" cy="1843402"/>
            <a:chOff x="66675" y="425005"/>
            <a:chExt cx="3095100" cy="784126"/>
          </a:xfrm>
        </p:grpSpPr>
        <p:sp>
          <p:nvSpPr>
            <p:cNvPr id="1245" name="Google Shape;1245;p52"/>
            <p:cNvSpPr/>
            <p:nvPr/>
          </p:nvSpPr>
          <p:spPr>
            <a:xfrm>
              <a:off x="66675" y="639731"/>
              <a:ext cx="3095100" cy="569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66675" y="425005"/>
              <a:ext cx="30951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1649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2753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3857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Google Shape;1250;p5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1" name="Google Shape;1251;p5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2" name="Google Shape;1252;p5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53" name="Google Shape;1253;p5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54" name="Google Shape;1254;p5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5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5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5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5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5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5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5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5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6" name="Google Shape;1266;p5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67" name="Google Shape;1267;p52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del if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68" name="Google Shape;1268;p5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69" name="Google Shape;1269;p5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1" name="Google Shape;1281;p52"/>
          <p:cNvPicPr preferRelativeResize="0"/>
          <p:nvPr/>
        </p:nvPicPr>
        <p:blipFill rotWithShape="1">
          <a:blip r:embed="rId3">
            <a:alphaModFix/>
          </a:blip>
          <a:srcRect b="34602" l="7156" r="29291" t="45594"/>
          <a:stretch/>
        </p:blipFill>
        <p:spPr>
          <a:xfrm>
            <a:off x="6316800" y="5289500"/>
            <a:ext cx="4679649" cy="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p52"/>
          <p:cNvSpPr/>
          <p:nvPr/>
        </p:nvSpPr>
        <p:spPr>
          <a:xfrm>
            <a:off x="848475" y="4588450"/>
            <a:ext cx="4048500" cy="1846800"/>
          </a:xfrm>
          <a:prstGeom prst="rect">
            <a:avLst/>
          </a:prstGeom>
          <a:solidFill>
            <a:srgbClr val="858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if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condicionales.</a:t>
            </a:r>
            <a:endParaRPr sz="3000"/>
          </a:p>
        </p:txBody>
      </p:sp>
      <p:cxnSp>
        <p:nvCxnSpPr>
          <p:cNvPr id="1283" name="Google Shape;1283;p52"/>
          <p:cNvCxnSpPr>
            <a:stCxn id="1282" idx="3"/>
          </p:cNvCxnSpPr>
          <p:nvPr/>
        </p:nvCxnSpPr>
        <p:spPr>
          <a:xfrm>
            <a:off x="4896975" y="5511850"/>
            <a:ext cx="2539500" cy="203100"/>
          </a:xfrm>
          <a:prstGeom prst="straightConnector1">
            <a:avLst/>
          </a:prstGeom>
          <a:noFill/>
          <a:ln cap="flat" cmpd="sng" w="38100">
            <a:solidFill>
              <a:srgbClr val="8383F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53"/>
          <p:cNvGrpSpPr/>
          <p:nvPr/>
        </p:nvGrpSpPr>
        <p:grpSpPr>
          <a:xfrm>
            <a:off x="6003025" y="4590150"/>
            <a:ext cx="6190200" cy="1843402"/>
            <a:chOff x="66675" y="425005"/>
            <a:chExt cx="3095100" cy="784126"/>
          </a:xfrm>
        </p:grpSpPr>
        <p:sp>
          <p:nvSpPr>
            <p:cNvPr id="1289" name="Google Shape;1289;p53"/>
            <p:cNvSpPr/>
            <p:nvPr/>
          </p:nvSpPr>
          <p:spPr>
            <a:xfrm>
              <a:off x="66675" y="639731"/>
              <a:ext cx="3095100" cy="569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90" name="Google Shape;1290;p53"/>
            <p:cNvSpPr/>
            <p:nvPr/>
          </p:nvSpPr>
          <p:spPr>
            <a:xfrm>
              <a:off x="66675" y="425005"/>
              <a:ext cx="30951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1649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753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3857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4" name="Google Shape;1294;p5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5" name="Google Shape;1295;p5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6" name="Google Shape;1296;p5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97" name="Google Shape;1297;p5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98" name="Google Shape;1298;p5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0" name="Google Shape;1310;p5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11" name="Google Shape;1311;p53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del if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2" name="Google Shape;1312;p5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13" name="Google Shape;1313;p5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5" name="Google Shape;1325;p53"/>
          <p:cNvPicPr preferRelativeResize="0"/>
          <p:nvPr/>
        </p:nvPicPr>
        <p:blipFill rotWithShape="1">
          <a:blip r:embed="rId3">
            <a:alphaModFix/>
          </a:blip>
          <a:srcRect b="34602" l="7156" r="29291" t="45594"/>
          <a:stretch/>
        </p:blipFill>
        <p:spPr>
          <a:xfrm>
            <a:off x="6316800" y="5289500"/>
            <a:ext cx="4679649" cy="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53"/>
          <p:cNvSpPr/>
          <p:nvPr/>
        </p:nvSpPr>
        <p:spPr>
          <a:xfrm>
            <a:off x="848475" y="4588450"/>
            <a:ext cx="4048500" cy="1846800"/>
          </a:xfrm>
          <a:prstGeom prst="rect">
            <a:avLst/>
          </a:prstGeom>
          <a:solidFill>
            <a:srgbClr val="858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if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condicionales.</a:t>
            </a:r>
            <a:endParaRPr sz="3000"/>
          </a:p>
        </p:txBody>
      </p:sp>
      <p:cxnSp>
        <p:nvCxnSpPr>
          <p:cNvPr id="1327" name="Google Shape;1327;p53"/>
          <p:cNvCxnSpPr>
            <a:stCxn id="1326" idx="3"/>
          </p:cNvCxnSpPr>
          <p:nvPr/>
        </p:nvCxnSpPr>
        <p:spPr>
          <a:xfrm>
            <a:off x="4896975" y="5511850"/>
            <a:ext cx="2539500" cy="203100"/>
          </a:xfrm>
          <a:prstGeom prst="straightConnector1">
            <a:avLst/>
          </a:prstGeom>
          <a:noFill/>
          <a:ln cap="flat" cmpd="sng" w="38100">
            <a:solidFill>
              <a:srgbClr val="8383F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8" name="Google Shape;1328;p53"/>
          <p:cNvSpPr/>
          <p:nvPr/>
        </p:nvSpPr>
        <p:spPr>
          <a:xfrm>
            <a:off x="6521488" y="1829925"/>
            <a:ext cx="4509900" cy="18468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condición: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definimos lo que queremos evaluar.</a:t>
            </a:r>
            <a:endParaRPr b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329" name="Google Shape;1329;p53"/>
          <p:cNvCxnSpPr>
            <a:stCxn id="1328" idx="2"/>
          </p:cNvCxnSpPr>
          <p:nvPr/>
        </p:nvCxnSpPr>
        <p:spPr>
          <a:xfrm>
            <a:off x="8776438" y="3676725"/>
            <a:ext cx="664800" cy="17805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53"/>
          <p:cNvSpPr txBox="1"/>
          <p:nvPr/>
        </p:nvSpPr>
        <p:spPr>
          <a:xfrm>
            <a:off x="4324225" y="8480400"/>
            <a:ext cx="10642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Dentro de la </a:t>
            </a:r>
            <a:r>
              <a:rPr b="1" lang="es-419" sz="3000">
                <a:solidFill>
                  <a:schemeClr val="dk1"/>
                </a:solidFill>
                <a:highlight>
                  <a:srgbClr val="FDA799"/>
                </a:highlight>
                <a:latin typeface="Archivo"/>
                <a:ea typeface="Archivo"/>
                <a:cs typeface="Archivo"/>
                <a:sym typeface="Archivo"/>
              </a:rPr>
              <a:t>condición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podemos usar los distintos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operadores de comparación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31" name="Google Shape;133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573" y="8532753"/>
            <a:ext cx="800385" cy="8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54"/>
          <p:cNvGrpSpPr/>
          <p:nvPr/>
        </p:nvGrpSpPr>
        <p:grpSpPr>
          <a:xfrm>
            <a:off x="6003025" y="4590150"/>
            <a:ext cx="6190200" cy="1843402"/>
            <a:chOff x="66675" y="425005"/>
            <a:chExt cx="3095100" cy="784126"/>
          </a:xfrm>
        </p:grpSpPr>
        <p:sp>
          <p:nvSpPr>
            <p:cNvPr id="1337" name="Google Shape;1337;p54"/>
            <p:cNvSpPr/>
            <p:nvPr/>
          </p:nvSpPr>
          <p:spPr>
            <a:xfrm>
              <a:off x="66675" y="639731"/>
              <a:ext cx="3095100" cy="569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675" y="425005"/>
              <a:ext cx="30951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1649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2753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3857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2" name="Google Shape;1342;p5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3" name="Google Shape;1343;p5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4" name="Google Shape;1344;p5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45" name="Google Shape;1345;p5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46" name="Google Shape;1346;p5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5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5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8" name="Google Shape;1358;p5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59" name="Google Shape;1359;p54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del if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60" name="Google Shape;1360;p5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61" name="Google Shape;1361;p5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3" name="Google Shape;1373;p54"/>
          <p:cNvPicPr preferRelativeResize="0"/>
          <p:nvPr/>
        </p:nvPicPr>
        <p:blipFill rotWithShape="1">
          <a:blip r:embed="rId3">
            <a:alphaModFix/>
          </a:blip>
          <a:srcRect b="34602" l="7156" r="29291" t="45594"/>
          <a:stretch/>
        </p:blipFill>
        <p:spPr>
          <a:xfrm>
            <a:off x="6316800" y="5289500"/>
            <a:ext cx="4679649" cy="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54"/>
          <p:cNvSpPr/>
          <p:nvPr/>
        </p:nvSpPr>
        <p:spPr>
          <a:xfrm>
            <a:off x="848475" y="4588450"/>
            <a:ext cx="4048500" cy="1846800"/>
          </a:xfrm>
          <a:prstGeom prst="rect">
            <a:avLst/>
          </a:prstGeom>
          <a:solidFill>
            <a:srgbClr val="858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if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condicionales.</a:t>
            </a:r>
            <a:endParaRPr sz="3000"/>
          </a:p>
        </p:txBody>
      </p:sp>
      <p:cxnSp>
        <p:nvCxnSpPr>
          <p:cNvPr id="1375" name="Google Shape;1375;p54"/>
          <p:cNvCxnSpPr>
            <a:stCxn id="1374" idx="3"/>
          </p:cNvCxnSpPr>
          <p:nvPr/>
        </p:nvCxnSpPr>
        <p:spPr>
          <a:xfrm>
            <a:off x="4896975" y="5511850"/>
            <a:ext cx="2539500" cy="203100"/>
          </a:xfrm>
          <a:prstGeom prst="straightConnector1">
            <a:avLst/>
          </a:prstGeom>
          <a:noFill/>
          <a:ln cap="flat" cmpd="sng" w="38100">
            <a:solidFill>
              <a:srgbClr val="8383F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6" name="Google Shape;1376;p54"/>
          <p:cNvSpPr/>
          <p:nvPr/>
        </p:nvSpPr>
        <p:spPr>
          <a:xfrm>
            <a:off x="6521488" y="1829925"/>
            <a:ext cx="4509900" cy="18468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condición: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definimos lo que queremos evaluar.</a:t>
            </a:r>
            <a:endParaRPr b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377" name="Google Shape;1377;p54"/>
          <p:cNvCxnSpPr>
            <a:stCxn id="1376" idx="2"/>
          </p:cNvCxnSpPr>
          <p:nvPr/>
        </p:nvCxnSpPr>
        <p:spPr>
          <a:xfrm>
            <a:off x="8776438" y="3676725"/>
            <a:ext cx="664800" cy="17805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54"/>
          <p:cNvSpPr txBox="1"/>
          <p:nvPr/>
        </p:nvSpPr>
        <p:spPr>
          <a:xfrm>
            <a:off x="4324225" y="8480400"/>
            <a:ext cx="10642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Dentro de la </a:t>
            </a:r>
            <a:r>
              <a:rPr b="1" lang="es-419" sz="3000">
                <a:solidFill>
                  <a:schemeClr val="dk1"/>
                </a:solidFill>
                <a:highlight>
                  <a:srgbClr val="FDA799"/>
                </a:highlight>
                <a:latin typeface="Archivo"/>
                <a:ea typeface="Archivo"/>
                <a:cs typeface="Archivo"/>
                <a:sym typeface="Archivo"/>
              </a:rPr>
              <a:t>condición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podemos usar los distintos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operadores de comparación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79" name="Google Shape;137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573" y="8532753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54"/>
          <p:cNvSpPr/>
          <p:nvPr/>
        </p:nvSpPr>
        <p:spPr>
          <a:xfrm>
            <a:off x="13282850" y="3970738"/>
            <a:ext cx="4245300" cy="18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Siempre cerramos la línea con dos puntos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(:)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/>
          </a:p>
        </p:txBody>
      </p:sp>
      <p:cxnSp>
        <p:nvCxnSpPr>
          <p:cNvPr id="1381" name="Google Shape;1381;p54"/>
          <p:cNvCxnSpPr>
            <a:stCxn id="1380" idx="1"/>
            <a:endCxn id="1373" idx="3"/>
          </p:cNvCxnSpPr>
          <p:nvPr/>
        </p:nvCxnSpPr>
        <p:spPr>
          <a:xfrm flipH="1">
            <a:off x="10996550" y="4894138"/>
            <a:ext cx="2286300" cy="795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5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7" name="Google Shape;1387;p55"/>
          <p:cNvSpPr/>
          <p:nvPr/>
        </p:nvSpPr>
        <p:spPr>
          <a:xfrm>
            <a:off x="669350" y="4687000"/>
            <a:ext cx="3691500" cy="1346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55"/>
          <p:cNvSpPr txBox="1"/>
          <p:nvPr/>
        </p:nvSpPr>
        <p:spPr>
          <a:xfrm>
            <a:off x="943902" y="3647975"/>
            <a:ext cx="10942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Ahora v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eamos el cuerpo del if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9" name="Google Shape;1389;p55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90" name="Google Shape;1390;p55"/>
          <p:cNvCxnSpPr>
            <a:stCxn id="1389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1" name="Google Shape;1391;p55"/>
          <p:cNvCxnSpPr>
            <a:stCxn id="1389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92" name="Google Shape;1392;p55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393" name="Google Shape;1393;p5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94" name="Google Shape;1394;p5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5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5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5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5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5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5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5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5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5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5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5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6" name="Google Shape;1406;p5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407" name="Google Shape;140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475" y="6927525"/>
            <a:ext cx="3736450" cy="37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8"/>
          <p:cNvSpPr/>
          <p:nvPr/>
        </p:nvSpPr>
        <p:spPr>
          <a:xfrm>
            <a:off x="14999548" y="2144437"/>
            <a:ext cx="1997811" cy="178326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38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619" name="Google Shape;619;p3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620" name="Google Shape;620;p3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2" name="Google Shape;632;p3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33" name="Google Shape;633;p38"/>
          <p:cNvSpPr txBox="1"/>
          <p:nvPr>
            <p:ph type="title"/>
          </p:nvPr>
        </p:nvSpPr>
        <p:spPr>
          <a:xfrm>
            <a:off x="10829650" y="1801275"/>
            <a:ext cx="6739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/>
              <a:t>¿Qué vas a </a:t>
            </a:r>
            <a:r>
              <a:rPr b="1" lang="es-419" sz="5400"/>
              <a:t>lograr </a:t>
            </a:r>
            <a:r>
              <a:rPr lang="es-419" sz="5400"/>
              <a:t>hoy?</a:t>
            </a:r>
            <a:endParaRPr/>
          </a:p>
        </p:txBody>
      </p:sp>
      <p:sp>
        <p:nvSpPr>
          <p:cNvPr id="634" name="Google Shape;634;p38"/>
          <p:cNvSpPr txBox="1"/>
          <p:nvPr>
            <p:ph type="title"/>
          </p:nvPr>
        </p:nvSpPr>
        <p:spPr>
          <a:xfrm>
            <a:off x="1249450" y="1806725"/>
            <a:ext cx="8004000" cy="51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Comprender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estructuras</a:t>
            </a:r>
            <a:r>
              <a:rPr b="1" lang="es-419" sz="4200">
                <a:solidFill>
                  <a:schemeClr val="dk1"/>
                </a:solidFill>
                <a:highlight>
                  <a:schemeClr val="accent3"/>
                </a:highlight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condicionales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Reconocer algoritmos y diagramas de flujo.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Identificar la secuencia de pasos de diagramas de flujo.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2" name="Google Shape;1412;p56"/>
          <p:cNvGrpSpPr/>
          <p:nvPr/>
        </p:nvGrpSpPr>
        <p:grpSpPr>
          <a:xfrm>
            <a:off x="4964700" y="4221800"/>
            <a:ext cx="8358600" cy="1843402"/>
            <a:chOff x="66675" y="425005"/>
            <a:chExt cx="4179300" cy="784126"/>
          </a:xfrm>
        </p:grpSpPr>
        <p:sp>
          <p:nvSpPr>
            <p:cNvPr id="1413" name="Google Shape;1413;p56"/>
            <p:cNvSpPr/>
            <p:nvPr/>
          </p:nvSpPr>
          <p:spPr>
            <a:xfrm>
              <a:off x="66675" y="639731"/>
              <a:ext cx="4179300" cy="569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14" name="Google Shape;1414;p56"/>
            <p:cNvSpPr/>
            <p:nvPr/>
          </p:nvSpPr>
          <p:spPr>
            <a:xfrm>
              <a:off x="66675" y="425005"/>
              <a:ext cx="4179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1649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6"/>
            <p:cNvSpPr/>
            <p:nvPr/>
          </p:nvSpPr>
          <p:spPr>
            <a:xfrm>
              <a:off x="2753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6"/>
            <p:cNvSpPr/>
            <p:nvPr/>
          </p:nvSpPr>
          <p:spPr>
            <a:xfrm>
              <a:off x="3857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8" name="Google Shape;1418;p5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9" name="Google Shape;1419;p5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0" name="Google Shape;1420;p5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21" name="Google Shape;1421;p5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22" name="Google Shape;1422;p5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5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5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5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5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5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5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5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5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5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5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5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4" name="Google Shape;1434;p5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35" name="Google Shape;1435;p56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Cuerpo del if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36" name="Google Shape;1436;p5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37" name="Google Shape;1437;p5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9" name="Google Shape;1449;p56"/>
          <p:cNvPicPr preferRelativeResize="0"/>
          <p:nvPr/>
        </p:nvPicPr>
        <p:blipFill rotWithShape="1">
          <a:blip r:embed="rId3">
            <a:alphaModFix/>
          </a:blip>
          <a:srcRect b="11624" l="6146" r="7891" t="46469"/>
          <a:stretch/>
        </p:blipFill>
        <p:spPr>
          <a:xfrm>
            <a:off x="5150775" y="4734225"/>
            <a:ext cx="7967650" cy="12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56"/>
          <p:cNvSpPr txBox="1"/>
          <p:nvPr/>
        </p:nvSpPr>
        <p:spPr>
          <a:xfrm>
            <a:off x="1116300" y="2057400"/>
            <a:ext cx="16055400" cy="147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Aquí comienza lo que llamamos el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cuerpo del if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es decir, todo el bloque de código que contiene las instrucciones que queremos darle al programa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en caso de que la condición sea True</a:t>
            </a:r>
            <a:r>
              <a:rPr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.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Es muy importante señalar que el cuerpo debe estar </a:t>
            </a:r>
            <a:r>
              <a:rPr b="1" lang="es-419" sz="3000">
                <a:solidFill>
                  <a:schemeClr val="dk1"/>
                </a:solidFill>
                <a:highlight>
                  <a:srgbClr val="00E0CA"/>
                </a:highlight>
                <a:latin typeface="Archivo"/>
                <a:ea typeface="Archivo"/>
                <a:cs typeface="Archivo"/>
                <a:sym typeface="Archivo"/>
              </a:rPr>
              <a:t>indentado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b="1" sz="42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51" name="Google Shape;1451;p56"/>
          <p:cNvSpPr txBox="1"/>
          <p:nvPr/>
        </p:nvSpPr>
        <p:spPr>
          <a:xfrm>
            <a:off x="4020925" y="7420950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00E0CA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highlight>
                  <a:srgbClr val="00E0CA"/>
                </a:highlight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delimitar la estructura permitiendo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52" name="Google Shape;145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3" y="7473303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56"/>
          <p:cNvSpPr/>
          <p:nvPr/>
        </p:nvSpPr>
        <p:spPr>
          <a:xfrm>
            <a:off x="5863425" y="5224800"/>
            <a:ext cx="507900" cy="800400"/>
          </a:xfrm>
          <a:prstGeom prst="rect">
            <a:avLst/>
          </a:prstGeom>
          <a:noFill/>
          <a:ln cap="flat" cmpd="sng" w="38100">
            <a:solidFill>
              <a:srgbClr val="00E0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4" name="Google Shape;1454;p56"/>
          <p:cNvCxnSpPr/>
          <p:nvPr/>
        </p:nvCxnSpPr>
        <p:spPr>
          <a:xfrm rot="10800000">
            <a:off x="6156475" y="6065200"/>
            <a:ext cx="861300" cy="1225200"/>
          </a:xfrm>
          <a:prstGeom prst="straightConnector1">
            <a:avLst/>
          </a:prstGeom>
          <a:noFill/>
          <a:ln cap="flat" cmpd="sng" w="38100">
            <a:solidFill>
              <a:srgbClr val="00E0C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oogle Shape;1459;p57"/>
          <p:cNvGrpSpPr/>
          <p:nvPr/>
        </p:nvGrpSpPr>
        <p:grpSpPr>
          <a:xfrm>
            <a:off x="4964700" y="4221800"/>
            <a:ext cx="8358600" cy="1843402"/>
            <a:chOff x="66675" y="425005"/>
            <a:chExt cx="4179300" cy="784126"/>
          </a:xfrm>
        </p:grpSpPr>
        <p:sp>
          <p:nvSpPr>
            <p:cNvPr id="1460" name="Google Shape;1460;p57"/>
            <p:cNvSpPr/>
            <p:nvPr/>
          </p:nvSpPr>
          <p:spPr>
            <a:xfrm>
              <a:off x="66675" y="639731"/>
              <a:ext cx="4179300" cy="569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66675" y="425005"/>
              <a:ext cx="4179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1649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2753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3857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5" name="Google Shape;1465;p57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66" name="Google Shape;1466;p5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7" name="Google Shape;1467;p5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68" name="Google Shape;1468;p5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69" name="Google Shape;1469;p5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5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5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5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5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5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5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5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5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5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5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5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1" name="Google Shape;1481;p5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82" name="Google Shape;1482;p57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Cuerpo del if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83" name="Google Shape;1483;p5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84" name="Google Shape;1484;p5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96" name="Google Shape;1496;p57"/>
          <p:cNvPicPr preferRelativeResize="0"/>
          <p:nvPr/>
        </p:nvPicPr>
        <p:blipFill rotWithShape="1">
          <a:blip r:embed="rId3">
            <a:alphaModFix/>
          </a:blip>
          <a:srcRect b="11624" l="6146" r="7891" t="46469"/>
          <a:stretch/>
        </p:blipFill>
        <p:spPr>
          <a:xfrm>
            <a:off x="5150775" y="4734225"/>
            <a:ext cx="7967650" cy="12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57"/>
          <p:cNvSpPr txBox="1"/>
          <p:nvPr/>
        </p:nvSpPr>
        <p:spPr>
          <a:xfrm>
            <a:off x="1116300" y="2057400"/>
            <a:ext cx="16055400" cy="147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Aquí comienza lo que llamamos el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cuerpo del if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es decir, todo el bloque de código que contiene las instrucciones que queremos darle al programa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en caso de que la condición sea True</a:t>
            </a:r>
            <a:r>
              <a:rPr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.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Es muy importante señalar que el cuerpo debe estar </a:t>
            </a:r>
            <a:r>
              <a:rPr b="1" lang="es-419" sz="3000">
                <a:solidFill>
                  <a:schemeClr val="dk1"/>
                </a:solidFill>
                <a:highlight>
                  <a:srgbClr val="00E0CA"/>
                </a:highlight>
                <a:latin typeface="Archivo"/>
                <a:ea typeface="Archivo"/>
                <a:cs typeface="Archivo"/>
                <a:sym typeface="Archivo"/>
              </a:rPr>
              <a:t>indentado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b="1" sz="42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98" name="Google Shape;1498;p57"/>
          <p:cNvSpPr/>
          <p:nvPr/>
        </p:nvSpPr>
        <p:spPr>
          <a:xfrm>
            <a:off x="980000" y="6910325"/>
            <a:ext cx="5429400" cy="18468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Evaluamos </a:t>
            </a: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si 20 es mayor que 18</a:t>
            </a:r>
            <a:r>
              <a:rPr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rgbClr val="263238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499" name="Google Shape;1499;p57"/>
          <p:cNvCxnSpPr>
            <a:stCxn id="1498" idx="0"/>
          </p:cNvCxnSpPr>
          <p:nvPr/>
        </p:nvCxnSpPr>
        <p:spPr>
          <a:xfrm flipH="1" rot="10800000">
            <a:off x="3694700" y="5348225"/>
            <a:ext cx="2376600" cy="15621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0" name="Google Shape;1500;p57"/>
          <p:cNvSpPr/>
          <p:nvPr/>
        </p:nvSpPr>
        <p:spPr>
          <a:xfrm>
            <a:off x="10052675" y="6910325"/>
            <a:ext cx="5429400" cy="2021400"/>
          </a:xfrm>
          <a:prstGeom prst="rect">
            <a:avLst/>
          </a:prstGeom>
          <a:solidFill>
            <a:srgbClr val="FF7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En caso de que la condición sea </a:t>
            </a:r>
            <a:r>
              <a:rPr b="1"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True</a:t>
            </a:r>
            <a:r>
              <a:rPr lang="es-419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, mostrar por consola “El número 20 es mayor”.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501" name="Google Shape;1501;p57"/>
          <p:cNvCxnSpPr>
            <a:stCxn id="1500" idx="0"/>
          </p:cNvCxnSpPr>
          <p:nvPr/>
        </p:nvCxnSpPr>
        <p:spPr>
          <a:xfrm rot="10800000">
            <a:off x="11132975" y="6003125"/>
            <a:ext cx="1634400" cy="907200"/>
          </a:xfrm>
          <a:prstGeom prst="straightConnector1">
            <a:avLst/>
          </a:prstGeom>
          <a:noFill/>
          <a:ln cap="flat" cmpd="sng" w="38100">
            <a:solidFill>
              <a:srgbClr val="FF70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8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7" name="Google Shape;1507;p58"/>
          <p:cNvSpPr/>
          <p:nvPr/>
        </p:nvSpPr>
        <p:spPr>
          <a:xfrm>
            <a:off x="479225" y="5023350"/>
            <a:ext cx="4100700" cy="1307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58"/>
          <p:cNvSpPr txBox="1"/>
          <p:nvPr/>
        </p:nvSpPr>
        <p:spPr>
          <a:xfrm>
            <a:off x="644450" y="3942075"/>
            <a:ext cx="118620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un último ejemplo y aumentemos la dificultad.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09" name="Google Shape;1509;p58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10" name="Google Shape;1510;p58"/>
          <p:cNvCxnSpPr>
            <a:stCxn id="1509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1" name="Google Shape;1511;p58"/>
          <p:cNvCxnSpPr>
            <a:stCxn id="1509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12" name="Google Shape;1512;p58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513" name="Google Shape;1513;p5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14" name="Google Shape;1514;p5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5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5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5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5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5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5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5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5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5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5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5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6" name="Google Shape;1526;p5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527" name="Google Shape;152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400" y="7116350"/>
            <a:ext cx="2813000" cy="28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2" name="Google Shape;1532;p59"/>
          <p:cNvGrpSpPr/>
          <p:nvPr/>
        </p:nvGrpSpPr>
        <p:grpSpPr>
          <a:xfrm>
            <a:off x="8919825" y="3485150"/>
            <a:ext cx="8911800" cy="3316711"/>
            <a:chOff x="66675" y="425005"/>
            <a:chExt cx="4455900" cy="1410826"/>
          </a:xfrm>
        </p:grpSpPr>
        <p:sp>
          <p:nvSpPr>
            <p:cNvPr id="1533" name="Google Shape;1533;p59"/>
            <p:cNvSpPr/>
            <p:nvPr/>
          </p:nvSpPr>
          <p:spPr>
            <a:xfrm>
              <a:off x="66675" y="639731"/>
              <a:ext cx="4455900" cy="1196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66675" y="425005"/>
              <a:ext cx="44559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1649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2753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3857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8" name="Google Shape;1538;p5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39" name="Google Shape;1539;p5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0" name="Google Shape;1540;p5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41" name="Google Shape;1541;p5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42" name="Google Shape;1542;p5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5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5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5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5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5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5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5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5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5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5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5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4" name="Google Shape;1554;p5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55" name="Google Shape;1555;p59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if - elif - else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6" name="Google Shape;1556;p5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557" name="Google Shape;1557;p5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9" name="Google Shape;1569;p59"/>
          <p:cNvSpPr txBox="1"/>
          <p:nvPr/>
        </p:nvSpPr>
        <p:spPr>
          <a:xfrm>
            <a:off x="685950" y="3641725"/>
            <a:ext cx="7346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el siguiente código, podemos ver cómo se traduce la palabra “Hola” al idioma ingresado.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si necesitamos traducir esta palabra a otros idiomas, ¿cómo podríamos lograrlo dentro del mismo if?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570" name="Google Shape;1570;p59"/>
          <p:cNvPicPr preferRelativeResize="0"/>
          <p:nvPr/>
        </p:nvPicPr>
        <p:blipFill rotWithShape="1">
          <a:blip r:embed="rId3">
            <a:alphaModFix/>
          </a:blip>
          <a:srcRect b="0" l="5027" r="12695" t="23954"/>
          <a:stretch/>
        </p:blipFill>
        <p:spPr>
          <a:xfrm>
            <a:off x="9048500" y="4193888"/>
            <a:ext cx="8633125" cy="253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5" name="Google Shape;1575;p60"/>
          <p:cNvGrpSpPr/>
          <p:nvPr/>
        </p:nvGrpSpPr>
        <p:grpSpPr>
          <a:xfrm>
            <a:off x="8974500" y="2518675"/>
            <a:ext cx="8454000" cy="4905685"/>
            <a:chOff x="66675" y="425005"/>
            <a:chExt cx="4227000" cy="2086726"/>
          </a:xfrm>
        </p:grpSpPr>
        <p:sp>
          <p:nvSpPr>
            <p:cNvPr id="1576" name="Google Shape;1576;p60"/>
            <p:cNvSpPr/>
            <p:nvPr/>
          </p:nvSpPr>
          <p:spPr>
            <a:xfrm>
              <a:off x="66675" y="639731"/>
              <a:ext cx="4227000" cy="18720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77" name="Google Shape;1577;p60"/>
            <p:cNvSpPr/>
            <p:nvPr/>
          </p:nvSpPr>
          <p:spPr>
            <a:xfrm>
              <a:off x="66675" y="425005"/>
              <a:ext cx="42270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578" name="Google Shape;1578;p60"/>
            <p:cNvSpPr/>
            <p:nvPr/>
          </p:nvSpPr>
          <p:spPr>
            <a:xfrm>
              <a:off x="1649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0"/>
            <p:cNvSpPr/>
            <p:nvPr/>
          </p:nvSpPr>
          <p:spPr>
            <a:xfrm>
              <a:off x="2753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0"/>
            <p:cNvSpPr/>
            <p:nvPr/>
          </p:nvSpPr>
          <p:spPr>
            <a:xfrm>
              <a:off x="3857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1" name="Google Shape;1581;p6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2" name="Google Shape;1582;p6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3" name="Google Shape;1583;p6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84" name="Google Shape;1584;p6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85" name="Google Shape;1585;p6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6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6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6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6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6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6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6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6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6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6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6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7" name="Google Shape;1597;p6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98" name="Google Shape;1598;p60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if - elif - else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99" name="Google Shape;1599;p6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600" name="Google Shape;1600;p6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6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2" name="Google Shape;1612;p60"/>
          <p:cNvSpPr txBox="1"/>
          <p:nvPr/>
        </p:nvSpPr>
        <p:spPr>
          <a:xfrm>
            <a:off x="714450" y="2350925"/>
            <a:ext cx="67305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nos proporciona la palabra reservada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elif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agregar más de una condición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dentro del mismo if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caso, sumamos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más idiomas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 la condición del </a:t>
            </a:r>
            <a:r>
              <a:rPr b="1" lang="es-419" sz="3000">
                <a:solidFill>
                  <a:schemeClr val="dk1"/>
                </a:solidFill>
                <a:highlight>
                  <a:srgbClr val="FDA799"/>
                </a:highlight>
                <a:latin typeface="Archivo"/>
                <a:ea typeface="Archivo"/>
                <a:cs typeface="Archivo"/>
                <a:sym typeface="Archivo"/>
              </a:rPr>
              <a:t>if es False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pasa a evaluar el primer </a:t>
            </a:r>
            <a:r>
              <a:rPr b="1" lang="es-419" sz="3000">
                <a:solidFill>
                  <a:schemeClr val="dk1"/>
                </a:solidFill>
                <a:highlight>
                  <a:srgbClr val="FDA799"/>
                </a:highlight>
                <a:latin typeface="Archivo"/>
                <a:ea typeface="Archivo"/>
                <a:cs typeface="Archivo"/>
                <a:sym typeface="Archivo"/>
              </a:rPr>
              <a:t>elif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En caso de que vuelva a dar False, continúa con el siguiente, y así sucesivamente pasando por cada </a:t>
            </a:r>
            <a:r>
              <a:rPr b="1" lang="es-419" sz="3000">
                <a:solidFill>
                  <a:schemeClr val="dk1"/>
                </a:solidFill>
                <a:highlight>
                  <a:srgbClr val="FDA799"/>
                </a:highlight>
                <a:latin typeface="Archivo"/>
                <a:ea typeface="Archivo"/>
                <a:cs typeface="Archivo"/>
                <a:sym typeface="Archivo"/>
              </a:rPr>
              <a:t>elif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que exista.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613" name="Google Shape;1613;p60"/>
          <p:cNvPicPr preferRelativeResize="0"/>
          <p:nvPr/>
        </p:nvPicPr>
        <p:blipFill rotWithShape="1">
          <a:blip r:embed="rId3">
            <a:alphaModFix/>
          </a:blip>
          <a:srcRect b="4440" l="5813" r="13332" t="15559"/>
          <a:stretch/>
        </p:blipFill>
        <p:spPr>
          <a:xfrm>
            <a:off x="9082375" y="3085550"/>
            <a:ext cx="8231000" cy="40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60"/>
          <p:cNvSpPr txBox="1"/>
          <p:nvPr/>
        </p:nvSpPr>
        <p:spPr>
          <a:xfrm>
            <a:off x="4020925" y="8473450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delimitar la estructura permitiendo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615" name="Google Shape;161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3" y="8525803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60"/>
          <p:cNvSpPr/>
          <p:nvPr/>
        </p:nvSpPr>
        <p:spPr>
          <a:xfrm>
            <a:off x="9751775" y="6575025"/>
            <a:ext cx="285900" cy="5280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7" name="Google Shape;1617;p60"/>
          <p:cNvCxnSpPr/>
          <p:nvPr/>
        </p:nvCxnSpPr>
        <p:spPr>
          <a:xfrm flipH="1" rot="10800000">
            <a:off x="8009950" y="7080850"/>
            <a:ext cx="1485900" cy="13926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8" name="Google Shape;1618;p60"/>
          <p:cNvCxnSpPr/>
          <p:nvPr/>
        </p:nvCxnSpPr>
        <p:spPr>
          <a:xfrm flipH="1" rot="10800000">
            <a:off x="7220675" y="5266275"/>
            <a:ext cx="2366700" cy="1305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9" name="Google Shape;1619;p60"/>
          <p:cNvCxnSpPr/>
          <p:nvPr/>
        </p:nvCxnSpPr>
        <p:spPr>
          <a:xfrm>
            <a:off x="7147525" y="5396775"/>
            <a:ext cx="2439900" cy="8946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4" name="Google Shape;1624;p61"/>
          <p:cNvGrpSpPr/>
          <p:nvPr/>
        </p:nvGrpSpPr>
        <p:grpSpPr>
          <a:xfrm>
            <a:off x="8974500" y="2518675"/>
            <a:ext cx="8454000" cy="5093992"/>
            <a:chOff x="66675" y="425005"/>
            <a:chExt cx="4227000" cy="2166826"/>
          </a:xfrm>
        </p:grpSpPr>
        <p:sp>
          <p:nvSpPr>
            <p:cNvPr id="1625" name="Google Shape;1625;p61"/>
            <p:cNvSpPr/>
            <p:nvPr/>
          </p:nvSpPr>
          <p:spPr>
            <a:xfrm>
              <a:off x="66675" y="639731"/>
              <a:ext cx="4227000" cy="19521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26" name="Google Shape;1626;p61"/>
            <p:cNvSpPr/>
            <p:nvPr/>
          </p:nvSpPr>
          <p:spPr>
            <a:xfrm>
              <a:off x="66675" y="425005"/>
              <a:ext cx="42270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1649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1"/>
            <p:cNvSpPr/>
            <p:nvPr/>
          </p:nvSpPr>
          <p:spPr>
            <a:xfrm>
              <a:off x="2753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1"/>
            <p:cNvSpPr/>
            <p:nvPr/>
          </p:nvSpPr>
          <p:spPr>
            <a:xfrm>
              <a:off x="3857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0" name="Google Shape;1630;p6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1" name="Google Shape;1631;p6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2" name="Google Shape;1632;p6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633" name="Google Shape;1633;p6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34" name="Google Shape;1634;p6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6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6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6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6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6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6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6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6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6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6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6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6" name="Google Shape;1646;p6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47" name="Google Shape;1647;p61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Sintaxis if - elif - else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8" name="Google Shape;1648;p6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649" name="Google Shape;1649;p6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1" name="Google Shape;1661;p61"/>
          <p:cNvSpPr txBox="1"/>
          <p:nvPr/>
        </p:nvSpPr>
        <p:spPr>
          <a:xfrm>
            <a:off x="6285400" y="8356850"/>
            <a:ext cx="1029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En este </a:t>
            </a:r>
            <a:r>
              <a:rPr b="1" lang="es-419" sz="3500" u="sng">
                <a:solidFill>
                  <a:srgbClr val="00CC7E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rgbClr val="00CC7E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5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puedes ver el ejemplo hecho en Replit.</a:t>
            </a:r>
            <a:endParaRPr sz="3500">
              <a:solidFill>
                <a:srgbClr val="263238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662" name="Google Shape;1662;p61"/>
          <p:cNvGrpSpPr/>
          <p:nvPr/>
        </p:nvGrpSpPr>
        <p:grpSpPr>
          <a:xfrm>
            <a:off x="7880285" y="9050390"/>
            <a:ext cx="687779" cy="800424"/>
            <a:chOff x="9515250" y="6522825"/>
            <a:chExt cx="1490634" cy="1734772"/>
          </a:xfrm>
        </p:grpSpPr>
        <p:sp>
          <p:nvSpPr>
            <p:cNvPr id="1663" name="Google Shape;1663;p61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1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1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1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1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1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1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1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1" name="Google Shape;1671;p61"/>
          <p:cNvSpPr txBox="1"/>
          <p:nvPr/>
        </p:nvSpPr>
        <p:spPr>
          <a:xfrm>
            <a:off x="638600" y="2375538"/>
            <a:ext cx="6730500" cy="6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 el usuario ingresa un idioma diferente a los que agregamos (“Inglés”, “Francés” o “Portugués”), el programa no ejecuta ninguna instrucción y tampoco le muestra un mensaje al usuario.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mostrar un mensaje que diga, por ejemplo, “No podemos traducir este idioma”, en el caso de que </a:t>
            </a:r>
            <a:r>
              <a:rPr b="1" lang="es-419" sz="30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NO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se cumpla con la condición, debemos usar la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sentencia else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672" name="Google Shape;1672;p61"/>
          <p:cNvPicPr preferRelativeResize="0"/>
          <p:nvPr/>
        </p:nvPicPr>
        <p:blipFill rotWithShape="1">
          <a:blip r:embed="rId4">
            <a:alphaModFix/>
          </a:blip>
          <a:srcRect b="7191" l="3925" r="4356" t="12461"/>
          <a:stretch/>
        </p:blipFill>
        <p:spPr>
          <a:xfrm>
            <a:off x="9072750" y="3110650"/>
            <a:ext cx="8246626" cy="433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3" name="Google Shape;1673;p61"/>
          <p:cNvCxnSpPr/>
          <p:nvPr/>
        </p:nvCxnSpPr>
        <p:spPr>
          <a:xfrm flipH="1" rot="10800000">
            <a:off x="6010425" y="6835313"/>
            <a:ext cx="3730800" cy="7035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62"/>
          <p:cNvSpPr txBox="1"/>
          <p:nvPr/>
        </p:nvSpPr>
        <p:spPr>
          <a:xfrm>
            <a:off x="913825" y="2487075"/>
            <a:ext cx="932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 b="1" sz="500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79" name="Google Shape;1679;p62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1680" name="Google Shape;1680;p62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1" name="Google Shape;1681;p62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2" name="Google Shape;1682;p62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3" name="Google Shape;1683;p62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4" name="Google Shape;1684;p62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5" name="Google Shape;1685;p62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86" name="Google Shape;1686;p6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687" name="Google Shape;1687;p6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9" name="Google Shape;1689;p62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1690" name="Google Shape;1690;p62"/>
          <p:cNvSpPr/>
          <p:nvPr/>
        </p:nvSpPr>
        <p:spPr>
          <a:xfrm rot="5400000">
            <a:off x="4753900" y="-44637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1" name="Google Shape;1691;p62"/>
          <p:cNvSpPr txBox="1"/>
          <p:nvPr/>
        </p:nvSpPr>
        <p:spPr>
          <a:xfrm>
            <a:off x="1552300" y="410466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encontrarás un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cuestionario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 preguntas relacionadas con esta presentación.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92" name="Google Shape;1692;p62"/>
          <p:cNvSpPr/>
          <p:nvPr/>
        </p:nvSpPr>
        <p:spPr>
          <a:xfrm rot="5400000">
            <a:off x="4753900" y="3092613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3" name="Google Shape;1693;p62"/>
          <p:cNvSpPr txBox="1"/>
          <p:nvPr/>
        </p:nvSpPr>
        <p:spPr>
          <a:xfrm>
            <a:off x="1552300" y="724191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También tendrás que resolver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entregar el link 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94" name="Google Shape;1694;p62"/>
          <p:cNvGrpSpPr/>
          <p:nvPr/>
        </p:nvGrpSpPr>
        <p:grpSpPr>
          <a:xfrm>
            <a:off x="12802662" y="1205068"/>
            <a:ext cx="4365693" cy="4618015"/>
            <a:chOff x="1438525" y="7648472"/>
            <a:chExt cx="1671911" cy="1768541"/>
          </a:xfrm>
        </p:grpSpPr>
        <p:sp>
          <p:nvSpPr>
            <p:cNvPr id="1695" name="Google Shape;1695;p62"/>
            <p:cNvSpPr/>
            <p:nvPr/>
          </p:nvSpPr>
          <p:spPr>
            <a:xfrm>
              <a:off x="2977581" y="9379342"/>
              <a:ext cx="35408" cy="37671"/>
            </a:xfrm>
            <a:custGeom>
              <a:rect b="b" l="l" r="r" t="t"/>
              <a:pathLst>
                <a:path extrusionOk="0" fill="none" h="749" w="704">
                  <a:moveTo>
                    <a:pt x="1" y="749"/>
                  </a:moveTo>
                  <a:lnTo>
                    <a:pt x="704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2"/>
            <p:cNvSpPr/>
            <p:nvPr/>
          </p:nvSpPr>
          <p:spPr>
            <a:xfrm>
              <a:off x="2304885" y="9379342"/>
              <a:ext cx="35206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2"/>
            <p:cNvSpPr/>
            <p:nvPr/>
          </p:nvSpPr>
          <p:spPr>
            <a:xfrm>
              <a:off x="1632189" y="9379342"/>
              <a:ext cx="35207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8A6DF1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2"/>
            <p:cNvSpPr/>
            <p:nvPr/>
          </p:nvSpPr>
          <p:spPr>
            <a:xfrm>
              <a:off x="1635029" y="8044953"/>
              <a:ext cx="377211" cy="421497"/>
            </a:xfrm>
            <a:custGeom>
              <a:rect b="b" l="l" r="r" t="t"/>
              <a:pathLst>
                <a:path extrusionOk="0" h="4854" w="4344">
                  <a:moveTo>
                    <a:pt x="4344" y="1"/>
                  </a:moveTo>
                  <a:lnTo>
                    <a:pt x="2877" y="112"/>
                  </a:lnTo>
                  <a:cubicBezTo>
                    <a:pt x="2471" y="144"/>
                    <a:pt x="2104" y="359"/>
                    <a:pt x="1881" y="694"/>
                  </a:cubicBezTo>
                  <a:lnTo>
                    <a:pt x="192" y="3252"/>
                  </a:lnTo>
                  <a:cubicBezTo>
                    <a:pt x="24" y="3507"/>
                    <a:pt x="1" y="3834"/>
                    <a:pt x="120" y="4113"/>
                  </a:cubicBezTo>
                  <a:cubicBezTo>
                    <a:pt x="248" y="4400"/>
                    <a:pt x="503" y="4599"/>
                    <a:pt x="813" y="4639"/>
                  </a:cubicBezTo>
                  <a:lnTo>
                    <a:pt x="2152" y="4854"/>
                  </a:lnTo>
                  <a:cubicBezTo>
                    <a:pt x="2463" y="3188"/>
                    <a:pt x="3212" y="1523"/>
                    <a:pt x="4344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2"/>
            <p:cNvSpPr/>
            <p:nvPr/>
          </p:nvSpPr>
          <p:spPr>
            <a:xfrm>
              <a:off x="2288276" y="8742484"/>
              <a:ext cx="421497" cy="373043"/>
            </a:xfrm>
            <a:custGeom>
              <a:rect b="b" l="l" r="r" t="t"/>
              <a:pathLst>
                <a:path extrusionOk="0" h="4296" w="4854">
                  <a:moveTo>
                    <a:pt x="4853" y="1"/>
                  </a:moveTo>
                  <a:lnTo>
                    <a:pt x="4853" y="1"/>
                  </a:lnTo>
                  <a:cubicBezTo>
                    <a:pt x="3323" y="1124"/>
                    <a:pt x="1666" y="1873"/>
                    <a:pt x="0" y="2192"/>
                  </a:cubicBezTo>
                  <a:lnTo>
                    <a:pt x="207" y="3531"/>
                  </a:lnTo>
                  <a:cubicBezTo>
                    <a:pt x="255" y="3834"/>
                    <a:pt x="454" y="4097"/>
                    <a:pt x="733" y="4216"/>
                  </a:cubicBezTo>
                  <a:cubicBezTo>
                    <a:pt x="853" y="4272"/>
                    <a:pt x="980" y="4296"/>
                    <a:pt x="1100" y="4296"/>
                  </a:cubicBezTo>
                  <a:cubicBezTo>
                    <a:pt x="1275" y="4296"/>
                    <a:pt x="1451" y="4248"/>
                    <a:pt x="1602" y="4144"/>
                  </a:cubicBezTo>
                  <a:lnTo>
                    <a:pt x="4152" y="2455"/>
                  </a:lnTo>
                  <a:cubicBezTo>
                    <a:pt x="4495" y="2232"/>
                    <a:pt x="4710" y="1873"/>
                    <a:pt x="4742" y="146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2"/>
            <p:cNvSpPr/>
            <p:nvPr/>
          </p:nvSpPr>
          <p:spPr>
            <a:xfrm>
              <a:off x="1899350" y="8323166"/>
              <a:ext cx="532212" cy="528738"/>
            </a:xfrm>
            <a:custGeom>
              <a:rect b="b" l="l" r="r" t="t"/>
              <a:pathLst>
                <a:path extrusionOk="0" h="6089" w="6129">
                  <a:moveTo>
                    <a:pt x="614" y="0"/>
                  </a:moveTo>
                  <a:cubicBezTo>
                    <a:pt x="359" y="638"/>
                    <a:pt x="168" y="1315"/>
                    <a:pt x="49" y="2009"/>
                  </a:cubicBezTo>
                  <a:cubicBezTo>
                    <a:pt x="1" y="2287"/>
                    <a:pt x="96" y="2566"/>
                    <a:pt x="288" y="2766"/>
                  </a:cubicBezTo>
                  <a:lnTo>
                    <a:pt x="3364" y="5834"/>
                  </a:lnTo>
                  <a:cubicBezTo>
                    <a:pt x="3531" y="6001"/>
                    <a:pt x="3746" y="6089"/>
                    <a:pt x="3977" y="6089"/>
                  </a:cubicBezTo>
                  <a:cubicBezTo>
                    <a:pt x="4025" y="6089"/>
                    <a:pt x="4073" y="6089"/>
                    <a:pt x="4113" y="6081"/>
                  </a:cubicBezTo>
                  <a:cubicBezTo>
                    <a:pt x="4814" y="5961"/>
                    <a:pt x="5483" y="5770"/>
                    <a:pt x="6129" y="5507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2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h="12839" w="12895">
                  <a:moveTo>
                    <a:pt x="7519" y="2848"/>
                  </a:moveTo>
                  <a:cubicBezTo>
                    <a:pt x="8153" y="2848"/>
                    <a:pt x="8786" y="3089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ubicBezTo>
                    <a:pt x="6252" y="3089"/>
                    <a:pt x="6886" y="2848"/>
                    <a:pt x="7519" y="2848"/>
                  </a:cubicBezTo>
                  <a:close/>
                  <a:moveTo>
                    <a:pt x="11261" y="1"/>
                  </a:move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2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fill="none" h="12839" w="12895">
                  <a:moveTo>
                    <a:pt x="5770" y="3571"/>
                  </a:moveTo>
                  <a:cubicBezTo>
                    <a:pt x="6734" y="2607"/>
                    <a:pt x="8304" y="2607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lose/>
                  <a:moveTo>
                    <a:pt x="11500" y="7491"/>
                  </a:move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2"/>
            <p:cNvSpPr/>
            <p:nvPr/>
          </p:nvSpPr>
          <p:spPr>
            <a:xfrm>
              <a:off x="2515259" y="7981999"/>
              <a:ext cx="257466" cy="257553"/>
            </a:xfrm>
            <a:custGeom>
              <a:rect b="b" l="l" r="r" t="t"/>
              <a:pathLst>
                <a:path extrusionOk="0" h="2966" w="2965">
                  <a:moveTo>
                    <a:pt x="1482" y="1"/>
                  </a:moveTo>
                  <a:cubicBezTo>
                    <a:pt x="1100" y="1"/>
                    <a:pt x="717" y="144"/>
                    <a:pt x="430" y="431"/>
                  </a:cubicBezTo>
                  <a:cubicBezTo>
                    <a:pt x="151" y="710"/>
                    <a:pt x="0" y="1084"/>
                    <a:pt x="0" y="1483"/>
                  </a:cubicBezTo>
                  <a:cubicBezTo>
                    <a:pt x="0" y="1881"/>
                    <a:pt x="151" y="2248"/>
                    <a:pt x="430" y="2535"/>
                  </a:cubicBezTo>
                  <a:cubicBezTo>
                    <a:pt x="721" y="2822"/>
                    <a:pt x="1102" y="2965"/>
                    <a:pt x="1482" y="2965"/>
                  </a:cubicBezTo>
                  <a:cubicBezTo>
                    <a:pt x="1863" y="2965"/>
                    <a:pt x="2243" y="2822"/>
                    <a:pt x="2534" y="2535"/>
                  </a:cubicBezTo>
                  <a:cubicBezTo>
                    <a:pt x="2813" y="2248"/>
                    <a:pt x="2965" y="1881"/>
                    <a:pt x="2965" y="1483"/>
                  </a:cubicBezTo>
                  <a:cubicBezTo>
                    <a:pt x="2965" y="1084"/>
                    <a:pt x="2813" y="710"/>
                    <a:pt x="2534" y="431"/>
                  </a:cubicBezTo>
                  <a:cubicBezTo>
                    <a:pt x="2239" y="144"/>
                    <a:pt x="1865" y="1"/>
                    <a:pt x="1482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2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2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fill="none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2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2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fill="none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2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2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fill="none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0" name="Google Shape;1710;p6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711" name="Google Shape;1711;p6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12" name="Google Shape;1712;p6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6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6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6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6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6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6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6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6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6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6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6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4" name="Google Shape;1724;p6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63"/>
          <p:cNvSpPr txBox="1"/>
          <p:nvPr/>
        </p:nvSpPr>
        <p:spPr>
          <a:xfrm>
            <a:off x="4324949" y="981625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¿Preguntas?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730" name="Google Shape;1730;p63"/>
          <p:cNvGrpSpPr/>
          <p:nvPr/>
        </p:nvGrpSpPr>
        <p:grpSpPr>
          <a:xfrm>
            <a:off x="5804728" y="2988773"/>
            <a:ext cx="6678545" cy="6316600"/>
            <a:chOff x="2078675" y="1829575"/>
            <a:chExt cx="852475" cy="806275"/>
          </a:xfrm>
        </p:grpSpPr>
        <p:sp>
          <p:nvSpPr>
            <p:cNvPr id="1731" name="Google Shape;1731;p63"/>
            <p:cNvSpPr/>
            <p:nvPr/>
          </p:nvSpPr>
          <p:spPr>
            <a:xfrm>
              <a:off x="2135175" y="1869400"/>
              <a:ext cx="724425" cy="765825"/>
            </a:xfrm>
            <a:custGeom>
              <a:rect b="b" l="l" r="r" t="t"/>
              <a:pathLst>
                <a:path extrusionOk="0" h="30633" w="28977">
                  <a:moveTo>
                    <a:pt x="28795" y="183"/>
                  </a:moveTo>
                  <a:lnTo>
                    <a:pt x="28795" y="30450"/>
                  </a:lnTo>
                  <a:lnTo>
                    <a:pt x="2976" y="30450"/>
                  </a:lnTo>
                  <a:cubicBezTo>
                    <a:pt x="1437" y="30450"/>
                    <a:pt x="183" y="29196"/>
                    <a:pt x="183" y="27657"/>
                  </a:cubicBezTo>
                  <a:lnTo>
                    <a:pt x="183" y="2972"/>
                  </a:lnTo>
                  <a:cubicBezTo>
                    <a:pt x="183" y="1434"/>
                    <a:pt x="1437" y="183"/>
                    <a:pt x="2976" y="183"/>
                  </a:cubicBezTo>
                  <a:close/>
                  <a:moveTo>
                    <a:pt x="2976" y="1"/>
                  </a:moveTo>
                  <a:cubicBezTo>
                    <a:pt x="1335" y="1"/>
                    <a:pt x="1" y="1335"/>
                    <a:pt x="1" y="2972"/>
                  </a:cubicBezTo>
                  <a:lnTo>
                    <a:pt x="1" y="27657"/>
                  </a:lnTo>
                  <a:cubicBezTo>
                    <a:pt x="1" y="29298"/>
                    <a:pt x="1335" y="30632"/>
                    <a:pt x="2976" y="30632"/>
                  </a:cubicBezTo>
                  <a:lnTo>
                    <a:pt x="28977" y="30632"/>
                  </a:lnTo>
                  <a:lnTo>
                    <a:pt x="28977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63"/>
            <p:cNvSpPr/>
            <p:nvPr/>
          </p:nvSpPr>
          <p:spPr>
            <a:xfrm>
              <a:off x="2078675" y="1991175"/>
              <a:ext cx="448625" cy="643050"/>
            </a:xfrm>
            <a:custGeom>
              <a:rect b="b" l="l" r="r" t="t"/>
              <a:pathLst>
                <a:path extrusionOk="0" h="25722" w="17945">
                  <a:moveTo>
                    <a:pt x="9322" y="1"/>
                  </a:moveTo>
                  <a:cubicBezTo>
                    <a:pt x="8119" y="1"/>
                    <a:pt x="7026" y="124"/>
                    <a:pt x="6041" y="372"/>
                  </a:cubicBezTo>
                  <a:cubicBezTo>
                    <a:pt x="5061" y="617"/>
                    <a:pt x="4189" y="967"/>
                    <a:pt x="3427" y="1422"/>
                  </a:cubicBezTo>
                  <a:cubicBezTo>
                    <a:pt x="2665" y="1874"/>
                    <a:pt x="2031" y="2414"/>
                    <a:pt x="1528" y="3041"/>
                  </a:cubicBezTo>
                  <a:cubicBezTo>
                    <a:pt x="1025" y="3668"/>
                    <a:pt x="646" y="4361"/>
                    <a:pt x="387" y="5123"/>
                  </a:cubicBezTo>
                  <a:cubicBezTo>
                    <a:pt x="128" y="5885"/>
                    <a:pt x="0" y="6694"/>
                    <a:pt x="0" y="7554"/>
                  </a:cubicBezTo>
                  <a:cubicBezTo>
                    <a:pt x="0" y="7850"/>
                    <a:pt x="18" y="8109"/>
                    <a:pt x="55" y="8327"/>
                  </a:cubicBezTo>
                  <a:cubicBezTo>
                    <a:pt x="91" y="8550"/>
                    <a:pt x="124" y="8736"/>
                    <a:pt x="146" y="8881"/>
                  </a:cubicBezTo>
                  <a:lnTo>
                    <a:pt x="5195" y="8881"/>
                  </a:lnTo>
                  <a:cubicBezTo>
                    <a:pt x="5170" y="8710"/>
                    <a:pt x="5159" y="8546"/>
                    <a:pt x="5159" y="8386"/>
                  </a:cubicBezTo>
                  <a:lnTo>
                    <a:pt x="5159" y="7886"/>
                  </a:lnTo>
                  <a:cubicBezTo>
                    <a:pt x="5159" y="7518"/>
                    <a:pt x="5203" y="7124"/>
                    <a:pt x="5287" y="6709"/>
                  </a:cubicBezTo>
                  <a:cubicBezTo>
                    <a:pt x="5374" y="6289"/>
                    <a:pt x="5545" y="5892"/>
                    <a:pt x="5804" y="5509"/>
                  </a:cubicBezTo>
                  <a:cubicBezTo>
                    <a:pt x="6059" y="5130"/>
                    <a:pt x="6442" y="4817"/>
                    <a:pt x="6945" y="4572"/>
                  </a:cubicBezTo>
                  <a:cubicBezTo>
                    <a:pt x="7448" y="4324"/>
                    <a:pt x="8119" y="4204"/>
                    <a:pt x="8954" y="4204"/>
                  </a:cubicBezTo>
                  <a:cubicBezTo>
                    <a:pt x="9716" y="4204"/>
                    <a:pt x="10329" y="4306"/>
                    <a:pt x="10795" y="4514"/>
                  </a:cubicBezTo>
                  <a:cubicBezTo>
                    <a:pt x="11262" y="4725"/>
                    <a:pt x="11612" y="4995"/>
                    <a:pt x="11845" y="5327"/>
                  </a:cubicBezTo>
                  <a:cubicBezTo>
                    <a:pt x="12079" y="5659"/>
                    <a:pt x="12232" y="5994"/>
                    <a:pt x="12305" y="6340"/>
                  </a:cubicBezTo>
                  <a:cubicBezTo>
                    <a:pt x="12381" y="6683"/>
                    <a:pt x="12418" y="6989"/>
                    <a:pt x="12418" y="7259"/>
                  </a:cubicBezTo>
                  <a:cubicBezTo>
                    <a:pt x="12418" y="7850"/>
                    <a:pt x="12275" y="8378"/>
                    <a:pt x="11995" y="8845"/>
                  </a:cubicBezTo>
                  <a:cubicBezTo>
                    <a:pt x="11710" y="9312"/>
                    <a:pt x="11353" y="9735"/>
                    <a:pt x="10923" y="10117"/>
                  </a:cubicBezTo>
                  <a:cubicBezTo>
                    <a:pt x="10493" y="10497"/>
                    <a:pt x="10033" y="10879"/>
                    <a:pt x="9541" y="11258"/>
                  </a:cubicBezTo>
                  <a:cubicBezTo>
                    <a:pt x="9053" y="11638"/>
                    <a:pt x="8590" y="12068"/>
                    <a:pt x="8159" y="12549"/>
                  </a:cubicBezTo>
                  <a:cubicBezTo>
                    <a:pt x="7733" y="13027"/>
                    <a:pt x="7376" y="13581"/>
                    <a:pt x="7091" y="14204"/>
                  </a:cubicBezTo>
                  <a:cubicBezTo>
                    <a:pt x="6810" y="14831"/>
                    <a:pt x="6668" y="15586"/>
                    <a:pt x="6668" y="16472"/>
                  </a:cubicBezTo>
                  <a:lnTo>
                    <a:pt x="6668" y="18204"/>
                  </a:lnTo>
                  <a:lnTo>
                    <a:pt x="11313" y="18204"/>
                  </a:lnTo>
                  <a:lnTo>
                    <a:pt x="11313" y="17135"/>
                  </a:lnTo>
                  <a:cubicBezTo>
                    <a:pt x="11313" y="16472"/>
                    <a:pt x="11470" y="15907"/>
                    <a:pt x="11791" y="15440"/>
                  </a:cubicBezTo>
                  <a:cubicBezTo>
                    <a:pt x="12108" y="14973"/>
                    <a:pt x="12520" y="14536"/>
                    <a:pt x="13026" y="14131"/>
                  </a:cubicBezTo>
                  <a:cubicBezTo>
                    <a:pt x="13530" y="13727"/>
                    <a:pt x="14062" y="13315"/>
                    <a:pt x="14627" y="12899"/>
                  </a:cubicBezTo>
                  <a:cubicBezTo>
                    <a:pt x="15192" y="12480"/>
                    <a:pt x="15728" y="11995"/>
                    <a:pt x="16231" y="11441"/>
                  </a:cubicBezTo>
                  <a:cubicBezTo>
                    <a:pt x="16734" y="10890"/>
                    <a:pt x="17146" y="10238"/>
                    <a:pt x="17463" y="9490"/>
                  </a:cubicBezTo>
                  <a:cubicBezTo>
                    <a:pt x="17784" y="8739"/>
                    <a:pt x="17945" y="7824"/>
                    <a:pt x="17945" y="6745"/>
                  </a:cubicBezTo>
                  <a:cubicBezTo>
                    <a:pt x="17945" y="5885"/>
                    <a:pt x="17810" y="5101"/>
                    <a:pt x="17540" y="4386"/>
                  </a:cubicBezTo>
                  <a:cubicBezTo>
                    <a:pt x="17266" y="3675"/>
                    <a:pt x="16887" y="3048"/>
                    <a:pt x="16395" y="2509"/>
                  </a:cubicBezTo>
                  <a:cubicBezTo>
                    <a:pt x="15903" y="1969"/>
                    <a:pt x="15309" y="1506"/>
                    <a:pt x="14609" y="1127"/>
                  </a:cubicBezTo>
                  <a:cubicBezTo>
                    <a:pt x="13909" y="744"/>
                    <a:pt x="13110" y="464"/>
                    <a:pt x="12213" y="278"/>
                  </a:cubicBezTo>
                  <a:cubicBezTo>
                    <a:pt x="11317" y="95"/>
                    <a:pt x="10354" y="1"/>
                    <a:pt x="9322" y="1"/>
                  </a:cubicBezTo>
                  <a:close/>
                  <a:moveTo>
                    <a:pt x="6373" y="20562"/>
                  </a:moveTo>
                  <a:lnTo>
                    <a:pt x="6373" y="25721"/>
                  </a:lnTo>
                  <a:lnTo>
                    <a:pt x="11605" y="25721"/>
                  </a:lnTo>
                  <a:lnTo>
                    <a:pt x="11605" y="20562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63"/>
            <p:cNvSpPr/>
            <p:nvPr/>
          </p:nvSpPr>
          <p:spPr>
            <a:xfrm>
              <a:off x="2495825" y="19920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5" y="0"/>
                    <a:pt x="1" y="204"/>
                    <a:pt x="1" y="460"/>
                  </a:cubicBezTo>
                  <a:cubicBezTo>
                    <a:pt x="1" y="711"/>
                    <a:pt x="205" y="919"/>
                    <a:pt x="460" y="919"/>
                  </a:cubicBezTo>
                  <a:cubicBezTo>
                    <a:pt x="712" y="919"/>
                    <a:pt x="920" y="711"/>
                    <a:pt x="920" y="460"/>
                  </a:cubicBezTo>
                  <a:cubicBezTo>
                    <a:pt x="920" y="204"/>
                    <a:pt x="712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3"/>
            <p:cNvSpPr/>
            <p:nvPr/>
          </p:nvSpPr>
          <p:spPr>
            <a:xfrm>
              <a:off x="2492450" y="2006775"/>
              <a:ext cx="66850" cy="61900"/>
            </a:xfrm>
            <a:custGeom>
              <a:rect b="b" l="l" r="r" t="t"/>
              <a:pathLst>
                <a:path extrusionOk="0" h="2476" w="2674">
                  <a:moveTo>
                    <a:pt x="1301" y="0"/>
                  </a:moveTo>
                  <a:cubicBezTo>
                    <a:pt x="749" y="0"/>
                    <a:pt x="247" y="370"/>
                    <a:pt x="103" y="930"/>
                  </a:cubicBezTo>
                  <a:cubicBezTo>
                    <a:pt x="1" y="1331"/>
                    <a:pt x="107" y="1735"/>
                    <a:pt x="351" y="2031"/>
                  </a:cubicBezTo>
                  <a:cubicBezTo>
                    <a:pt x="511" y="2224"/>
                    <a:pt x="734" y="2370"/>
                    <a:pt x="996" y="2435"/>
                  </a:cubicBezTo>
                  <a:cubicBezTo>
                    <a:pt x="1100" y="2463"/>
                    <a:pt x="1204" y="2476"/>
                    <a:pt x="1307" y="2476"/>
                  </a:cubicBezTo>
                  <a:cubicBezTo>
                    <a:pt x="1464" y="2476"/>
                    <a:pt x="1617" y="2445"/>
                    <a:pt x="1758" y="2388"/>
                  </a:cubicBezTo>
                  <a:cubicBezTo>
                    <a:pt x="2115" y="2249"/>
                    <a:pt x="2400" y="1947"/>
                    <a:pt x="2502" y="1546"/>
                  </a:cubicBezTo>
                  <a:cubicBezTo>
                    <a:pt x="2673" y="886"/>
                    <a:pt x="2276" y="208"/>
                    <a:pt x="1612" y="40"/>
                  </a:cubicBezTo>
                  <a:cubicBezTo>
                    <a:pt x="1508" y="13"/>
                    <a:pt x="1403" y="0"/>
                    <a:pt x="130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63"/>
            <p:cNvSpPr/>
            <p:nvPr/>
          </p:nvSpPr>
          <p:spPr>
            <a:xfrm>
              <a:off x="2519800" y="1978875"/>
              <a:ext cx="57450" cy="57450"/>
            </a:xfrm>
            <a:custGeom>
              <a:rect b="b" l="l" r="r" t="t"/>
              <a:pathLst>
                <a:path extrusionOk="0" h="2298" w="2298">
                  <a:moveTo>
                    <a:pt x="1149" y="0"/>
                  </a:moveTo>
                  <a:cubicBezTo>
                    <a:pt x="515" y="0"/>
                    <a:pt x="1" y="514"/>
                    <a:pt x="1" y="1149"/>
                  </a:cubicBezTo>
                  <a:cubicBezTo>
                    <a:pt x="1" y="1783"/>
                    <a:pt x="515" y="2297"/>
                    <a:pt x="1149" y="2297"/>
                  </a:cubicBezTo>
                  <a:cubicBezTo>
                    <a:pt x="1783" y="2297"/>
                    <a:pt x="2297" y="1783"/>
                    <a:pt x="2297" y="1149"/>
                  </a:cubicBezTo>
                  <a:cubicBezTo>
                    <a:pt x="2297" y="514"/>
                    <a:pt x="1783" y="0"/>
                    <a:pt x="1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63"/>
            <p:cNvSpPr/>
            <p:nvPr/>
          </p:nvSpPr>
          <p:spPr>
            <a:xfrm>
              <a:off x="2489100" y="1987525"/>
              <a:ext cx="35200" cy="38950"/>
            </a:xfrm>
            <a:custGeom>
              <a:rect b="b" l="l" r="r" t="t"/>
              <a:pathLst>
                <a:path extrusionOk="0" h="1558" w="1408">
                  <a:moveTo>
                    <a:pt x="0" y="1"/>
                  </a:moveTo>
                  <a:lnTo>
                    <a:pt x="0" y="1557"/>
                  </a:lnTo>
                  <a:lnTo>
                    <a:pt x="1407" y="8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3"/>
            <p:cNvSpPr/>
            <p:nvPr/>
          </p:nvSpPr>
          <p:spPr>
            <a:xfrm>
              <a:off x="2522550" y="2032475"/>
              <a:ext cx="10050" cy="5475"/>
            </a:xfrm>
            <a:custGeom>
              <a:rect b="b" l="l" r="r" t="t"/>
              <a:pathLst>
                <a:path extrusionOk="0" h="219" w="402">
                  <a:moveTo>
                    <a:pt x="70" y="0"/>
                  </a:moveTo>
                  <a:cubicBezTo>
                    <a:pt x="45" y="0"/>
                    <a:pt x="22" y="15"/>
                    <a:pt x="11" y="40"/>
                  </a:cubicBezTo>
                  <a:cubicBezTo>
                    <a:pt x="0" y="73"/>
                    <a:pt x="18" y="106"/>
                    <a:pt x="47" y="120"/>
                  </a:cubicBezTo>
                  <a:lnTo>
                    <a:pt x="310" y="215"/>
                  </a:lnTo>
                  <a:cubicBezTo>
                    <a:pt x="317" y="219"/>
                    <a:pt x="324" y="219"/>
                    <a:pt x="332" y="219"/>
                  </a:cubicBezTo>
                  <a:cubicBezTo>
                    <a:pt x="354" y="219"/>
                    <a:pt x="379" y="204"/>
                    <a:pt x="386" y="179"/>
                  </a:cubicBezTo>
                  <a:cubicBezTo>
                    <a:pt x="401" y="150"/>
                    <a:pt x="383" y="113"/>
                    <a:pt x="350" y="102"/>
                  </a:cubicBezTo>
                  <a:lnTo>
                    <a:pt x="91" y="4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3"/>
            <p:cNvSpPr/>
            <p:nvPr/>
          </p:nvSpPr>
          <p:spPr>
            <a:xfrm>
              <a:off x="2499475" y="2027900"/>
              <a:ext cx="9050" cy="3225"/>
            </a:xfrm>
            <a:custGeom>
              <a:rect b="b" l="l" r="r" t="t"/>
              <a:pathLst>
                <a:path extrusionOk="0" h="129" w="362">
                  <a:moveTo>
                    <a:pt x="66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96"/>
                    <a:pt x="26" y="121"/>
                    <a:pt x="63" y="125"/>
                  </a:cubicBezTo>
                  <a:lnTo>
                    <a:pt x="300" y="128"/>
                  </a:lnTo>
                  <a:cubicBezTo>
                    <a:pt x="332" y="128"/>
                    <a:pt x="362" y="103"/>
                    <a:pt x="362" y="70"/>
                  </a:cubicBezTo>
                  <a:cubicBezTo>
                    <a:pt x="362" y="37"/>
                    <a:pt x="336" y="8"/>
                    <a:pt x="300" y="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63"/>
            <p:cNvSpPr/>
            <p:nvPr/>
          </p:nvSpPr>
          <p:spPr>
            <a:xfrm>
              <a:off x="2505575" y="2041450"/>
              <a:ext cx="12975" cy="5900"/>
            </a:xfrm>
            <a:custGeom>
              <a:rect b="b" l="l" r="r" t="t"/>
              <a:pathLst>
                <a:path extrusionOk="0" h="236" w="519">
                  <a:moveTo>
                    <a:pt x="70" y="1"/>
                  </a:moveTo>
                  <a:cubicBezTo>
                    <a:pt x="54" y="1"/>
                    <a:pt x="39" y="6"/>
                    <a:pt x="26" y="17"/>
                  </a:cubicBezTo>
                  <a:cubicBezTo>
                    <a:pt x="1" y="42"/>
                    <a:pt x="1" y="79"/>
                    <a:pt x="26" y="104"/>
                  </a:cubicBezTo>
                  <a:cubicBezTo>
                    <a:pt x="128" y="210"/>
                    <a:pt x="249" y="235"/>
                    <a:pt x="340" y="235"/>
                  </a:cubicBezTo>
                  <a:cubicBezTo>
                    <a:pt x="413" y="235"/>
                    <a:pt x="460" y="221"/>
                    <a:pt x="468" y="217"/>
                  </a:cubicBezTo>
                  <a:cubicBezTo>
                    <a:pt x="500" y="210"/>
                    <a:pt x="519" y="173"/>
                    <a:pt x="508" y="140"/>
                  </a:cubicBezTo>
                  <a:cubicBezTo>
                    <a:pt x="499" y="114"/>
                    <a:pt x="476" y="97"/>
                    <a:pt x="450" y="97"/>
                  </a:cubicBezTo>
                  <a:cubicBezTo>
                    <a:pt x="444" y="97"/>
                    <a:pt x="438" y="98"/>
                    <a:pt x="431" y="100"/>
                  </a:cubicBezTo>
                  <a:cubicBezTo>
                    <a:pt x="428" y="102"/>
                    <a:pt x="391" y="113"/>
                    <a:pt x="340" y="113"/>
                  </a:cubicBezTo>
                  <a:cubicBezTo>
                    <a:pt x="275" y="113"/>
                    <a:pt x="187" y="96"/>
                    <a:pt x="114" y="20"/>
                  </a:cubicBezTo>
                  <a:cubicBezTo>
                    <a:pt x="103" y="7"/>
                    <a:pt x="86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3"/>
            <p:cNvSpPr/>
            <p:nvPr/>
          </p:nvSpPr>
          <p:spPr>
            <a:xfrm>
              <a:off x="2548150" y="2035900"/>
              <a:ext cx="15700" cy="14150"/>
            </a:xfrm>
            <a:custGeom>
              <a:rect b="b" l="l" r="r" t="t"/>
              <a:pathLst>
                <a:path extrusionOk="0" h="566" w="628">
                  <a:moveTo>
                    <a:pt x="317" y="1"/>
                  </a:moveTo>
                  <a:cubicBezTo>
                    <a:pt x="191" y="1"/>
                    <a:pt x="75" y="86"/>
                    <a:pt x="41" y="213"/>
                  </a:cubicBezTo>
                  <a:cubicBezTo>
                    <a:pt x="0" y="362"/>
                    <a:pt x="92" y="519"/>
                    <a:pt x="245" y="556"/>
                  </a:cubicBezTo>
                  <a:cubicBezTo>
                    <a:pt x="269" y="562"/>
                    <a:pt x="293" y="565"/>
                    <a:pt x="316" y="565"/>
                  </a:cubicBezTo>
                  <a:cubicBezTo>
                    <a:pt x="440" y="565"/>
                    <a:pt x="554" y="481"/>
                    <a:pt x="587" y="355"/>
                  </a:cubicBezTo>
                  <a:cubicBezTo>
                    <a:pt x="628" y="202"/>
                    <a:pt x="536" y="49"/>
                    <a:pt x="383" y="9"/>
                  </a:cubicBezTo>
                  <a:cubicBezTo>
                    <a:pt x="361" y="3"/>
                    <a:pt x="339" y="1"/>
                    <a:pt x="31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63"/>
            <p:cNvSpPr/>
            <p:nvPr/>
          </p:nvSpPr>
          <p:spPr>
            <a:xfrm>
              <a:off x="2352000" y="2084500"/>
              <a:ext cx="119525" cy="196525"/>
            </a:xfrm>
            <a:custGeom>
              <a:rect b="b" l="l" r="r" t="t"/>
              <a:pathLst>
                <a:path extrusionOk="0" h="7861" w="4781">
                  <a:moveTo>
                    <a:pt x="3944" y="1"/>
                  </a:moveTo>
                  <a:cubicBezTo>
                    <a:pt x="3729" y="1"/>
                    <a:pt x="3517" y="93"/>
                    <a:pt x="3369" y="271"/>
                  </a:cubicBezTo>
                  <a:lnTo>
                    <a:pt x="252" y="4033"/>
                  </a:lnTo>
                  <a:cubicBezTo>
                    <a:pt x="1" y="4335"/>
                    <a:pt x="30" y="4780"/>
                    <a:pt x="318" y="5050"/>
                  </a:cubicBezTo>
                  <a:lnTo>
                    <a:pt x="3103" y="7660"/>
                  </a:lnTo>
                  <a:cubicBezTo>
                    <a:pt x="3246" y="7795"/>
                    <a:pt x="3428" y="7861"/>
                    <a:pt x="3610" y="7861"/>
                  </a:cubicBezTo>
                  <a:cubicBezTo>
                    <a:pt x="3811" y="7861"/>
                    <a:pt x="4007" y="7784"/>
                    <a:pt x="4153" y="7628"/>
                  </a:cubicBezTo>
                  <a:cubicBezTo>
                    <a:pt x="4434" y="7329"/>
                    <a:pt x="4419" y="6855"/>
                    <a:pt x="4121" y="6574"/>
                  </a:cubicBezTo>
                  <a:lnTo>
                    <a:pt x="1846" y="4441"/>
                  </a:lnTo>
                  <a:lnTo>
                    <a:pt x="4518" y="1222"/>
                  </a:lnTo>
                  <a:cubicBezTo>
                    <a:pt x="4780" y="905"/>
                    <a:pt x="4737" y="435"/>
                    <a:pt x="4419" y="172"/>
                  </a:cubicBezTo>
                  <a:cubicBezTo>
                    <a:pt x="4280" y="57"/>
                    <a:pt x="4112" y="1"/>
                    <a:pt x="3944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3"/>
            <p:cNvSpPr/>
            <p:nvPr/>
          </p:nvSpPr>
          <p:spPr>
            <a:xfrm>
              <a:off x="2392025" y="2211100"/>
              <a:ext cx="244550" cy="382275"/>
            </a:xfrm>
            <a:custGeom>
              <a:rect b="b" l="l" r="r" t="t"/>
              <a:pathLst>
                <a:path extrusionOk="0" h="15291" w="9782">
                  <a:moveTo>
                    <a:pt x="4025" y="1"/>
                  </a:moveTo>
                  <a:cubicBezTo>
                    <a:pt x="3329" y="1"/>
                    <a:pt x="2724" y="486"/>
                    <a:pt x="2571" y="1164"/>
                  </a:cubicBezTo>
                  <a:lnTo>
                    <a:pt x="1203" y="7241"/>
                  </a:lnTo>
                  <a:cubicBezTo>
                    <a:pt x="1200" y="7267"/>
                    <a:pt x="1192" y="7292"/>
                    <a:pt x="1189" y="7318"/>
                  </a:cubicBezTo>
                  <a:lnTo>
                    <a:pt x="135" y="13552"/>
                  </a:lnTo>
                  <a:cubicBezTo>
                    <a:pt x="0" y="14365"/>
                    <a:pt x="544" y="15134"/>
                    <a:pt x="1357" y="15269"/>
                  </a:cubicBezTo>
                  <a:cubicBezTo>
                    <a:pt x="1440" y="15283"/>
                    <a:pt x="1524" y="15291"/>
                    <a:pt x="1604" y="15291"/>
                  </a:cubicBezTo>
                  <a:cubicBezTo>
                    <a:pt x="2319" y="15291"/>
                    <a:pt x="2950" y="14777"/>
                    <a:pt x="3070" y="14048"/>
                  </a:cubicBezTo>
                  <a:lnTo>
                    <a:pt x="4116" y="7853"/>
                  </a:lnTo>
                  <a:lnTo>
                    <a:pt x="5214" y="2979"/>
                  </a:lnTo>
                  <a:lnTo>
                    <a:pt x="5932" y="2979"/>
                  </a:lnTo>
                  <a:lnTo>
                    <a:pt x="6315" y="7518"/>
                  </a:lnTo>
                  <a:lnTo>
                    <a:pt x="6752" y="13267"/>
                  </a:lnTo>
                  <a:cubicBezTo>
                    <a:pt x="6811" y="14046"/>
                    <a:pt x="7464" y="14642"/>
                    <a:pt x="8235" y="14642"/>
                  </a:cubicBezTo>
                  <a:cubicBezTo>
                    <a:pt x="8273" y="14642"/>
                    <a:pt x="8311" y="14641"/>
                    <a:pt x="8349" y="14638"/>
                  </a:cubicBezTo>
                  <a:cubicBezTo>
                    <a:pt x="9166" y="14576"/>
                    <a:pt x="9782" y="13862"/>
                    <a:pt x="9720" y="13041"/>
                  </a:cubicBezTo>
                  <a:lnTo>
                    <a:pt x="9282" y="7285"/>
                  </a:lnTo>
                  <a:cubicBezTo>
                    <a:pt x="9282" y="7281"/>
                    <a:pt x="9282" y="7277"/>
                    <a:pt x="9282" y="7274"/>
                  </a:cubicBezTo>
                  <a:lnTo>
                    <a:pt x="8787" y="1364"/>
                  </a:lnTo>
                  <a:cubicBezTo>
                    <a:pt x="8721" y="595"/>
                    <a:pt x="8076" y="1"/>
                    <a:pt x="7303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3"/>
            <p:cNvSpPr/>
            <p:nvPr/>
          </p:nvSpPr>
          <p:spPr>
            <a:xfrm>
              <a:off x="2449975" y="2079775"/>
              <a:ext cx="160825" cy="110750"/>
            </a:xfrm>
            <a:custGeom>
              <a:rect b="b" l="l" r="r" t="t"/>
              <a:pathLst>
                <a:path extrusionOk="0" h="4430" w="6433">
                  <a:moveTo>
                    <a:pt x="1" y="0"/>
                  </a:moveTo>
                  <a:lnTo>
                    <a:pt x="1" y="3832"/>
                  </a:lnTo>
                  <a:cubicBezTo>
                    <a:pt x="1" y="4164"/>
                    <a:pt x="267" y="4430"/>
                    <a:pt x="595" y="4430"/>
                  </a:cubicBezTo>
                  <a:lnTo>
                    <a:pt x="5838" y="4430"/>
                  </a:lnTo>
                  <a:cubicBezTo>
                    <a:pt x="6166" y="4430"/>
                    <a:pt x="6432" y="4164"/>
                    <a:pt x="6432" y="3832"/>
                  </a:cubicBezTo>
                  <a:lnTo>
                    <a:pt x="6432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3"/>
            <p:cNvSpPr/>
            <p:nvPr/>
          </p:nvSpPr>
          <p:spPr>
            <a:xfrm>
              <a:off x="2418075" y="2201625"/>
              <a:ext cx="212300" cy="152325"/>
            </a:xfrm>
            <a:custGeom>
              <a:rect b="b" l="l" r="r" t="t"/>
              <a:pathLst>
                <a:path extrusionOk="0" h="6093" w="8492">
                  <a:moveTo>
                    <a:pt x="2648" y="0"/>
                  </a:moveTo>
                  <a:cubicBezTo>
                    <a:pt x="1766" y="0"/>
                    <a:pt x="1014" y="500"/>
                    <a:pt x="894" y="1167"/>
                  </a:cubicBezTo>
                  <a:lnTo>
                    <a:pt x="1" y="6092"/>
                  </a:lnTo>
                  <a:lnTo>
                    <a:pt x="8492" y="6092"/>
                  </a:lnTo>
                  <a:lnTo>
                    <a:pt x="8255" y="1539"/>
                  </a:lnTo>
                  <a:cubicBezTo>
                    <a:pt x="8149" y="547"/>
                    <a:pt x="7573" y="0"/>
                    <a:pt x="650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3"/>
            <p:cNvSpPr/>
            <p:nvPr/>
          </p:nvSpPr>
          <p:spPr>
            <a:xfrm>
              <a:off x="2586075" y="2083525"/>
              <a:ext cx="143850" cy="208725"/>
            </a:xfrm>
            <a:custGeom>
              <a:rect b="b" l="l" r="r" t="t"/>
              <a:pathLst>
                <a:path extrusionOk="0" h="8349" w="5754">
                  <a:moveTo>
                    <a:pt x="820" y="1"/>
                  </a:moveTo>
                  <a:cubicBezTo>
                    <a:pt x="632" y="1"/>
                    <a:pt x="443" y="72"/>
                    <a:pt x="299" y="215"/>
                  </a:cubicBezTo>
                  <a:cubicBezTo>
                    <a:pt x="4" y="503"/>
                    <a:pt x="0" y="973"/>
                    <a:pt x="288" y="1265"/>
                  </a:cubicBezTo>
                  <a:lnTo>
                    <a:pt x="3912" y="4947"/>
                  </a:lnTo>
                  <a:lnTo>
                    <a:pt x="1703" y="6854"/>
                  </a:lnTo>
                  <a:lnTo>
                    <a:pt x="1214" y="6861"/>
                  </a:lnTo>
                  <a:cubicBezTo>
                    <a:pt x="802" y="6865"/>
                    <a:pt x="474" y="7204"/>
                    <a:pt x="481" y="7616"/>
                  </a:cubicBezTo>
                  <a:cubicBezTo>
                    <a:pt x="485" y="8020"/>
                    <a:pt x="817" y="8348"/>
                    <a:pt x="1225" y="8348"/>
                  </a:cubicBezTo>
                  <a:lnTo>
                    <a:pt x="1236" y="8348"/>
                  </a:lnTo>
                  <a:lnTo>
                    <a:pt x="1994" y="8337"/>
                  </a:lnTo>
                  <a:cubicBezTo>
                    <a:pt x="2166" y="8334"/>
                    <a:pt x="2337" y="8268"/>
                    <a:pt x="2468" y="8155"/>
                  </a:cubicBezTo>
                  <a:lnTo>
                    <a:pt x="5487" y="5556"/>
                  </a:lnTo>
                  <a:cubicBezTo>
                    <a:pt x="5644" y="5421"/>
                    <a:pt x="5735" y="5228"/>
                    <a:pt x="5746" y="5023"/>
                  </a:cubicBezTo>
                  <a:cubicBezTo>
                    <a:pt x="5753" y="4816"/>
                    <a:pt x="5677" y="4615"/>
                    <a:pt x="5531" y="4469"/>
                  </a:cubicBezTo>
                  <a:lnTo>
                    <a:pt x="1349" y="222"/>
                  </a:lnTo>
                  <a:cubicBezTo>
                    <a:pt x="1204" y="75"/>
                    <a:pt x="1012" y="1"/>
                    <a:pt x="82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3"/>
            <p:cNvSpPr/>
            <p:nvPr/>
          </p:nvSpPr>
          <p:spPr>
            <a:xfrm>
              <a:off x="2299975" y="2534025"/>
              <a:ext cx="184950" cy="100200"/>
            </a:xfrm>
            <a:custGeom>
              <a:rect b="b" l="l" r="r" t="t"/>
              <a:pathLst>
                <a:path extrusionOk="0" h="4008" w="7398">
                  <a:moveTo>
                    <a:pt x="3544" y="0"/>
                  </a:moveTo>
                  <a:cubicBezTo>
                    <a:pt x="2775" y="2261"/>
                    <a:pt x="0" y="4007"/>
                    <a:pt x="0" y="4007"/>
                  </a:cubicBezTo>
                  <a:lnTo>
                    <a:pt x="4550" y="4007"/>
                  </a:lnTo>
                  <a:cubicBezTo>
                    <a:pt x="4550" y="4007"/>
                    <a:pt x="5432" y="3719"/>
                    <a:pt x="5895" y="2964"/>
                  </a:cubicBezTo>
                  <a:lnTo>
                    <a:pt x="5895" y="4007"/>
                  </a:lnTo>
                  <a:lnTo>
                    <a:pt x="7036" y="4007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63"/>
            <p:cNvSpPr/>
            <p:nvPr/>
          </p:nvSpPr>
          <p:spPr>
            <a:xfrm>
              <a:off x="2298150" y="2532300"/>
              <a:ext cx="188400" cy="103550"/>
            </a:xfrm>
            <a:custGeom>
              <a:rect b="b" l="l" r="r" t="t"/>
              <a:pathLst>
                <a:path extrusionOk="0" h="4142" w="7536">
                  <a:moveTo>
                    <a:pt x="7397" y="135"/>
                  </a:moveTo>
                  <a:lnTo>
                    <a:pt x="7051" y="4010"/>
                  </a:lnTo>
                  <a:lnTo>
                    <a:pt x="6034" y="4010"/>
                  </a:lnTo>
                  <a:lnTo>
                    <a:pt x="6034" y="3033"/>
                  </a:lnTo>
                  <a:cubicBezTo>
                    <a:pt x="6034" y="3004"/>
                    <a:pt x="6016" y="2979"/>
                    <a:pt x="5986" y="2968"/>
                  </a:cubicBezTo>
                  <a:cubicBezTo>
                    <a:pt x="5981" y="2966"/>
                    <a:pt x="5976" y="2966"/>
                    <a:pt x="5971" y="2966"/>
                  </a:cubicBezTo>
                  <a:cubicBezTo>
                    <a:pt x="5947" y="2966"/>
                    <a:pt x="5925" y="2979"/>
                    <a:pt x="5910" y="2997"/>
                  </a:cubicBezTo>
                  <a:cubicBezTo>
                    <a:pt x="5494" y="3682"/>
                    <a:pt x="4707" y="3974"/>
                    <a:pt x="4612" y="4010"/>
                  </a:cubicBezTo>
                  <a:lnTo>
                    <a:pt x="292" y="4010"/>
                  </a:lnTo>
                  <a:cubicBezTo>
                    <a:pt x="551" y="3832"/>
                    <a:pt x="1054" y="3464"/>
                    <a:pt x="1601" y="2968"/>
                  </a:cubicBezTo>
                  <a:cubicBezTo>
                    <a:pt x="2319" y="2315"/>
                    <a:pt x="3252" y="1298"/>
                    <a:pt x="3664" y="135"/>
                  </a:cubicBezTo>
                  <a:close/>
                  <a:moveTo>
                    <a:pt x="3617" y="0"/>
                  </a:moveTo>
                  <a:cubicBezTo>
                    <a:pt x="3588" y="0"/>
                    <a:pt x="3562" y="18"/>
                    <a:pt x="3555" y="48"/>
                  </a:cubicBezTo>
                  <a:cubicBezTo>
                    <a:pt x="3161" y="1200"/>
                    <a:pt x="2228" y="2217"/>
                    <a:pt x="1513" y="2869"/>
                  </a:cubicBezTo>
                  <a:cubicBezTo>
                    <a:pt x="737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7" y="4094"/>
                  </a:cubicBezTo>
                  <a:cubicBezTo>
                    <a:pt x="18" y="4120"/>
                    <a:pt x="44" y="4142"/>
                    <a:pt x="73" y="4142"/>
                  </a:cubicBezTo>
                  <a:lnTo>
                    <a:pt x="4623" y="4142"/>
                  </a:lnTo>
                  <a:cubicBezTo>
                    <a:pt x="4630" y="4142"/>
                    <a:pt x="4638" y="4142"/>
                    <a:pt x="4645" y="4138"/>
                  </a:cubicBezTo>
                  <a:cubicBezTo>
                    <a:pt x="4678" y="4127"/>
                    <a:pt x="5418" y="3883"/>
                    <a:pt x="5903" y="3248"/>
                  </a:cubicBezTo>
                  <a:lnTo>
                    <a:pt x="5903" y="4076"/>
                  </a:lnTo>
                  <a:cubicBezTo>
                    <a:pt x="5903" y="4112"/>
                    <a:pt x="5932" y="4142"/>
                    <a:pt x="5968" y="4142"/>
                  </a:cubicBezTo>
                  <a:lnTo>
                    <a:pt x="7109" y="4142"/>
                  </a:lnTo>
                  <a:cubicBezTo>
                    <a:pt x="7146" y="4142"/>
                    <a:pt x="7175" y="4116"/>
                    <a:pt x="7175" y="4080"/>
                  </a:cubicBezTo>
                  <a:lnTo>
                    <a:pt x="7536" y="73"/>
                  </a:lnTo>
                  <a:cubicBezTo>
                    <a:pt x="7536" y="55"/>
                    <a:pt x="7532" y="37"/>
                    <a:pt x="7518" y="22"/>
                  </a:cubicBezTo>
                  <a:cubicBezTo>
                    <a:pt x="7507" y="11"/>
                    <a:pt x="7489" y="0"/>
                    <a:pt x="7470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3"/>
            <p:cNvSpPr/>
            <p:nvPr/>
          </p:nvSpPr>
          <p:spPr>
            <a:xfrm>
              <a:off x="2463100" y="2534025"/>
              <a:ext cx="180500" cy="100200"/>
            </a:xfrm>
            <a:custGeom>
              <a:rect b="b" l="l" r="r" t="t"/>
              <a:pathLst>
                <a:path extrusionOk="0" h="4008" w="7220">
                  <a:moveTo>
                    <a:pt x="3461" y="0"/>
                  </a:moveTo>
                  <a:cubicBezTo>
                    <a:pt x="2706" y="2261"/>
                    <a:pt x="1" y="4007"/>
                    <a:pt x="1" y="4007"/>
                  </a:cubicBezTo>
                  <a:lnTo>
                    <a:pt x="4441" y="4007"/>
                  </a:lnTo>
                  <a:cubicBezTo>
                    <a:pt x="4441" y="4007"/>
                    <a:pt x="5302" y="3719"/>
                    <a:pt x="5754" y="2964"/>
                  </a:cubicBezTo>
                  <a:lnTo>
                    <a:pt x="5754" y="4007"/>
                  </a:lnTo>
                  <a:lnTo>
                    <a:pt x="6866" y="4007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3"/>
            <p:cNvSpPr/>
            <p:nvPr/>
          </p:nvSpPr>
          <p:spPr>
            <a:xfrm>
              <a:off x="2461300" y="2532300"/>
              <a:ext cx="183950" cy="103550"/>
            </a:xfrm>
            <a:custGeom>
              <a:rect b="b" l="l" r="r" t="t"/>
              <a:pathLst>
                <a:path extrusionOk="0" h="4142" w="7358">
                  <a:moveTo>
                    <a:pt x="7219" y="135"/>
                  </a:moveTo>
                  <a:lnTo>
                    <a:pt x="6880" y="4010"/>
                  </a:lnTo>
                  <a:lnTo>
                    <a:pt x="5892" y="4010"/>
                  </a:lnTo>
                  <a:lnTo>
                    <a:pt x="5892" y="3033"/>
                  </a:lnTo>
                  <a:cubicBezTo>
                    <a:pt x="5892" y="3004"/>
                    <a:pt x="5870" y="2979"/>
                    <a:pt x="5844" y="2968"/>
                  </a:cubicBezTo>
                  <a:cubicBezTo>
                    <a:pt x="5839" y="2966"/>
                    <a:pt x="5834" y="2966"/>
                    <a:pt x="5829" y="2966"/>
                  </a:cubicBezTo>
                  <a:cubicBezTo>
                    <a:pt x="5804" y="2966"/>
                    <a:pt x="5780" y="2979"/>
                    <a:pt x="5768" y="3001"/>
                  </a:cubicBezTo>
                  <a:cubicBezTo>
                    <a:pt x="5359" y="3682"/>
                    <a:pt x="4597" y="3974"/>
                    <a:pt x="4503" y="4010"/>
                  </a:cubicBezTo>
                  <a:lnTo>
                    <a:pt x="288" y="4010"/>
                  </a:lnTo>
                  <a:cubicBezTo>
                    <a:pt x="540" y="3832"/>
                    <a:pt x="1032" y="3464"/>
                    <a:pt x="1564" y="2968"/>
                  </a:cubicBezTo>
                  <a:cubicBezTo>
                    <a:pt x="2264" y="2315"/>
                    <a:pt x="3179" y="1298"/>
                    <a:pt x="3580" y="135"/>
                  </a:cubicBezTo>
                  <a:close/>
                  <a:moveTo>
                    <a:pt x="3533" y="0"/>
                  </a:moveTo>
                  <a:cubicBezTo>
                    <a:pt x="3504" y="0"/>
                    <a:pt x="3478" y="18"/>
                    <a:pt x="3467" y="48"/>
                  </a:cubicBezTo>
                  <a:cubicBezTo>
                    <a:pt x="3084" y="1200"/>
                    <a:pt x="2173" y="2217"/>
                    <a:pt x="1477" y="2869"/>
                  </a:cubicBezTo>
                  <a:cubicBezTo>
                    <a:pt x="718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11" y="4094"/>
                  </a:cubicBezTo>
                  <a:cubicBezTo>
                    <a:pt x="18" y="4123"/>
                    <a:pt x="44" y="4142"/>
                    <a:pt x="73" y="4142"/>
                  </a:cubicBezTo>
                  <a:lnTo>
                    <a:pt x="4513" y="4142"/>
                  </a:lnTo>
                  <a:cubicBezTo>
                    <a:pt x="4521" y="4142"/>
                    <a:pt x="4528" y="4142"/>
                    <a:pt x="4535" y="4138"/>
                  </a:cubicBezTo>
                  <a:cubicBezTo>
                    <a:pt x="4568" y="4127"/>
                    <a:pt x="5286" y="3883"/>
                    <a:pt x="5760" y="3252"/>
                  </a:cubicBezTo>
                  <a:lnTo>
                    <a:pt x="5760" y="4076"/>
                  </a:lnTo>
                  <a:cubicBezTo>
                    <a:pt x="5760" y="4112"/>
                    <a:pt x="5790" y="4142"/>
                    <a:pt x="5826" y="4142"/>
                  </a:cubicBezTo>
                  <a:lnTo>
                    <a:pt x="6938" y="4142"/>
                  </a:lnTo>
                  <a:cubicBezTo>
                    <a:pt x="6974" y="4142"/>
                    <a:pt x="7004" y="4116"/>
                    <a:pt x="7007" y="4080"/>
                  </a:cubicBezTo>
                  <a:lnTo>
                    <a:pt x="7357" y="73"/>
                  </a:lnTo>
                  <a:cubicBezTo>
                    <a:pt x="7357" y="55"/>
                    <a:pt x="7354" y="37"/>
                    <a:pt x="7339" y="22"/>
                  </a:cubicBezTo>
                  <a:cubicBezTo>
                    <a:pt x="7328" y="11"/>
                    <a:pt x="7310" y="0"/>
                    <a:pt x="729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3"/>
            <p:cNvSpPr/>
            <p:nvPr/>
          </p:nvSpPr>
          <p:spPr>
            <a:xfrm>
              <a:off x="2539375" y="2248375"/>
              <a:ext cx="100125" cy="51825"/>
            </a:xfrm>
            <a:custGeom>
              <a:rect b="b" l="l" r="r" t="t"/>
              <a:pathLst>
                <a:path extrusionOk="0" h="2073" w="4005">
                  <a:moveTo>
                    <a:pt x="3587" y="0"/>
                  </a:moveTo>
                  <a:cubicBezTo>
                    <a:pt x="2965" y="0"/>
                    <a:pt x="1759" y="149"/>
                    <a:pt x="745" y="1160"/>
                  </a:cubicBezTo>
                  <a:cubicBezTo>
                    <a:pt x="1" y="1899"/>
                    <a:pt x="260" y="2073"/>
                    <a:pt x="896" y="2073"/>
                  </a:cubicBezTo>
                  <a:cubicBezTo>
                    <a:pt x="1460" y="2073"/>
                    <a:pt x="2323" y="1935"/>
                    <a:pt x="3043" y="1935"/>
                  </a:cubicBezTo>
                  <a:cubicBezTo>
                    <a:pt x="3081" y="1935"/>
                    <a:pt x="3118" y="1936"/>
                    <a:pt x="3155" y="1937"/>
                  </a:cubicBezTo>
                  <a:lnTo>
                    <a:pt x="4004" y="26"/>
                  </a:lnTo>
                  <a:cubicBezTo>
                    <a:pt x="4004" y="26"/>
                    <a:pt x="3846" y="0"/>
                    <a:pt x="358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3"/>
            <p:cNvSpPr/>
            <p:nvPr/>
          </p:nvSpPr>
          <p:spPr>
            <a:xfrm>
              <a:off x="2539200" y="2252300"/>
              <a:ext cx="61650" cy="20300"/>
            </a:xfrm>
            <a:custGeom>
              <a:rect b="b" l="l" r="r" t="t"/>
              <a:pathLst>
                <a:path extrusionOk="0" h="812" w="2466">
                  <a:moveTo>
                    <a:pt x="2466" y="0"/>
                  </a:moveTo>
                  <a:lnTo>
                    <a:pt x="2466" y="0"/>
                  </a:lnTo>
                  <a:cubicBezTo>
                    <a:pt x="2466" y="1"/>
                    <a:pt x="1066" y="336"/>
                    <a:pt x="501" y="361"/>
                  </a:cubicBezTo>
                  <a:cubicBezTo>
                    <a:pt x="1" y="383"/>
                    <a:pt x="128" y="812"/>
                    <a:pt x="935" y="812"/>
                  </a:cubicBezTo>
                  <a:cubicBezTo>
                    <a:pt x="1210" y="812"/>
                    <a:pt x="1566" y="761"/>
                    <a:pt x="2003" y="628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3"/>
            <p:cNvSpPr/>
            <p:nvPr/>
          </p:nvSpPr>
          <p:spPr>
            <a:xfrm>
              <a:off x="2545875" y="2271525"/>
              <a:ext cx="49425" cy="22350"/>
            </a:xfrm>
            <a:custGeom>
              <a:rect b="b" l="l" r="r" t="t"/>
              <a:pathLst>
                <a:path extrusionOk="0" h="894" w="1977">
                  <a:moveTo>
                    <a:pt x="1951" y="1"/>
                  </a:moveTo>
                  <a:cubicBezTo>
                    <a:pt x="897" y="252"/>
                    <a:pt x="8" y="792"/>
                    <a:pt x="0" y="795"/>
                  </a:cubicBezTo>
                  <a:lnTo>
                    <a:pt x="59" y="894"/>
                  </a:lnTo>
                  <a:cubicBezTo>
                    <a:pt x="70" y="890"/>
                    <a:pt x="941" y="358"/>
                    <a:pt x="1976" y="114"/>
                  </a:cubicBez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63"/>
            <p:cNvSpPr/>
            <p:nvPr/>
          </p:nvSpPr>
          <p:spPr>
            <a:xfrm>
              <a:off x="2552525" y="2259400"/>
              <a:ext cx="38675" cy="19450"/>
            </a:xfrm>
            <a:custGeom>
              <a:rect b="b" l="l" r="r" t="t"/>
              <a:pathLst>
                <a:path extrusionOk="0" h="778" w="1547">
                  <a:moveTo>
                    <a:pt x="1513" y="1"/>
                  </a:moveTo>
                  <a:cubicBezTo>
                    <a:pt x="737" y="256"/>
                    <a:pt x="8" y="675"/>
                    <a:pt x="0" y="679"/>
                  </a:cubicBezTo>
                  <a:lnTo>
                    <a:pt x="59" y="777"/>
                  </a:lnTo>
                  <a:cubicBezTo>
                    <a:pt x="66" y="774"/>
                    <a:pt x="784" y="358"/>
                    <a:pt x="1546" y="110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63"/>
            <p:cNvSpPr/>
            <p:nvPr/>
          </p:nvSpPr>
          <p:spPr>
            <a:xfrm>
              <a:off x="2543050" y="19992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8" y="0"/>
                    <a:pt x="0" y="208"/>
                    <a:pt x="0" y="460"/>
                  </a:cubicBezTo>
                  <a:cubicBezTo>
                    <a:pt x="0" y="715"/>
                    <a:pt x="208" y="919"/>
                    <a:pt x="460" y="919"/>
                  </a:cubicBezTo>
                  <a:cubicBezTo>
                    <a:pt x="715" y="919"/>
                    <a:pt x="919" y="715"/>
                    <a:pt x="919" y="460"/>
                  </a:cubicBezTo>
                  <a:cubicBezTo>
                    <a:pt x="919" y="208"/>
                    <a:pt x="715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63"/>
            <p:cNvSpPr/>
            <p:nvPr/>
          </p:nvSpPr>
          <p:spPr>
            <a:xfrm>
              <a:off x="2490900" y="2067425"/>
              <a:ext cx="72850" cy="65150"/>
            </a:xfrm>
            <a:custGeom>
              <a:rect b="b" l="l" r="r" t="t"/>
              <a:pathLst>
                <a:path extrusionOk="0" h="2606" w="2914">
                  <a:moveTo>
                    <a:pt x="2844" y="0"/>
                  </a:moveTo>
                  <a:cubicBezTo>
                    <a:pt x="2821" y="0"/>
                    <a:pt x="2797" y="16"/>
                    <a:pt x="2786" y="38"/>
                  </a:cubicBezTo>
                  <a:cubicBezTo>
                    <a:pt x="2779" y="64"/>
                    <a:pt x="1868" y="2339"/>
                    <a:pt x="993" y="2477"/>
                  </a:cubicBezTo>
                  <a:cubicBezTo>
                    <a:pt x="966" y="2482"/>
                    <a:pt x="941" y="2484"/>
                    <a:pt x="916" y="2484"/>
                  </a:cubicBezTo>
                  <a:cubicBezTo>
                    <a:pt x="815" y="2484"/>
                    <a:pt x="724" y="2449"/>
                    <a:pt x="643" y="2379"/>
                  </a:cubicBezTo>
                  <a:cubicBezTo>
                    <a:pt x="143" y="1956"/>
                    <a:pt x="125" y="454"/>
                    <a:pt x="121" y="439"/>
                  </a:cubicBezTo>
                  <a:cubicBezTo>
                    <a:pt x="121" y="407"/>
                    <a:pt x="96" y="377"/>
                    <a:pt x="59" y="377"/>
                  </a:cubicBezTo>
                  <a:cubicBezTo>
                    <a:pt x="26" y="381"/>
                    <a:pt x="1" y="407"/>
                    <a:pt x="1" y="439"/>
                  </a:cubicBezTo>
                  <a:cubicBezTo>
                    <a:pt x="1" y="505"/>
                    <a:pt x="19" y="2014"/>
                    <a:pt x="562" y="2470"/>
                  </a:cubicBezTo>
                  <a:cubicBezTo>
                    <a:pt x="668" y="2561"/>
                    <a:pt x="788" y="2605"/>
                    <a:pt x="916" y="2605"/>
                  </a:cubicBezTo>
                  <a:cubicBezTo>
                    <a:pt x="949" y="2605"/>
                    <a:pt x="978" y="2605"/>
                    <a:pt x="1011" y="2598"/>
                  </a:cubicBezTo>
                  <a:cubicBezTo>
                    <a:pt x="1955" y="2448"/>
                    <a:pt x="2863" y="181"/>
                    <a:pt x="2903" y="86"/>
                  </a:cubicBezTo>
                  <a:cubicBezTo>
                    <a:pt x="2914" y="53"/>
                    <a:pt x="2899" y="17"/>
                    <a:pt x="2866" y="6"/>
                  </a:cubicBezTo>
                  <a:cubicBezTo>
                    <a:pt x="2859" y="2"/>
                    <a:pt x="2852" y="0"/>
                    <a:pt x="2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63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3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92"/>
                  </a:moveTo>
                  <a:cubicBezTo>
                    <a:pt x="2837" y="92"/>
                    <a:pt x="3631" y="887"/>
                    <a:pt x="3631" y="1864"/>
                  </a:cubicBezTo>
                  <a:cubicBezTo>
                    <a:pt x="3631" y="2841"/>
                    <a:pt x="2837" y="3635"/>
                    <a:pt x="1863" y="3635"/>
                  </a:cubicBezTo>
                  <a:cubicBezTo>
                    <a:pt x="886" y="3635"/>
                    <a:pt x="91" y="2841"/>
                    <a:pt x="91" y="1864"/>
                  </a:cubicBezTo>
                  <a:cubicBezTo>
                    <a:pt x="91" y="887"/>
                    <a:pt x="886" y="92"/>
                    <a:pt x="1863" y="92"/>
                  </a:cubicBezTo>
                  <a:close/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3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63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10194" y="92"/>
                  </a:moveTo>
                  <a:cubicBezTo>
                    <a:pt x="11273" y="92"/>
                    <a:pt x="12152" y="967"/>
                    <a:pt x="12152" y="2046"/>
                  </a:cubicBezTo>
                  <a:cubicBezTo>
                    <a:pt x="12152" y="3125"/>
                    <a:pt x="11273" y="4004"/>
                    <a:pt x="10194" y="4004"/>
                  </a:cubicBezTo>
                  <a:lnTo>
                    <a:pt x="4937" y="4004"/>
                  </a:lnTo>
                  <a:lnTo>
                    <a:pt x="4915" y="4022"/>
                  </a:lnTo>
                  <a:lnTo>
                    <a:pt x="2075" y="6100"/>
                  </a:lnTo>
                  <a:lnTo>
                    <a:pt x="2902" y="4131"/>
                  </a:lnTo>
                  <a:lnTo>
                    <a:pt x="2957" y="4004"/>
                  </a:lnTo>
                  <a:lnTo>
                    <a:pt x="2049" y="4004"/>
                  </a:lnTo>
                  <a:cubicBezTo>
                    <a:pt x="970" y="4004"/>
                    <a:pt x="92" y="3125"/>
                    <a:pt x="92" y="2046"/>
                  </a:cubicBezTo>
                  <a:cubicBezTo>
                    <a:pt x="92" y="967"/>
                    <a:pt x="970" y="92"/>
                    <a:pt x="2049" y="92"/>
                  </a:cubicBezTo>
                  <a:close/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3"/>
            <p:cNvSpPr/>
            <p:nvPr/>
          </p:nvSpPr>
          <p:spPr>
            <a:xfrm>
              <a:off x="2832525" y="1850625"/>
              <a:ext cx="33100" cy="47525"/>
            </a:xfrm>
            <a:custGeom>
              <a:rect b="b" l="l" r="r" t="t"/>
              <a:pathLst>
                <a:path extrusionOk="0" h="1901" w="1324">
                  <a:moveTo>
                    <a:pt x="689" y="1"/>
                  </a:moveTo>
                  <a:cubicBezTo>
                    <a:pt x="598" y="1"/>
                    <a:pt x="518" y="8"/>
                    <a:pt x="445" y="26"/>
                  </a:cubicBezTo>
                  <a:cubicBezTo>
                    <a:pt x="372" y="45"/>
                    <a:pt x="310" y="70"/>
                    <a:pt x="252" y="107"/>
                  </a:cubicBezTo>
                  <a:cubicBezTo>
                    <a:pt x="197" y="139"/>
                    <a:pt x="150" y="179"/>
                    <a:pt x="113" y="227"/>
                  </a:cubicBezTo>
                  <a:cubicBezTo>
                    <a:pt x="77" y="271"/>
                    <a:pt x="48" y="322"/>
                    <a:pt x="29" y="380"/>
                  </a:cubicBezTo>
                  <a:cubicBezTo>
                    <a:pt x="11" y="435"/>
                    <a:pt x="0" y="497"/>
                    <a:pt x="0" y="559"/>
                  </a:cubicBezTo>
                  <a:cubicBezTo>
                    <a:pt x="0" y="581"/>
                    <a:pt x="0" y="599"/>
                    <a:pt x="4" y="617"/>
                  </a:cubicBezTo>
                  <a:cubicBezTo>
                    <a:pt x="7" y="632"/>
                    <a:pt x="7" y="646"/>
                    <a:pt x="11" y="657"/>
                  </a:cubicBezTo>
                  <a:lnTo>
                    <a:pt x="383" y="657"/>
                  </a:lnTo>
                  <a:cubicBezTo>
                    <a:pt x="383" y="642"/>
                    <a:pt x="379" y="632"/>
                    <a:pt x="379" y="621"/>
                  </a:cubicBezTo>
                  <a:lnTo>
                    <a:pt x="379" y="584"/>
                  </a:lnTo>
                  <a:cubicBezTo>
                    <a:pt x="379" y="555"/>
                    <a:pt x="383" y="526"/>
                    <a:pt x="390" y="497"/>
                  </a:cubicBezTo>
                  <a:cubicBezTo>
                    <a:pt x="398" y="464"/>
                    <a:pt x="409" y="435"/>
                    <a:pt x="427" y="409"/>
                  </a:cubicBezTo>
                  <a:cubicBezTo>
                    <a:pt x="449" y="380"/>
                    <a:pt x="474" y="354"/>
                    <a:pt x="514" y="336"/>
                  </a:cubicBezTo>
                  <a:cubicBezTo>
                    <a:pt x="551" y="322"/>
                    <a:pt x="598" y="311"/>
                    <a:pt x="660" y="311"/>
                  </a:cubicBezTo>
                  <a:cubicBezTo>
                    <a:pt x="718" y="311"/>
                    <a:pt x="762" y="318"/>
                    <a:pt x="799" y="333"/>
                  </a:cubicBezTo>
                  <a:cubicBezTo>
                    <a:pt x="831" y="351"/>
                    <a:pt x="857" y="369"/>
                    <a:pt x="875" y="395"/>
                  </a:cubicBezTo>
                  <a:cubicBezTo>
                    <a:pt x="893" y="420"/>
                    <a:pt x="904" y="442"/>
                    <a:pt x="908" y="467"/>
                  </a:cubicBezTo>
                  <a:cubicBezTo>
                    <a:pt x="915" y="493"/>
                    <a:pt x="915" y="515"/>
                    <a:pt x="915" y="537"/>
                  </a:cubicBezTo>
                  <a:cubicBezTo>
                    <a:pt x="915" y="581"/>
                    <a:pt x="908" y="621"/>
                    <a:pt x="886" y="653"/>
                  </a:cubicBezTo>
                  <a:cubicBezTo>
                    <a:pt x="864" y="690"/>
                    <a:pt x="839" y="719"/>
                    <a:pt x="806" y="748"/>
                  </a:cubicBezTo>
                  <a:cubicBezTo>
                    <a:pt x="773" y="777"/>
                    <a:pt x="740" y="803"/>
                    <a:pt x="704" y="832"/>
                  </a:cubicBezTo>
                  <a:cubicBezTo>
                    <a:pt x="667" y="861"/>
                    <a:pt x="635" y="890"/>
                    <a:pt x="602" y="927"/>
                  </a:cubicBezTo>
                  <a:cubicBezTo>
                    <a:pt x="573" y="963"/>
                    <a:pt x="543" y="1003"/>
                    <a:pt x="525" y="1051"/>
                  </a:cubicBezTo>
                  <a:cubicBezTo>
                    <a:pt x="503" y="1095"/>
                    <a:pt x="492" y="1153"/>
                    <a:pt x="492" y="1219"/>
                  </a:cubicBezTo>
                  <a:lnTo>
                    <a:pt x="492" y="1346"/>
                  </a:lnTo>
                  <a:lnTo>
                    <a:pt x="835" y="1346"/>
                  </a:lnTo>
                  <a:lnTo>
                    <a:pt x="835" y="1266"/>
                  </a:lnTo>
                  <a:cubicBezTo>
                    <a:pt x="835" y="1219"/>
                    <a:pt x="846" y="1175"/>
                    <a:pt x="872" y="1142"/>
                  </a:cubicBezTo>
                  <a:cubicBezTo>
                    <a:pt x="893" y="1105"/>
                    <a:pt x="926" y="1073"/>
                    <a:pt x="963" y="1044"/>
                  </a:cubicBezTo>
                  <a:cubicBezTo>
                    <a:pt x="999" y="1014"/>
                    <a:pt x="1039" y="985"/>
                    <a:pt x="1079" y="952"/>
                  </a:cubicBezTo>
                  <a:cubicBezTo>
                    <a:pt x="1123" y="923"/>
                    <a:pt x="1160" y="887"/>
                    <a:pt x="1200" y="847"/>
                  </a:cubicBezTo>
                  <a:cubicBezTo>
                    <a:pt x="1236" y="803"/>
                    <a:pt x="1265" y="756"/>
                    <a:pt x="1291" y="701"/>
                  </a:cubicBezTo>
                  <a:cubicBezTo>
                    <a:pt x="1313" y="646"/>
                    <a:pt x="1324" y="577"/>
                    <a:pt x="1324" y="500"/>
                  </a:cubicBezTo>
                  <a:cubicBezTo>
                    <a:pt x="1324" y="435"/>
                    <a:pt x="1316" y="376"/>
                    <a:pt x="1294" y="325"/>
                  </a:cubicBezTo>
                  <a:cubicBezTo>
                    <a:pt x="1276" y="271"/>
                    <a:pt x="1247" y="227"/>
                    <a:pt x="1211" y="187"/>
                  </a:cubicBezTo>
                  <a:cubicBezTo>
                    <a:pt x="1174" y="147"/>
                    <a:pt x="1130" y="110"/>
                    <a:pt x="1079" y="85"/>
                  </a:cubicBezTo>
                  <a:cubicBezTo>
                    <a:pt x="1028" y="56"/>
                    <a:pt x="966" y="34"/>
                    <a:pt x="901" y="23"/>
                  </a:cubicBezTo>
                  <a:cubicBezTo>
                    <a:pt x="835" y="8"/>
                    <a:pt x="766" y="1"/>
                    <a:pt x="689" y="1"/>
                  </a:cubicBezTo>
                  <a:close/>
                  <a:moveTo>
                    <a:pt x="470" y="1517"/>
                  </a:moveTo>
                  <a:lnTo>
                    <a:pt x="470" y="1900"/>
                  </a:lnTo>
                  <a:lnTo>
                    <a:pt x="857" y="1900"/>
                  </a:lnTo>
                  <a:lnTo>
                    <a:pt x="857" y="1517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3"/>
            <p:cNvSpPr/>
            <p:nvPr/>
          </p:nvSpPr>
          <p:spPr>
            <a:xfrm>
              <a:off x="2665725" y="1984150"/>
              <a:ext cx="224325" cy="2300"/>
            </a:xfrm>
            <a:custGeom>
              <a:rect b="b" l="l" r="r" t="t"/>
              <a:pathLst>
                <a:path extrusionOk="0" h="92" w="8973">
                  <a:moveTo>
                    <a:pt x="0" y="1"/>
                  </a:moveTo>
                  <a:lnTo>
                    <a:pt x="0" y="92"/>
                  </a:lnTo>
                  <a:lnTo>
                    <a:pt x="8973" y="92"/>
                  </a:lnTo>
                  <a:lnTo>
                    <a:pt x="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3"/>
            <p:cNvSpPr/>
            <p:nvPr/>
          </p:nvSpPr>
          <p:spPr>
            <a:xfrm>
              <a:off x="2693525" y="1954075"/>
              <a:ext cx="196525" cy="2300"/>
            </a:xfrm>
            <a:custGeom>
              <a:rect b="b" l="l" r="r" t="t"/>
              <a:pathLst>
                <a:path extrusionOk="0" h="92" w="7861">
                  <a:moveTo>
                    <a:pt x="0" y="1"/>
                  </a:moveTo>
                  <a:lnTo>
                    <a:pt x="0" y="92"/>
                  </a:lnTo>
                  <a:lnTo>
                    <a:pt x="7861" y="92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3" name="Google Shape;1763;p6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764" name="Google Shape;1764;p6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65" name="Google Shape;1765;p6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6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6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6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6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6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6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6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6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6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6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6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7" name="Google Shape;1777;p6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64"/>
          <p:cNvSpPr txBox="1"/>
          <p:nvPr/>
        </p:nvSpPr>
        <p:spPr>
          <a:xfrm>
            <a:off x="4324949" y="1093500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¡A practicar!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783" name="Google Shape;1783;p64"/>
          <p:cNvGrpSpPr/>
          <p:nvPr/>
        </p:nvGrpSpPr>
        <p:grpSpPr>
          <a:xfrm>
            <a:off x="5859698" y="4572100"/>
            <a:ext cx="6568603" cy="4621399"/>
            <a:chOff x="12616253" y="4062668"/>
            <a:chExt cx="4520095" cy="3328819"/>
          </a:xfrm>
        </p:grpSpPr>
        <p:sp>
          <p:nvSpPr>
            <p:cNvPr id="1784" name="Google Shape;1784;p64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4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4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4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4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4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4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4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4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4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4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4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4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4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4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4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4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4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4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4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4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4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4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4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4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4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4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64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64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4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4" name="Google Shape;1814;p64"/>
          <p:cNvGrpSpPr/>
          <p:nvPr/>
        </p:nvGrpSpPr>
        <p:grpSpPr>
          <a:xfrm>
            <a:off x="9331363" y="4128016"/>
            <a:ext cx="3086776" cy="2783898"/>
            <a:chOff x="15005232" y="3558033"/>
            <a:chExt cx="2124124" cy="2005257"/>
          </a:xfrm>
        </p:grpSpPr>
        <p:sp>
          <p:nvSpPr>
            <p:cNvPr id="1815" name="Google Shape;1815;p64"/>
            <p:cNvSpPr/>
            <p:nvPr/>
          </p:nvSpPr>
          <p:spPr>
            <a:xfrm>
              <a:off x="15914139" y="3572088"/>
              <a:ext cx="1215217" cy="601464"/>
            </a:xfrm>
            <a:custGeom>
              <a:rect b="b" l="l" r="r" t="t"/>
              <a:pathLst>
                <a:path extrusionOk="0" h="8516" w="17206">
                  <a:moveTo>
                    <a:pt x="4797" y="1"/>
                  </a:moveTo>
                  <a:cubicBezTo>
                    <a:pt x="3950" y="142"/>
                    <a:pt x="2195" y="675"/>
                    <a:pt x="2195" y="675"/>
                  </a:cubicBezTo>
                  <a:cubicBezTo>
                    <a:pt x="0" y="3041"/>
                    <a:pt x="3370" y="6913"/>
                    <a:pt x="7461" y="8026"/>
                  </a:cubicBezTo>
                  <a:cubicBezTo>
                    <a:pt x="8703" y="8370"/>
                    <a:pt x="9804" y="8516"/>
                    <a:pt x="10762" y="8516"/>
                  </a:cubicBezTo>
                  <a:cubicBezTo>
                    <a:pt x="12948" y="8516"/>
                    <a:pt x="14384" y="7755"/>
                    <a:pt x="15016" y="6850"/>
                  </a:cubicBezTo>
                  <a:cubicBezTo>
                    <a:pt x="17205" y="3684"/>
                    <a:pt x="15617" y="735"/>
                    <a:pt x="11353" y="735"/>
                  </a:cubicBezTo>
                  <a:cubicBezTo>
                    <a:pt x="11037" y="735"/>
                    <a:pt x="10706" y="751"/>
                    <a:pt x="10361" y="784"/>
                  </a:cubicBezTo>
                  <a:cubicBezTo>
                    <a:pt x="9917" y="827"/>
                    <a:pt x="9495" y="845"/>
                    <a:pt x="9096" y="845"/>
                  </a:cubicBezTo>
                  <a:cubicBezTo>
                    <a:pt x="6403" y="845"/>
                    <a:pt x="4797" y="1"/>
                    <a:pt x="4797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4"/>
            <p:cNvSpPr/>
            <p:nvPr/>
          </p:nvSpPr>
          <p:spPr>
            <a:xfrm>
              <a:off x="16404507" y="3825641"/>
              <a:ext cx="58762" cy="59821"/>
            </a:xfrm>
            <a:custGeom>
              <a:rect b="b" l="l" r="r" t="t"/>
              <a:pathLst>
                <a:path extrusionOk="0" h="847" w="832">
                  <a:moveTo>
                    <a:pt x="424" y="0"/>
                  </a:moveTo>
                  <a:cubicBezTo>
                    <a:pt x="189" y="0"/>
                    <a:pt x="1" y="188"/>
                    <a:pt x="1" y="423"/>
                  </a:cubicBezTo>
                  <a:cubicBezTo>
                    <a:pt x="1" y="658"/>
                    <a:pt x="189" y="846"/>
                    <a:pt x="424" y="846"/>
                  </a:cubicBezTo>
                  <a:cubicBezTo>
                    <a:pt x="644" y="846"/>
                    <a:pt x="832" y="658"/>
                    <a:pt x="832" y="423"/>
                  </a:cubicBezTo>
                  <a:cubicBezTo>
                    <a:pt x="832" y="188"/>
                    <a:pt x="644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4"/>
            <p:cNvSpPr/>
            <p:nvPr/>
          </p:nvSpPr>
          <p:spPr>
            <a:xfrm>
              <a:off x="15469114" y="4137038"/>
              <a:ext cx="502656" cy="574272"/>
            </a:xfrm>
            <a:custGeom>
              <a:rect b="b" l="l" r="r" t="t"/>
              <a:pathLst>
                <a:path extrusionOk="0" h="8131" w="7117">
                  <a:moveTo>
                    <a:pt x="4061" y="0"/>
                  </a:moveTo>
                  <a:cubicBezTo>
                    <a:pt x="2917" y="0"/>
                    <a:pt x="1851" y="734"/>
                    <a:pt x="1474" y="1892"/>
                  </a:cubicBezTo>
                  <a:lnTo>
                    <a:pt x="0" y="6453"/>
                  </a:lnTo>
                  <a:lnTo>
                    <a:pt x="5173" y="8130"/>
                  </a:lnTo>
                  <a:lnTo>
                    <a:pt x="6662" y="3569"/>
                  </a:lnTo>
                  <a:cubicBezTo>
                    <a:pt x="7116" y="2143"/>
                    <a:pt x="6333" y="607"/>
                    <a:pt x="4906" y="137"/>
                  </a:cubicBezTo>
                  <a:cubicBezTo>
                    <a:pt x="4626" y="44"/>
                    <a:pt x="4341" y="0"/>
                    <a:pt x="406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4"/>
            <p:cNvSpPr/>
            <p:nvPr/>
          </p:nvSpPr>
          <p:spPr>
            <a:xfrm>
              <a:off x="15753602" y="4138875"/>
              <a:ext cx="874651" cy="810451"/>
            </a:xfrm>
            <a:custGeom>
              <a:rect b="b" l="l" r="r" t="t"/>
              <a:pathLst>
                <a:path extrusionOk="0" h="11475" w="12384">
                  <a:moveTo>
                    <a:pt x="0" y="1"/>
                  </a:moveTo>
                  <a:lnTo>
                    <a:pt x="0" y="9217"/>
                  </a:lnTo>
                  <a:cubicBezTo>
                    <a:pt x="0" y="10471"/>
                    <a:pt x="1019" y="11474"/>
                    <a:pt x="2258" y="11474"/>
                  </a:cubicBezTo>
                  <a:lnTo>
                    <a:pt x="10126" y="11474"/>
                  </a:lnTo>
                  <a:cubicBezTo>
                    <a:pt x="11380" y="11474"/>
                    <a:pt x="12383" y="10471"/>
                    <a:pt x="12383" y="9217"/>
                  </a:cubicBezTo>
                  <a:lnTo>
                    <a:pt x="12383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4"/>
            <p:cNvSpPr/>
            <p:nvPr/>
          </p:nvSpPr>
          <p:spPr>
            <a:xfrm>
              <a:off x="15753602" y="4402386"/>
              <a:ext cx="29946" cy="320013"/>
            </a:xfrm>
            <a:custGeom>
              <a:rect b="b" l="l" r="r" t="t"/>
              <a:pathLst>
                <a:path extrusionOk="0" h="4531" w="424">
                  <a:moveTo>
                    <a:pt x="16" y="0"/>
                  </a:moveTo>
                  <a:lnTo>
                    <a:pt x="0" y="4530"/>
                  </a:lnTo>
                  <a:lnTo>
                    <a:pt x="408" y="453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4"/>
            <p:cNvSpPr/>
            <p:nvPr/>
          </p:nvSpPr>
          <p:spPr>
            <a:xfrm>
              <a:off x="16374631" y="3869925"/>
              <a:ext cx="58762" cy="58691"/>
            </a:xfrm>
            <a:custGeom>
              <a:rect b="b" l="l" r="r" t="t"/>
              <a:pathLst>
                <a:path extrusionOk="0" h="831" w="832">
                  <a:moveTo>
                    <a:pt x="408" y="0"/>
                  </a:moveTo>
                  <a:cubicBezTo>
                    <a:pt x="189" y="0"/>
                    <a:pt x="1" y="188"/>
                    <a:pt x="1" y="408"/>
                  </a:cubicBezTo>
                  <a:cubicBezTo>
                    <a:pt x="1" y="643"/>
                    <a:pt x="189" y="831"/>
                    <a:pt x="408" y="831"/>
                  </a:cubicBezTo>
                  <a:cubicBezTo>
                    <a:pt x="643" y="831"/>
                    <a:pt x="832" y="643"/>
                    <a:pt x="832" y="408"/>
                  </a:cubicBezTo>
                  <a:cubicBezTo>
                    <a:pt x="832" y="188"/>
                    <a:pt x="64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4"/>
            <p:cNvSpPr/>
            <p:nvPr/>
          </p:nvSpPr>
          <p:spPr>
            <a:xfrm>
              <a:off x="15005232" y="4587219"/>
              <a:ext cx="1045146" cy="730783"/>
            </a:xfrm>
            <a:custGeom>
              <a:rect b="b" l="l" r="r" t="t"/>
              <a:pathLst>
                <a:path extrusionOk="0" h="10347" w="14798">
                  <a:moveTo>
                    <a:pt x="628" y="1"/>
                  </a:moveTo>
                  <a:cubicBezTo>
                    <a:pt x="267" y="1"/>
                    <a:pt x="1" y="283"/>
                    <a:pt x="1" y="628"/>
                  </a:cubicBezTo>
                  <a:lnTo>
                    <a:pt x="1" y="9719"/>
                  </a:lnTo>
                  <a:cubicBezTo>
                    <a:pt x="1" y="10064"/>
                    <a:pt x="267" y="10346"/>
                    <a:pt x="628" y="10346"/>
                  </a:cubicBezTo>
                  <a:lnTo>
                    <a:pt x="14170" y="10346"/>
                  </a:lnTo>
                  <a:cubicBezTo>
                    <a:pt x="14531" y="10346"/>
                    <a:pt x="14797" y="10064"/>
                    <a:pt x="14797" y="9719"/>
                  </a:cubicBezTo>
                  <a:lnTo>
                    <a:pt x="14797" y="628"/>
                  </a:lnTo>
                  <a:cubicBezTo>
                    <a:pt x="14797" y="283"/>
                    <a:pt x="14531" y="1"/>
                    <a:pt x="14170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4"/>
            <p:cNvSpPr/>
            <p:nvPr/>
          </p:nvSpPr>
          <p:spPr>
            <a:xfrm>
              <a:off x="15005232" y="5372174"/>
              <a:ext cx="1046205" cy="89697"/>
            </a:xfrm>
            <a:custGeom>
              <a:rect b="b" l="l" r="r" t="t"/>
              <a:pathLst>
                <a:path extrusionOk="0" h="1270" w="14813">
                  <a:moveTo>
                    <a:pt x="1" y="0"/>
                  </a:moveTo>
                  <a:lnTo>
                    <a:pt x="1" y="721"/>
                  </a:lnTo>
                  <a:cubicBezTo>
                    <a:pt x="1" y="1019"/>
                    <a:pt x="236" y="1270"/>
                    <a:pt x="549" y="1270"/>
                  </a:cubicBezTo>
                  <a:lnTo>
                    <a:pt x="14249" y="1270"/>
                  </a:lnTo>
                  <a:cubicBezTo>
                    <a:pt x="14562" y="1270"/>
                    <a:pt x="14813" y="1019"/>
                    <a:pt x="14813" y="721"/>
                  </a:cubicBezTo>
                  <a:lnTo>
                    <a:pt x="1481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4"/>
            <p:cNvSpPr/>
            <p:nvPr/>
          </p:nvSpPr>
          <p:spPr>
            <a:xfrm>
              <a:off x="15462475" y="4887245"/>
              <a:ext cx="130661" cy="130732"/>
            </a:xfrm>
            <a:custGeom>
              <a:rect b="b" l="l" r="r" t="t"/>
              <a:pathLst>
                <a:path extrusionOk="0" h="1851" w="1850">
                  <a:moveTo>
                    <a:pt x="925" y="1"/>
                  </a:moveTo>
                  <a:cubicBezTo>
                    <a:pt x="423" y="1"/>
                    <a:pt x="0" y="424"/>
                    <a:pt x="0" y="925"/>
                  </a:cubicBezTo>
                  <a:cubicBezTo>
                    <a:pt x="0" y="1443"/>
                    <a:pt x="423" y="1850"/>
                    <a:pt x="925" y="1850"/>
                  </a:cubicBezTo>
                  <a:cubicBezTo>
                    <a:pt x="1427" y="1850"/>
                    <a:pt x="1850" y="1443"/>
                    <a:pt x="1850" y="925"/>
                  </a:cubicBezTo>
                  <a:cubicBezTo>
                    <a:pt x="1850" y="424"/>
                    <a:pt x="1427" y="1"/>
                    <a:pt x="92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4"/>
            <p:cNvSpPr/>
            <p:nvPr/>
          </p:nvSpPr>
          <p:spPr>
            <a:xfrm>
              <a:off x="15947334" y="4142900"/>
              <a:ext cx="958768" cy="1420390"/>
            </a:xfrm>
            <a:custGeom>
              <a:rect b="b" l="l" r="r" t="t"/>
              <a:pathLst>
                <a:path extrusionOk="0" h="20111" w="13575">
                  <a:moveTo>
                    <a:pt x="10016" y="1"/>
                  </a:moveTo>
                  <a:cubicBezTo>
                    <a:pt x="9959" y="1"/>
                    <a:pt x="9901" y="3"/>
                    <a:pt x="9844" y="7"/>
                  </a:cubicBezTo>
                  <a:cubicBezTo>
                    <a:pt x="8449" y="101"/>
                    <a:pt x="7399" y="1292"/>
                    <a:pt x="7493" y="2687"/>
                  </a:cubicBezTo>
                  <a:lnTo>
                    <a:pt x="8292" y="14662"/>
                  </a:lnTo>
                  <a:lnTo>
                    <a:pt x="2947" y="13925"/>
                  </a:lnTo>
                  <a:cubicBezTo>
                    <a:pt x="2832" y="13909"/>
                    <a:pt x="2718" y="13902"/>
                    <a:pt x="2604" y="13902"/>
                  </a:cubicBezTo>
                  <a:cubicBezTo>
                    <a:pt x="1374" y="13902"/>
                    <a:pt x="282" y="14810"/>
                    <a:pt x="110" y="16073"/>
                  </a:cubicBezTo>
                  <a:cubicBezTo>
                    <a:pt x="0" y="16841"/>
                    <a:pt x="251" y="17577"/>
                    <a:pt x="737" y="18110"/>
                  </a:cubicBezTo>
                  <a:cubicBezTo>
                    <a:pt x="1129" y="18534"/>
                    <a:pt x="1646" y="18831"/>
                    <a:pt x="2258" y="18910"/>
                  </a:cubicBezTo>
                  <a:lnTo>
                    <a:pt x="10659" y="20085"/>
                  </a:lnTo>
                  <a:cubicBezTo>
                    <a:pt x="10776" y="20102"/>
                    <a:pt x="10893" y="20111"/>
                    <a:pt x="11009" y="20111"/>
                  </a:cubicBezTo>
                  <a:cubicBezTo>
                    <a:pt x="11640" y="20111"/>
                    <a:pt x="12249" y="19864"/>
                    <a:pt x="12712" y="19427"/>
                  </a:cubicBezTo>
                  <a:cubicBezTo>
                    <a:pt x="13277" y="18910"/>
                    <a:pt x="13574" y="18173"/>
                    <a:pt x="13512" y="17421"/>
                  </a:cubicBezTo>
                  <a:lnTo>
                    <a:pt x="12524" y="2358"/>
                  </a:lnTo>
                  <a:cubicBezTo>
                    <a:pt x="12434" y="1021"/>
                    <a:pt x="11322" y="1"/>
                    <a:pt x="100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4"/>
            <p:cNvSpPr/>
            <p:nvPr/>
          </p:nvSpPr>
          <p:spPr>
            <a:xfrm>
              <a:off x="15585791" y="4983298"/>
              <a:ext cx="678236" cy="502656"/>
            </a:xfrm>
            <a:custGeom>
              <a:rect b="b" l="l" r="r" t="t"/>
              <a:pathLst>
                <a:path extrusionOk="0" h="7117" w="9603">
                  <a:moveTo>
                    <a:pt x="2870" y="0"/>
                  </a:moveTo>
                  <a:cubicBezTo>
                    <a:pt x="2324" y="0"/>
                    <a:pt x="4775" y="1838"/>
                    <a:pt x="4775" y="1838"/>
                  </a:cubicBezTo>
                  <a:cubicBezTo>
                    <a:pt x="4775" y="1838"/>
                    <a:pt x="2204" y="1431"/>
                    <a:pt x="1044" y="992"/>
                  </a:cubicBezTo>
                  <a:cubicBezTo>
                    <a:pt x="979" y="967"/>
                    <a:pt x="921" y="955"/>
                    <a:pt x="868" y="955"/>
                  </a:cubicBezTo>
                  <a:cubicBezTo>
                    <a:pt x="1" y="955"/>
                    <a:pt x="846" y="4220"/>
                    <a:pt x="1985" y="5240"/>
                  </a:cubicBezTo>
                  <a:cubicBezTo>
                    <a:pt x="3082" y="6223"/>
                    <a:pt x="6450" y="7116"/>
                    <a:pt x="8383" y="7116"/>
                  </a:cubicBezTo>
                  <a:cubicBezTo>
                    <a:pt x="8575" y="7116"/>
                    <a:pt x="8753" y="7108"/>
                    <a:pt x="8913" y="7089"/>
                  </a:cubicBezTo>
                  <a:lnTo>
                    <a:pt x="9602" y="2183"/>
                  </a:lnTo>
                  <a:cubicBezTo>
                    <a:pt x="9602" y="2183"/>
                    <a:pt x="6091" y="1384"/>
                    <a:pt x="3646" y="271"/>
                  </a:cubicBezTo>
                  <a:cubicBezTo>
                    <a:pt x="3226" y="80"/>
                    <a:pt x="2983" y="0"/>
                    <a:pt x="287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4"/>
            <p:cNvSpPr/>
            <p:nvPr/>
          </p:nvSpPr>
          <p:spPr>
            <a:xfrm>
              <a:off x="15617432" y="5116431"/>
              <a:ext cx="283499" cy="125152"/>
            </a:xfrm>
            <a:custGeom>
              <a:rect b="b" l="l" r="r" t="t"/>
              <a:pathLst>
                <a:path extrusionOk="0" h="1772" w="4014">
                  <a:moveTo>
                    <a:pt x="189" y="0"/>
                  </a:moveTo>
                  <a:lnTo>
                    <a:pt x="1" y="361"/>
                  </a:lnTo>
                  <a:cubicBezTo>
                    <a:pt x="110" y="423"/>
                    <a:pt x="2461" y="1568"/>
                    <a:pt x="3950" y="1771"/>
                  </a:cubicBezTo>
                  <a:lnTo>
                    <a:pt x="4013" y="1380"/>
                  </a:lnTo>
                  <a:cubicBezTo>
                    <a:pt x="2587" y="1176"/>
                    <a:pt x="204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4"/>
            <p:cNvSpPr/>
            <p:nvPr/>
          </p:nvSpPr>
          <p:spPr>
            <a:xfrm>
              <a:off x="15629580" y="5196099"/>
              <a:ext cx="299037" cy="152838"/>
            </a:xfrm>
            <a:custGeom>
              <a:rect b="b" l="l" r="r" t="t"/>
              <a:pathLst>
                <a:path extrusionOk="0" h="2164" w="4234">
                  <a:moveTo>
                    <a:pt x="314" y="1"/>
                  </a:moveTo>
                  <a:lnTo>
                    <a:pt x="189" y="158"/>
                  </a:lnTo>
                  <a:lnTo>
                    <a:pt x="1" y="220"/>
                  </a:lnTo>
                  <a:cubicBezTo>
                    <a:pt x="1" y="220"/>
                    <a:pt x="17" y="236"/>
                    <a:pt x="32" y="267"/>
                  </a:cubicBezTo>
                  <a:cubicBezTo>
                    <a:pt x="330" y="596"/>
                    <a:pt x="2525" y="1960"/>
                    <a:pt x="4186" y="2164"/>
                  </a:cubicBezTo>
                  <a:lnTo>
                    <a:pt x="4233" y="1772"/>
                  </a:lnTo>
                  <a:cubicBezTo>
                    <a:pt x="2556" y="1553"/>
                    <a:pt x="534" y="173"/>
                    <a:pt x="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4"/>
            <p:cNvSpPr/>
            <p:nvPr/>
          </p:nvSpPr>
          <p:spPr>
            <a:xfrm>
              <a:off x="15661716" y="5274707"/>
              <a:ext cx="267961" cy="147329"/>
            </a:xfrm>
            <a:custGeom>
              <a:rect b="b" l="l" r="r" t="t"/>
              <a:pathLst>
                <a:path extrusionOk="0" h="2086" w="3794">
                  <a:moveTo>
                    <a:pt x="345" y="1"/>
                  </a:moveTo>
                  <a:lnTo>
                    <a:pt x="189" y="110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9" y="17"/>
                    <a:pt x="359" y="17"/>
                    <a:pt x="359" y="17"/>
                  </a:cubicBezTo>
                  <a:lnTo>
                    <a:pt x="359" y="17"/>
                  </a:lnTo>
                  <a:lnTo>
                    <a:pt x="361" y="16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4" y="11"/>
                    <a:pt x="349" y="6"/>
                    <a:pt x="345" y="1"/>
                  </a:cubicBezTo>
                  <a:close/>
                  <a:moveTo>
                    <a:pt x="359" y="17"/>
                  </a:moveTo>
                  <a:lnTo>
                    <a:pt x="1" y="220"/>
                  </a:lnTo>
                  <a:cubicBezTo>
                    <a:pt x="16" y="220"/>
                    <a:pt x="32" y="236"/>
                    <a:pt x="48" y="267"/>
                  </a:cubicBezTo>
                  <a:cubicBezTo>
                    <a:pt x="330" y="581"/>
                    <a:pt x="2007" y="1929"/>
                    <a:pt x="3747" y="2085"/>
                  </a:cubicBezTo>
                  <a:lnTo>
                    <a:pt x="3794" y="1678"/>
                  </a:lnTo>
                  <a:cubicBezTo>
                    <a:pt x="2185" y="1540"/>
                    <a:pt x="592" y="279"/>
                    <a:pt x="359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4"/>
            <p:cNvSpPr/>
            <p:nvPr/>
          </p:nvSpPr>
          <p:spPr>
            <a:xfrm>
              <a:off x="16468778" y="4127786"/>
              <a:ext cx="391912" cy="533732"/>
            </a:xfrm>
            <a:custGeom>
              <a:rect b="b" l="l" r="r" t="t"/>
              <a:pathLst>
                <a:path extrusionOk="0" h="7557" w="5549">
                  <a:moveTo>
                    <a:pt x="2738" y="1"/>
                  </a:moveTo>
                  <a:cubicBezTo>
                    <a:pt x="2719" y="1"/>
                    <a:pt x="2700" y="1"/>
                    <a:pt x="2680" y="1"/>
                  </a:cubicBezTo>
                  <a:cubicBezTo>
                    <a:pt x="1191" y="32"/>
                    <a:pt x="0" y="1271"/>
                    <a:pt x="31" y="2760"/>
                  </a:cubicBezTo>
                  <a:lnTo>
                    <a:pt x="125" y="7556"/>
                  </a:lnTo>
                  <a:lnTo>
                    <a:pt x="5549" y="7431"/>
                  </a:lnTo>
                  <a:lnTo>
                    <a:pt x="5455" y="2650"/>
                  </a:lnTo>
                  <a:cubicBezTo>
                    <a:pt x="5424" y="1180"/>
                    <a:pt x="4217" y="1"/>
                    <a:pt x="2738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4"/>
            <p:cNvSpPr/>
            <p:nvPr/>
          </p:nvSpPr>
          <p:spPr>
            <a:xfrm>
              <a:off x="16457689" y="4428942"/>
              <a:ext cx="42094" cy="321143"/>
            </a:xfrm>
            <a:custGeom>
              <a:rect b="b" l="l" r="r" t="t"/>
              <a:pathLst>
                <a:path extrusionOk="0" h="4547" w="596">
                  <a:moveTo>
                    <a:pt x="408" y="1"/>
                  </a:moveTo>
                  <a:lnTo>
                    <a:pt x="0" y="32"/>
                  </a:lnTo>
                  <a:lnTo>
                    <a:pt x="188" y="4546"/>
                  </a:lnTo>
                  <a:lnTo>
                    <a:pt x="596" y="45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4"/>
            <p:cNvSpPr/>
            <p:nvPr/>
          </p:nvSpPr>
          <p:spPr>
            <a:xfrm>
              <a:off x="15896411" y="3577597"/>
              <a:ext cx="515934" cy="516005"/>
            </a:xfrm>
            <a:custGeom>
              <a:rect b="b" l="l" r="r" t="t"/>
              <a:pathLst>
                <a:path extrusionOk="0" h="7306" w="7305">
                  <a:moveTo>
                    <a:pt x="3653" y="1"/>
                  </a:moveTo>
                  <a:cubicBezTo>
                    <a:pt x="1631" y="1"/>
                    <a:pt x="0" y="1631"/>
                    <a:pt x="0" y="3653"/>
                  </a:cubicBezTo>
                  <a:cubicBezTo>
                    <a:pt x="0" y="5675"/>
                    <a:pt x="1631" y="7305"/>
                    <a:pt x="3653" y="7305"/>
                  </a:cubicBezTo>
                  <a:cubicBezTo>
                    <a:pt x="5675" y="7305"/>
                    <a:pt x="7305" y="5675"/>
                    <a:pt x="7305" y="3653"/>
                  </a:cubicBezTo>
                  <a:cubicBezTo>
                    <a:pt x="7305" y="1631"/>
                    <a:pt x="5675" y="1"/>
                    <a:pt x="3653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4"/>
            <p:cNvSpPr/>
            <p:nvPr/>
          </p:nvSpPr>
          <p:spPr>
            <a:xfrm>
              <a:off x="15963931" y="3880943"/>
              <a:ext cx="117454" cy="63212"/>
            </a:xfrm>
            <a:custGeom>
              <a:rect b="b" l="l" r="r" t="t"/>
              <a:pathLst>
                <a:path extrusionOk="0" h="895" w="1663">
                  <a:moveTo>
                    <a:pt x="1390" y="0"/>
                  </a:moveTo>
                  <a:cubicBezTo>
                    <a:pt x="1349" y="0"/>
                    <a:pt x="1308" y="11"/>
                    <a:pt x="1270" y="32"/>
                  </a:cubicBezTo>
                  <a:cubicBezTo>
                    <a:pt x="1255" y="32"/>
                    <a:pt x="737" y="346"/>
                    <a:pt x="236" y="408"/>
                  </a:cubicBezTo>
                  <a:cubicBezTo>
                    <a:pt x="95" y="424"/>
                    <a:pt x="1" y="549"/>
                    <a:pt x="16" y="675"/>
                  </a:cubicBezTo>
                  <a:cubicBezTo>
                    <a:pt x="32" y="800"/>
                    <a:pt x="142" y="894"/>
                    <a:pt x="267" y="894"/>
                  </a:cubicBezTo>
                  <a:lnTo>
                    <a:pt x="283" y="894"/>
                  </a:lnTo>
                  <a:cubicBezTo>
                    <a:pt x="910" y="816"/>
                    <a:pt x="1490" y="455"/>
                    <a:pt x="1521" y="440"/>
                  </a:cubicBezTo>
                  <a:cubicBezTo>
                    <a:pt x="1631" y="377"/>
                    <a:pt x="1662" y="220"/>
                    <a:pt x="1599" y="110"/>
                  </a:cubicBezTo>
                  <a:cubicBezTo>
                    <a:pt x="1548" y="38"/>
                    <a:pt x="1469" y="0"/>
                    <a:pt x="1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4"/>
            <p:cNvSpPr/>
            <p:nvPr/>
          </p:nvSpPr>
          <p:spPr>
            <a:xfrm>
              <a:off x="16040351" y="3775284"/>
              <a:ext cx="116253" cy="49298"/>
            </a:xfrm>
            <a:custGeom>
              <a:rect b="b" l="l" r="r" t="t"/>
              <a:pathLst>
                <a:path extrusionOk="0" h="698" w="1646">
                  <a:moveTo>
                    <a:pt x="772" y="1"/>
                  </a:moveTo>
                  <a:cubicBezTo>
                    <a:pt x="551" y="1"/>
                    <a:pt x="315" y="73"/>
                    <a:pt x="94" y="274"/>
                  </a:cubicBezTo>
                  <a:cubicBezTo>
                    <a:pt x="0" y="368"/>
                    <a:pt x="0" y="525"/>
                    <a:pt x="94" y="619"/>
                  </a:cubicBezTo>
                  <a:cubicBezTo>
                    <a:pt x="137" y="670"/>
                    <a:pt x="202" y="698"/>
                    <a:pt x="268" y="698"/>
                  </a:cubicBezTo>
                  <a:cubicBezTo>
                    <a:pt x="324" y="698"/>
                    <a:pt x="380" y="678"/>
                    <a:pt x="423" y="635"/>
                  </a:cubicBezTo>
                  <a:cubicBezTo>
                    <a:pt x="543" y="526"/>
                    <a:pt x="669" y="489"/>
                    <a:pt x="785" y="489"/>
                  </a:cubicBezTo>
                  <a:cubicBezTo>
                    <a:pt x="1019" y="489"/>
                    <a:pt x="1212" y="640"/>
                    <a:pt x="1223" y="650"/>
                  </a:cubicBezTo>
                  <a:cubicBezTo>
                    <a:pt x="1270" y="682"/>
                    <a:pt x="1317" y="697"/>
                    <a:pt x="1379" y="697"/>
                  </a:cubicBezTo>
                  <a:cubicBezTo>
                    <a:pt x="1442" y="697"/>
                    <a:pt x="1521" y="666"/>
                    <a:pt x="1568" y="603"/>
                  </a:cubicBezTo>
                  <a:cubicBezTo>
                    <a:pt x="1646" y="494"/>
                    <a:pt x="1630" y="353"/>
                    <a:pt x="1521" y="274"/>
                  </a:cubicBezTo>
                  <a:cubicBezTo>
                    <a:pt x="1364" y="146"/>
                    <a:pt x="1084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4"/>
            <p:cNvSpPr/>
            <p:nvPr/>
          </p:nvSpPr>
          <p:spPr>
            <a:xfrm>
              <a:off x="15878684" y="3774648"/>
              <a:ext cx="106365" cy="48874"/>
            </a:xfrm>
            <a:custGeom>
              <a:rect b="b" l="l" r="r" t="t"/>
              <a:pathLst>
                <a:path extrusionOk="0" h="692" w="1506">
                  <a:moveTo>
                    <a:pt x="713" y="0"/>
                  </a:moveTo>
                  <a:cubicBezTo>
                    <a:pt x="501" y="0"/>
                    <a:pt x="278" y="77"/>
                    <a:pt x="79" y="283"/>
                  </a:cubicBezTo>
                  <a:cubicBezTo>
                    <a:pt x="1" y="377"/>
                    <a:pt x="1" y="534"/>
                    <a:pt x="95" y="628"/>
                  </a:cubicBezTo>
                  <a:cubicBezTo>
                    <a:pt x="142" y="675"/>
                    <a:pt x="204" y="691"/>
                    <a:pt x="251" y="691"/>
                  </a:cubicBezTo>
                  <a:cubicBezTo>
                    <a:pt x="330" y="691"/>
                    <a:pt x="393" y="659"/>
                    <a:pt x="440" y="612"/>
                  </a:cubicBezTo>
                  <a:cubicBezTo>
                    <a:pt x="532" y="514"/>
                    <a:pt x="631" y="480"/>
                    <a:pt x="722" y="480"/>
                  </a:cubicBezTo>
                  <a:cubicBezTo>
                    <a:pt x="892" y="480"/>
                    <a:pt x="1036" y="597"/>
                    <a:pt x="1067" y="628"/>
                  </a:cubicBezTo>
                  <a:cubicBezTo>
                    <a:pt x="1117" y="671"/>
                    <a:pt x="1174" y="691"/>
                    <a:pt x="1230" y="691"/>
                  </a:cubicBezTo>
                  <a:cubicBezTo>
                    <a:pt x="1296" y="691"/>
                    <a:pt x="1360" y="663"/>
                    <a:pt x="1411" y="612"/>
                  </a:cubicBezTo>
                  <a:cubicBezTo>
                    <a:pt x="1505" y="518"/>
                    <a:pt x="1490" y="362"/>
                    <a:pt x="1396" y="267"/>
                  </a:cubicBezTo>
                  <a:cubicBezTo>
                    <a:pt x="1237" y="127"/>
                    <a:pt x="985" y="0"/>
                    <a:pt x="7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4"/>
            <p:cNvSpPr/>
            <p:nvPr/>
          </p:nvSpPr>
          <p:spPr>
            <a:xfrm>
              <a:off x="16348075" y="3756991"/>
              <a:ext cx="129601" cy="129601"/>
            </a:xfrm>
            <a:custGeom>
              <a:rect b="b" l="l" r="r" t="t"/>
              <a:pathLst>
                <a:path extrusionOk="0" h="1835" w="1835">
                  <a:moveTo>
                    <a:pt x="910" y="0"/>
                  </a:moveTo>
                  <a:cubicBezTo>
                    <a:pt x="408" y="0"/>
                    <a:pt x="1" y="408"/>
                    <a:pt x="1" y="925"/>
                  </a:cubicBezTo>
                  <a:cubicBezTo>
                    <a:pt x="1" y="1427"/>
                    <a:pt x="408" y="1834"/>
                    <a:pt x="910" y="1834"/>
                  </a:cubicBezTo>
                  <a:cubicBezTo>
                    <a:pt x="1427" y="1834"/>
                    <a:pt x="1834" y="1427"/>
                    <a:pt x="1834" y="925"/>
                  </a:cubicBezTo>
                  <a:cubicBezTo>
                    <a:pt x="1834" y="408"/>
                    <a:pt x="1427" y="0"/>
                    <a:pt x="91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4"/>
            <p:cNvSpPr/>
            <p:nvPr/>
          </p:nvSpPr>
          <p:spPr>
            <a:xfrm>
              <a:off x="16050309" y="3558033"/>
              <a:ext cx="335481" cy="208280"/>
            </a:xfrm>
            <a:custGeom>
              <a:rect b="b" l="l" r="r" t="t"/>
              <a:pathLst>
                <a:path extrusionOk="0" h="2949" w="4750">
                  <a:moveTo>
                    <a:pt x="1823" y="1"/>
                  </a:moveTo>
                  <a:cubicBezTo>
                    <a:pt x="1151" y="1"/>
                    <a:pt x="497" y="188"/>
                    <a:pt x="0" y="482"/>
                  </a:cubicBezTo>
                  <a:cubicBezTo>
                    <a:pt x="0" y="482"/>
                    <a:pt x="1768" y="2949"/>
                    <a:pt x="4163" y="2949"/>
                  </a:cubicBezTo>
                  <a:cubicBezTo>
                    <a:pt x="4330" y="2949"/>
                    <a:pt x="4499" y="2937"/>
                    <a:pt x="4671" y="2911"/>
                  </a:cubicBezTo>
                  <a:cubicBezTo>
                    <a:pt x="4671" y="2911"/>
                    <a:pt x="4750" y="1360"/>
                    <a:pt x="3621" y="544"/>
                  </a:cubicBezTo>
                  <a:cubicBezTo>
                    <a:pt x="3079" y="161"/>
                    <a:pt x="2444" y="1"/>
                    <a:pt x="182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7" name="Google Shape;1837;p6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838" name="Google Shape;1838;p6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839" name="Google Shape;1839;p6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6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6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6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6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6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6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6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6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6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6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6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1" name="Google Shape;1851;p6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65"/>
          <p:cNvSpPr txBox="1"/>
          <p:nvPr/>
        </p:nvSpPr>
        <p:spPr>
          <a:xfrm>
            <a:off x="1919575" y="782575"/>
            <a:ext cx="1626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 clase 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Condicionales </a:t>
            </a: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 parte de…</a:t>
            </a:r>
            <a:endParaRPr i="1" sz="3500">
              <a:solidFill>
                <a:schemeClr val="lt1"/>
              </a:solidFill>
            </a:endParaRPr>
          </a:p>
        </p:txBody>
      </p:sp>
      <p:grpSp>
        <p:nvGrpSpPr>
          <p:cNvPr id="1857" name="Google Shape;1857;p65"/>
          <p:cNvGrpSpPr/>
          <p:nvPr/>
        </p:nvGrpSpPr>
        <p:grpSpPr>
          <a:xfrm>
            <a:off x="12385874" y="2440074"/>
            <a:ext cx="5339050" cy="2336975"/>
            <a:chOff x="8750249" y="2583999"/>
            <a:chExt cx="5339050" cy="2336975"/>
          </a:xfrm>
        </p:grpSpPr>
        <p:sp>
          <p:nvSpPr>
            <p:cNvPr id="1858" name="Google Shape;1858;p65"/>
            <p:cNvSpPr/>
            <p:nvPr/>
          </p:nvSpPr>
          <p:spPr>
            <a:xfrm>
              <a:off x="9434848" y="2729311"/>
              <a:ext cx="502337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5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5"/>
            <p:cNvSpPr/>
            <p:nvPr/>
          </p:nvSpPr>
          <p:spPr>
            <a:xfrm>
              <a:off x="11700518" y="2729311"/>
              <a:ext cx="502310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5"/>
            <p:cNvSpPr/>
            <p:nvPr/>
          </p:nvSpPr>
          <p:spPr>
            <a:xfrm>
              <a:off x="12363649" y="2729310"/>
              <a:ext cx="501590" cy="2046793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5"/>
            <p:cNvSpPr/>
            <p:nvPr/>
          </p:nvSpPr>
          <p:spPr>
            <a:xfrm>
              <a:off x="11160039" y="2935798"/>
              <a:ext cx="502497" cy="1840301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5"/>
            <p:cNvSpPr/>
            <p:nvPr/>
          </p:nvSpPr>
          <p:spPr>
            <a:xfrm>
              <a:off x="10621754" y="3177605"/>
              <a:ext cx="502497" cy="1598490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5"/>
            <p:cNvSpPr/>
            <p:nvPr/>
          </p:nvSpPr>
          <p:spPr>
            <a:xfrm>
              <a:off x="12902938" y="2988413"/>
              <a:ext cx="501590" cy="1787627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5"/>
            <p:cNvSpPr/>
            <p:nvPr/>
          </p:nvSpPr>
          <p:spPr>
            <a:xfrm>
              <a:off x="13442227" y="2790501"/>
              <a:ext cx="501777" cy="1985589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5"/>
            <p:cNvSpPr/>
            <p:nvPr/>
          </p:nvSpPr>
          <p:spPr>
            <a:xfrm>
              <a:off x="9526535" y="2946439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5"/>
            <p:cNvSpPr/>
            <p:nvPr/>
          </p:nvSpPr>
          <p:spPr>
            <a:xfrm>
              <a:off x="9526535" y="3076173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5"/>
            <p:cNvSpPr/>
            <p:nvPr/>
          </p:nvSpPr>
          <p:spPr>
            <a:xfrm>
              <a:off x="9526535" y="4419246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5"/>
            <p:cNvSpPr/>
            <p:nvPr/>
          </p:nvSpPr>
          <p:spPr>
            <a:xfrm>
              <a:off x="9526535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5"/>
            <p:cNvSpPr/>
            <p:nvPr/>
          </p:nvSpPr>
          <p:spPr>
            <a:xfrm>
              <a:off x="13017967" y="313777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5"/>
            <p:cNvSpPr/>
            <p:nvPr/>
          </p:nvSpPr>
          <p:spPr>
            <a:xfrm>
              <a:off x="13017967" y="326494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5"/>
            <p:cNvSpPr/>
            <p:nvPr/>
          </p:nvSpPr>
          <p:spPr>
            <a:xfrm>
              <a:off x="13017920" y="4548978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5"/>
            <p:cNvSpPr/>
            <p:nvPr/>
          </p:nvSpPr>
          <p:spPr>
            <a:xfrm>
              <a:off x="13017920" y="4627642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5"/>
            <p:cNvSpPr/>
            <p:nvPr/>
          </p:nvSpPr>
          <p:spPr>
            <a:xfrm>
              <a:off x="11269536" y="3165379"/>
              <a:ext cx="271696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5"/>
            <p:cNvSpPr/>
            <p:nvPr/>
          </p:nvSpPr>
          <p:spPr>
            <a:xfrm>
              <a:off x="11269536" y="3305528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5"/>
            <p:cNvSpPr/>
            <p:nvPr/>
          </p:nvSpPr>
          <p:spPr>
            <a:xfrm>
              <a:off x="11269536" y="4408605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5"/>
            <p:cNvSpPr/>
            <p:nvPr/>
          </p:nvSpPr>
          <p:spPr>
            <a:xfrm>
              <a:off x="11269536" y="4548980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5"/>
            <p:cNvSpPr/>
            <p:nvPr/>
          </p:nvSpPr>
          <p:spPr>
            <a:xfrm>
              <a:off x="13565272" y="307617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5"/>
            <p:cNvSpPr/>
            <p:nvPr/>
          </p:nvSpPr>
          <p:spPr>
            <a:xfrm>
              <a:off x="13563736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5"/>
            <p:cNvSpPr/>
            <p:nvPr/>
          </p:nvSpPr>
          <p:spPr>
            <a:xfrm>
              <a:off x="10744976" y="3305635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5"/>
            <p:cNvSpPr/>
            <p:nvPr/>
          </p:nvSpPr>
          <p:spPr>
            <a:xfrm>
              <a:off x="9974137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5"/>
            <p:cNvSpPr/>
            <p:nvPr/>
          </p:nvSpPr>
          <p:spPr>
            <a:xfrm>
              <a:off x="10744976" y="3430952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5"/>
            <p:cNvSpPr/>
            <p:nvPr/>
          </p:nvSpPr>
          <p:spPr>
            <a:xfrm>
              <a:off x="8895559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5"/>
            <p:cNvSpPr/>
            <p:nvPr/>
          </p:nvSpPr>
          <p:spPr>
            <a:xfrm>
              <a:off x="10732488" y="4428982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5"/>
            <p:cNvSpPr/>
            <p:nvPr/>
          </p:nvSpPr>
          <p:spPr>
            <a:xfrm>
              <a:off x="10732488" y="4548980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5"/>
            <p:cNvSpPr/>
            <p:nvPr/>
          </p:nvSpPr>
          <p:spPr>
            <a:xfrm>
              <a:off x="9018867" y="310492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5"/>
            <p:cNvSpPr/>
            <p:nvPr/>
          </p:nvSpPr>
          <p:spPr>
            <a:xfrm>
              <a:off x="9018867" y="3225826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5"/>
            <p:cNvSpPr/>
            <p:nvPr/>
          </p:nvSpPr>
          <p:spPr>
            <a:xfrm>
              <a:off x="9010401" y="4428982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5"/>
            <p:cNvSpPr/>
            <p:nvPr/>
          </p:nvSpPr>
          <p:spPr>
            <a:xfrm>
              <a:off x="9010401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5"/>
            <p:cNvSpPr/>
            <p:nvPr/>
          </p:nvSpPr>
          <p:spPr>
            <a:xfrm>
              <a:off x="12362101" y="4491698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5"/>
            <p:cNvSpPr/>
            <p:nvPr/>
          </p:nvSpPr>
          <p:spPr>
            <a:xfrm>
              <a:off x="9974137" y="3165379"/>
              <a:ext cx="502337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5"/>
            <p:cNvSpPr/>
            <p:nvPr/>
          </p:nvSpPr>
          <p:spPr>
            <a:xfrm>
              <a:off x="11697531" y="3033834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5"/>
            <p:cNvSpPr/>
            <p:nvPr/>
          </p:nvSpPr>
          <p:spPr>
            <a:xfrm>
              <a:off x="10918573" y="3760992"/>
              <a:ext cx="924329" cy="66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5"/>
            <p:cNvSpPr/>
            <p:nvPr/>
          </p:nvSpPr>
          <p:spPr>
            <a:xfrm>
              <a:off x="12362066" y="4571407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5"/>
            <p:cNvSpPr/>
            <p:nvPr/>
          </p:nvSpPr>
          <p:spPr>
            <a:xfrm>
              <a:off x="12362119" y="2913613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5"/>
            <p:cNvSpPr/>
            <p:nvPr/>
          </p:nvSpPr>
          <p:spPr>
            <a:xfrm>
              <a:off x="11708177" y="4470498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5"/>
            <p:cNvSpPr/>
            <p:nvPr/>
          </p:nvSpPr>
          <p:spPr>
            <a:xfrm>
              <a:off x="13565272" y="2946438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5"/>
            <p:cNvSpPr/>
            <p:nvPr/>
          </p:nvSpPr>
          <p:spPr>
            <a:xfrm>
              <a:off x="875024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5"/>
            <p:cNvSpPr/>
            <p:nvPr/>
          </p:nvSpPr>
          <p:spPr>
            <a:xfrm rot="5400000">
              <a:off x="9032800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5"/>
            <p:cNvSpPr/>
            <p:nvPr/>
          </p:nvSpPr>
          <p:spPr>
            <a:xfrm flipH="1">
              <a:off x="1394409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5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5"/>
            <p:cNvSpPr/>
            <p:nvPr/>
          </p:nvSpPr>
          <p:spPr>
            <a:xfrm rot="10800000">
              <a:off x="13944099" y="4501274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3" name="Google Shape;1903;p65"/>
            <p:cNvGrpSpPr/>
            <p:nvPr/>
          </p:nvGrpSpPr>
          <p:grpSpPr>
            <a:xfrm>
              <a:off x="10803502" y="3337879"/>
              <a:ext cx="1327309" cy="982699"/>
              <a:chOff x="24096522" y="6919508"/>
              <a:chExt cx="5617050" cy="4158694"/>
            </a:xfrm>
          </p:grpSpPr>
          <p:grpSp>
            <p:nvGrpSpPr>
              <p:cNvPr id="1904" name="Google Shape;1904;p65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905" name="Google Shape;1905;p65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06" name="Google Shape;1906;p65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07" name="Google Shape;1907;p65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8" name="Google Shape;1908;p65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9" name="Google Shape;1909;p65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65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1" name="Google Shape;1911;p65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12" name="Google Shape;1912;p65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913" name="Google Shape;1913;p65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4" name="Google Shape;1914;p65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5" name="Google Shape;1915;p65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16" name="Google Shape;1916;p65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17" name="Google Shape;1917;p65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1918" name="Google Shape;1918;p65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9" name="Google Shape;1919;p65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20" name="Google Shape;1920;p65"/>
            <p:cNvGrpSpPr/>
            <p:nvPr/>
          </p:nvGrpSpPr>
          <p:grpSpPr>
            <a:xfrm>
              <a:off x="12586824" y="3273247"/>
              <a:ext cx="1258071" cy="1105610"/>
              <a:chOff x="23473411" y="7907511"/>
              <a:chExt cx="5324041" cy="4678839"/>
            </a:xfrm>
          </p:grpSpPr>
          <p:grpSp>
            <p:nvGrpSpPr>
              <p:cNvPr id="1921" name="Google Shape;1921;p65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922" name="Google Shape;1922;p65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23" name="Google Shape;1923;p65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24" name="Google Shape;1924;p65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25" name="Google Shape;1925;p65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926" name="Google Shape;1926;p65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7" name="Google Shape;1927;p65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8" name="Google Shape;1928;p65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29" name="Google Shape;1929;p65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1930" name="Google Shape;1930;p65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1" name="Google Shape;1931;p65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32" name="Google Shape;1932;p65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33" name="Google Shape;1933;p65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34" name="Google Shape;1934;p65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1935" name="Google Shape;1935;p65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65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7" name="Google Shape;1937;p65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8" name="Google Shape;1938;p65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9" name="Google Shape;1939;p65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65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1" name="Google Shape;1941;p65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2" name="Google Shape;1942;p65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3" name="Google Shape;1943;p65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4" name="Google Shape;1944;p65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65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6" name="Google Shape;1946;p65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7" name="Google Shape;1947;p65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65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9" name="Google Shape;1949;p65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0" name="Google Shape;1950;p65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1" name="Google Shape;1951;p65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2" name="Google Shape;1952;p65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3" name="Google Shape;1953;p65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4" name="Google Shape;1954;p65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65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65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7" name="Google Shape;1957;p65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8" name="Google Shape;1958;p65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9" name="Google Shape;1959;p65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60" name="Google Shape;1960;p65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1" name="Google Shape;1961;p65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1962" name="Google Shape;1962;p65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3" name="Google Shape;1963;p65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64" name="Google Shape;1964;p65"/>
            <p:cNvSpPr/>
            <p:nvPr/>
          </p:nvSpPr>
          <p:spPr>
            <a:xfrm>
              <a:off x="10156763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5"/>
            <p:cNvSpPr/>
            <p:nvPr/>
          </p:nvSpPr>
          <p:spPr>
            <a:xfrm>
              <a:off x="10263762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6" name="Google Shape;1966;p65"/>
            <p:cNvGrpSpPr/>
            <p:nvPr/>
          </p:nvGrpSpPr>
          <p:grpSpPr>
            <a:xfrm>
              <a:off x="9049522" y="3225661"/>
              <a:ext cx="1069769" cy="1130117"/>
              <a:chOff x="1653431" y="2980008"/>
              <a:chExt cx="4136772" cy="4370136"/>
            </a:xfrm>
          </p:grpSpPr>
          <p:grpSp>
            <p:nvGrpSpPr>
              <p:cNvPr id="1967" name="Google Shape;1967;p65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1968" name="Google Shape;1968;p65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1969" name="Google Shape;1969;p65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0" name="Google Shape;1970;p65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71" name="Google Shape;1971;p65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1972" name="Google Shape;1972;p65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3" name="Google Shape;1973;p65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4" name="Google Shape;1974;p65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5" name="Google Shape;1975;p65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6" name="Google Shape;1976;p65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7" name="Google Shape;1977;p65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FFC51A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8" name="Google Shape;1978;p65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9" name="Google Shape;1979;p65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0" name="Google Shape;1980;p65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1" name="Google Shape;1981;p65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982" name="Google Shape;1982;p65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3" name="Google Shape;1983;p65"/>
          <p:cNvSpPr txBox="1"/>
          <p:nvPr/>
        </p:nvSpPr>
        <p:spPr>
          <a:xfrm>
            <a:off x="7769400" y="5754150"/>
            <a:ext cx="93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Serie: Senior Tracks Certificate</a:t>
            </a:r>
            <a:endParaRPr sz="3600"/>
          </a:p>
        </p:txBody>
      </p:sp>
      <p:sp>
        <p:nvSpPr>
          <p:cNvPr id="1984" name="Google Shape;1984;p65"/>
          <p:cNvSpPr txBox="1"/>
          <p:nvPr/>
        </p:nvSpPr>
        <p:spPr>
          <a:xfrm>
            <a:off x="6475675" y="8331975"/>
            <a:ext cx="88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Área(s):  </a:t>
            </a:r>
            <a:r>
              <a:rPr i="1" lang="es-419"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PROGRAMACIÓN POR CÓDIGO (PYTHON)</a:t>
            </a:r>
            <a:endParaRPr i="1" sz="2500"/>
          </a:p>
        </p:txBody>
      </p:sp>
      <p:sp>
        <p:nvSpPr>
          <p:cNvPr id="1985" name="Google Shape;1985;p65"/>
          <p:cNvSpPr txBox="1"/>
          <p:nvPr/>
        </p:nvSpPr>
        <p:spPr>
          <a:xfrm>
            <a:off x="6475675" y="7149650"/>
            <a:ext cx="112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PYTHON: PROGRAMACIÓN ESTRUCTURADA</a:t>
            </a:r>
            <a:endParaRPr i="1" sz="3000"/>
          </a:p>
        </p:txBody>
      </p:sp>
      <p:grpSp>
        <p:nvGrpSpPr>
          <p:cNvPr id="1986" name="Google Shape;1986;p65"/>
          <p:cNvGrpSpPr/>
          <p:nvPr/>
        </p:nvGrpSpPr>
        <p:grpSpPr>
          <a:xfrm>
            <a:off x="5486512" y="7176662"/>
            <a:ext cx="700623" cy="536178"/>
            <a:chOff x="12870166" y="7583426"/>
            <a:chExt cx="1461154" cy="1118203"/>
          </a:xfrm>
        </p:grpSpPr>
        <p:sp>
          <p:nvSpPr>
            <p:cNvPr id="1987" name="Google Shape;1987;p65"/>
            <p:cNvSpPr/>
            <p:nvPr/>
          </p:nvSpPr>
          <p:spPr>
            <a:xfrm>
              <a:off x="13380436" y="7643165"/>
              <a:ext cx="399697" cy="144231"/>
            </a:xfrm>
            <a:custGeom>
              <a:rect b="b" l="l" r="r" t="t"/>
              <a:pathLst>
                <a:path extrusionOk="0" h="437" w="1211">
                  <a:moveTo>
                    <a:pt x="809" y="0"/>
                  </a:moveTo>
                  <a:lnTo>
                    <a:pt x="1" y="7"/>
                  </a:lnTo>
                  <a:lnTo>
                    <a:pt x="289" y="436"/>
                  </a:lnTo>
                  <a:lnTo>
                    <a:pt x="1211" y="430"/>
                  </a:lnTo>
                  <a:lnTo>
                    <a:pt x="987" y="96"/>
                  </a:lnTo>
                  <a:cubicBezTo>
                    <a:pt x="947" y="36"/>
                    <a:pt x="880" y="0"/>
                    <a:pt x="809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5"/>
            <p:cNvSpPr/>
            <p:nvPr/>
          </p:nvSpPr>
          <p:spPr>
            <a:xfrm>
              <a:off x="13380436" y="7631943"/>
              <a:ext cx="409268" cy="159413"/>
            </a:xfrm>
            <a:custGeom>
              <a:rect b="b" l="l" r="r" t="t"/>
              <a:pathLst>
                <a:path extrusionOk="0" h="483" w="1240">
                  <a:moveTo>
                    <a:pt x="807" y="0"/>
                  </a:moveTo>
                  <a:lnTo>
                    <a:pt x="1" y="7"/>
                  </a:lnTo>
                  <a:lnTo>
                    <a:pt x="2" y="75"/>
                  </a:lnTo>
                  <a:lnTo>
                    <a:pt x="809" y="68"/>
                  </a:lnTo>
                  <a:cubicBezTo>
                    <a:pt x="869" y="68"/>
                    <a:pt x="926" y="98"/>
                    <a:pt x="960" y="148"/>
                  </a:cubicBezTo>
                  <a:lnTo>
                    <a:pt x="1183" y="483"/>
                  </a:lnTo>
                  <a:lnTo>
                    <a:pt x="1240" y="446"/>
                  </a:lnTo>
                  <a:lnTo>
                    <a:pt x="1015" y="111"/>
                  </a:lnTo>
                  <a:cubicBezTo>
                    <a:pt x="969" y="41"/>
                    <a:pt x="892" y="0"/>
                    <a:pt x="8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5"/>
            <p:cNvSpPr/>
            <p:nvPr/>
          </p:nvSpPr>
          <p:spPr>
            <a:xfrm>
              <a:off x="12870166" y="7583426"/>
              <a:ext cx="1193149" cy="1118201"/>
            </a:xfrm>
            <a:custGeom>
              <a:rect b="b" l="l" r="r" t="t"/>
              <a:pathLst>
                <a:path extrusionOk="0" h="3388" w="3615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lnTo>
                    <a:pt x="0" y="3116"/>
                  </a:lnTo>
                  <a:cubicBezTo>
                    <a:pt x="0" y="3266"/>
                    <a:pt x="122" y="3388"/>
                    <a:pt x="272" y="3388"/>
                  </a:cubicBezTo>
                  <a:lnTo>
                    <a:pt x="3597" y="3388"/>
                  </a:lnTo>
                  <a:lnTo>
                    <a:pt x="3615" y="881"/>
                  </a:lnTo>
                  <a:cubicBezTo>
                    <a:pt x="3615" y="730"/>
                    <a:pt x="3493" y="607"/>
                    <a:pt x="3344" y="607"/>
                  </a:cubicBezTo>
                  <a:cubicBezTo>
                    <a:pt x="3343" y="607"/>
                    <a:pt x="3342" y="607"/>
                    <a:pt x="3341" y="607"/>
                  </a:cubicBezTo>
                  <a:lnTo>
                    <a:pt x="1835" y="617"/>
                  </a:lnTo>
                  <a:lnTo>
                    <a:pt x="1502" y="120"/>
                  </a:lnTo>
                  <a:cubicBezTo>
                    <a:pt x="1451" y="45"/>
                    <a:pt x="1367" y="0"/>
                    <a:pt x="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5"/>
            <p:cNvSpPr/>
            <p:nvPr/>
          </p:nvSpPr>
          <p:spPr>
            <a:xfrm>
              <a:off x="12954661" y="7907864"/>
              <a:ext cx="1025811" cy="736666"/>
            </a:xfrm>
            <a:custGeom>
              <a:rect b="b" l="l" r="r" t="t"/>
              <a:pathLst>
                <a:path extrusionOk="0" h="2232" w="3108">
                  <a:moveTo>
                    <a:pt x="0" y="0"/>
                  </a:moveTo>
                  <a:lnTo>
                    <a:pt x="0" y="2232"/>
                  </a:lnTo>
                  <a:lnTo>
                    <a:pt x="3108" y="223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5"/>
            <p:cNvSpPr/>
            <p:nvPr/>
          </p:nvSpPr>
          <p:spPr>
            <a:xfrm>
              <a:off x="13077112" y="800456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5"/>
            <p:cNvSpPr/>
            <p:nvPr/>
          </p:nvSpPr>
          <p:spPr>
            <a:xfrm>
              <a:off x="13077112" y="805737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5"/>
            <p:cNvSpPr/>
            <p:nvPr/>
          </p:nvSpPr>
          <p:spPr>
            <a:xfrm>
              <a:off x="13077112" y="8109854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5"/>
            <p:cNvSpPr/>
            <p:nvPr/>
          </p:nvSpPr>
          <p:spPr>
            <a:xfrm>
              <a:off x="13077112" y="8162662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5"/>
            <p:cNvSpPr/>
            <p:nvPr/>
          </p:nvSpPr>
          <p:spPr>
            <a:xfrm>
              <a:off x="13077112" y="8215469"/>
              <a:ext cx="762427" cy="22443"/>
            </a:xfrm>
            <a:custGeom>
              <a:rect b="b" l="l" r="r" t="t"/>
              <a:pathLst>
                <a:path extrusionOk="0" h="68" w="2310">
                  <a:moveTo>
                    <a:pt x="0" y="1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5"/>
            <p:cNvSpPr/>
            <p:nvPr/>
          </p:nvSpPr>
          <p:spPr>
            <a:xfrm>
              <a:off x="13077112" y="8267947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5"/>
            <p:cNvSpPr/>
            <p:nvPr/>
          </p:nvSpPr>
          <p:spPr>
            <a:xfrm>
              <a:off x="13077112" y="8320755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5"/>
            <p:cNvSpPr/>
            <p:nvPr/>
          </p:nvSpPr>
          <p:spPr>
            <a:xfrm>
              <a:off x="13077112" y="8373893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5"/>
            <p:cNvSpPr/>
            <p:nvPr/>
          </p:nvSpPr>
          <p:spPr>
            <a:xfrm>
              <a:off x="13077112" y="8426041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5"/>
            <p:cNvSpPr/>
            <p:nvPr/>
          </p:nvSpPr>
          <p:spPr>
            <a:xfrm>
              <a:off x="13077112" y="847917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5"/>
            <p:cNvSpPr/>
            <p:nvPr/>
          </p:nvSpPr>
          <p:spPr>
            <a:xfrm>
              <a:off x="13077112" y="853198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5"/>
            <p:cNvSpPr/>
            <p:nvPr/>
          </p:nvSpPr>
          <p:spPr>
            <a:xfrm>
              <a:off x="12895251" y="8067937"/>
              <a:ext cx="1436069" cy="633691"/>
            </a:xfrm>
            <a:custGeom>
              <a:rect b="b" l="l" r="r" t="t"/>
              <a:pathLst>
                <a:path extrusionOk="0" h="1920" w="4351">
                  <a:moveTo>
                    <a:pt x="1085" y="1"/>
                  </a:moveTo>
                  <a:cubicBezTo>
                    <a:pt x="946" y="1"/>
                    <a:pt x="818" y="82"/>
                    <a:pt x="757" y="207"/>
                  </a:cubicBezTo>
                  <a:lnTo>
                    <a:pt x="67" y="1627"/>
                  </a:lnTo>
                  <a:cubicBezTo>
                    <a:pt x="0" y="1761"/>
                    <a:pt x="99" y="1920"/>
                    <a:pt x="250" y="1920"/>
                  </a:cubicBezTo>
                  <a:lnTo>
                    <a:pt x="3521" y="1920"/>
                  </a:lnTo>
                  <a:lnTo>
                    <a:pt x="4287" y="292"/>
                  </a:lnTo>
                  <a:cubicBezTo>
                    <a:pt x="4350" y="158"/>
                    <a:pt x="4251" y="1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5"/>
            <p:cNvSpPr/>
            <p:nvPr/>
          </p:nvSpPr>
          <p:spPr>
            <a:xfrm>
              <a:off x="12907133" y="8057376"/>
              <a:ext cx="1156183" cy="552500"/>
            </a:xfrm>
            <a:custGeom>
              <a:rect b="b" l="l" r="r" t="t"/>
              <a:pathLst>
                <a:path extrusionOk="0" h="1674" w="3503">
                  <a:moveTo>
                    <a:pt x="1049" y="0"/>
                  </a:moveTo>
                  <a:cubicBezTo>
                    <a:pt x="897" y="0"/>
                    <a:pt x="756" y="88"/>
                    <a:pt x="690" y="224"/>
                  </a:cubicBezTo>
                  <a:lnTo>
                    <a:pt x="0" y="1643"/>
                  </a:lnTo>
                  <a:lnTo>
                    <a:pt x="62" y="1673"/>
                  </a:lnTo>
                  <a:lnTo>
                    <a:pt x="751" y="255"/>
                  </a:lnTo>
                  <a:cubicBezTo>
                    <a:pt x="807" y="141"/>
                    <a:pt x="923" y="67"/>
                    <a:pt x="1049" y="67"/>
                  </a:cubicBezTo>
                  <a:lnTo>
                    <a:pt x="3503" y="67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4" name="Google Shape;2004;p65"/>
          <p:cNvSpPr/>
          <p:nvPr/>
        </p:nvSpPr>
        <p:spPr>
          <a:xfrm>
            <a:off x="15507659" y="9121831"/>
            <a:ext cx="104348" cy="104559"/>
          </a:xfrm>
          <a:custGeom>
            <a:rect b="b" l="l" r="r" t="t"/>
            <a:pathLst>
              <a:path extrusionOk="0" h="515" w="514">
                <a:moveTo>
                  <a:pt x="257" y="1"/>
                </a:moveTo>
                <a:cubicBezTo>
                  <a:pt x="116" y="1"/>
                  <a:pt x="0" y="111"/>
                  <a:pt x="0" y="258"/>
                </a:cubicBezTo>
                <a:cubicBezTo>
                  <a:pt x="0" y="398"/>
                  <a:pt x="116" y="514"/>
                  <a:pt x="257" y="514"/>
                </a:cubicBezTo>
                <a:cubicBezTo>
                  <a:pt x="404" y="514"/>
                  <a:pt x="514" y="398"/>
                  <a:pt x="514" y="258"/>
                </a:cubicBezTo>
                <a:cubicBezTo>
                  <a:pt x="514" y="111"/>
                  <a:pt x="404" y="1"/>
                  <a:pt x="2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65"/>
          <p:cNvSpPr/>
          <p:nvPr/>
        </p:nvSpPr>
        <p:spPr>
          <a:xfrm>
            <a:off x="15521261" y="9254612"/>
            <a:ext cx="78363" cy="78369"/>
          </a:xfrm>
          <a:custGeom>
            <a:rect b="b" l="l" r="r" t="t"/>
            <a:pathLst>
              <a:path extrusionOk="0" h="386" w="386">
                <a:moveTo>
                  <a:pt x="190" y="1"/>
                </a:moveTo>
                <a:cubicBezTo>
                  <a:pt x="86" y="1"/>
                  <a:pt x="1" y="86"/>
                  <a:pt x="1" y="196"/>
                </a:cubicBezTo>
                <a:cubicBezTo>
                  <a:pt x="1" y="300"/>
                  <a:pt x="86" y="386"/>
                  <a:pt x="190" y="386"/>
                </a:cubicBezTo>
                <a:cubicBezTo>
                  <a:pt x="300" y="386"/>
                  <a:pt x="385" y="300"/>
                  <a:pt x="385" y="196"/>
                </a:cubicBezTo>
                <a:cubicBezTo>
                  <a:pt x="385" y="86"/>
                  <a:pt x="300" y="1"/>
                  <a:pt x="1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6" name="Google Shape;2006;p65"/>
          <p:cNvGrpSpPr/>
          <p:nvPr/>
        </p:nvGrpSpPr>
        <p:grpSpPr>
          <a:xfrm>
            <a:off x="15199342" y="7835446"/>
            <a:ext cx="2520294" cy="2540575"/>
            <a:chOff x="15204966" y="7201785"/>
            <a:chExt cx="3082552" cy="3107357"/>
          </a:xfrm>
        </p:grpSpPr>
        <p:grpSp>
          <p:nvGrpSpPr>
            <p:cNvPr id="2007" name="Google Shape;2007;p65"/>
            <p:cNvGrpSpPr/>
            <p:nvPr/>
          </p:nvGrpSpPr>
          <p:grpSpPr>
            <a:xfrm>
              <a:off x="15441883" y="7201785"/>
              <a:ext cx="2845635" cy="2977210"/>
              <a:chOff x="15441883" y="7201785"/>
              <a:chExt cx="2845635" cy="2977210"/>
            </a:xfrm>
          </p:grpSpPr>
          <p:sp>
            <p:nvSpPr>
              <p:cNvPr id="2008" name="Google Shape;2008;p65"/>
              <p:cNvSpPr/>
              <p:nvPr/>
            </p:nvSpPr>
            <p:spPr>
              <a:xfrm>
                <a:off x="15742140" y="9154113"/>
                <a:ext cx="2030531" cy="1014934"/>
              </a:xfrm>
              <a:custGeom>
                <a:rect b="b" l="l" r="r" t="t"/>
                <a:pathLst>
                  <a:path extrusionOk="0" h="4999" w="10002">
                    <a:moveTo>
                      <a:pt x="5004" y="1"/>
                    </a:moveTo>
                    <a:cubicBezTo>
                      <a:pt x="2242" y="1"/>
                      <a:pt x="0" y="2237"/>
                      <a:pt x="0" y="4998"/>
                    </a:cubicBezTo>
                    <a:lnTo>
                      <a:pt x="10002" y="4998"/>
                    </a:lnTo>
                    <a:cubicBezTo>
                      <a:pt x="10002" y="2237"/>
                      <a:pt x="7765" y="1"/>
                      <a:pt x="5004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65"/>
              <p:cNvSpPr/>
              <p:nvPr/>
            </p:nvSpPr>
            <p:spPr>
              <a:xfrm>
                <a:off x="16173746" y="7927411"/>
                <a:ext cx="1167322" cy="1167408"/>
              </a:xfrm>
              <a:custGeom>
                <a:rect b="b" l="l" r="r" t="t"/>
                <a:pathLst>
                  <a:path extrusionOk="0" h="5750" w="5750">
                    <a:moveTo>
                      <a:pt x="2878" y="0"/>
                    </a:moveTo>
                    <a:cubicBezTo>
                      <a:pt x="1289" y="0"/>
                      <a:pt x="0" y="1289"/>
                      <a:pt x="0" y="2878"/>
                    </a:cubicBezTo>
                    <a:cubicBezTo>
                      <a:pt x="0" y="4460"/>
                      <a:pt x="1289" y="5749"/>
                      <a:pt x="2878" y="5749"/>
                    </a:cubicBezTo>
                    <a:cubicBezTo>
                      <a:pt x="4460" y="5749"/>
                      <a:pt x="5749" y="4460"/>
                      <a:pt x="5749" y="2878"/>
                    </a:cubicBezTo>
                    <a:cubicBezTo>
                      <a:pt x="5749" y="1289"/>
                      <a:pt x="4460" y="0"/>
                      <a:pt x="2878" y="0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65"/>
              <p:cNvSpPr/>
              <p:nvPr/>
            </p:nvSpPr>
            <p:spPr>
              <a:xfrm>
                <a:off x="15893385" y="8368999"/>
                <a:ext cx="599293" cy="598119"/>
              </a:xfrm>
              <a:custGeom>
                <a:rect b="b" l="l" r="r" t="t"/>
                <a:pathLst>
                  <a:path extrusionOk="0" h="2946" w="2952">
                    <a:moveTo>
                      <a:pt x="1479" y="153"/>
                    </a:moveTo>
                    <a:cubicBezTo>
                      <a:pt x="2206" y="153"/>
                      <a:pt x="2799" y="746"/>
                      <a:pt x="2799" y="1473"/>
                    </a:cubicBezTo>
                    <a:cubicBezTo>
                      <a:pt x="2799" y="2200"/>
                      <a:pt x="2206" y="2792"/>
                      <a:pt x="1479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9" y="153"/>
                    </a:cubicBezTo>
                    <a:close/>
                    <a:moveTo>
                      <a:pt x="1479" y="0"/>
                    </a:moveTo>
                    <a:cubicBezTo>
                      <a:pt x="666" y="0"/>
                      <a:pt x="0" y="660"/>
                      <a:pt x="0" y="1473"/>
                    </a:cubicBezTo>
                    <a:cubicBezTo>
                      <a:pt x="0" y="2285"/>
                      <a:pt x="666" y="2945"/>
                      <a:pt x="1479" y="2945"/>
                    </a:cubicBezTo>
                    <a:cubicBezTo>
                      <a:pt x="2292" y="2945"/>
                      <a:pt x="2951" y="2285"/>
                      <a:pt x="2951" y="1473"/>
                    </a:cubicBezTo>
                    <a:cubicBezTo>
                      <a:pt x="2951" y="660"/>
                      <a:pt x="2292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65"/>
              <p:cNvSpPr/>
              <p:nvPr/>
            </p:nvSpPr>
            <p:spPr>
              <a:xfrm>
                <a:off x="16647580" y="8368999"/>
                <a:ext cx="597872" cy="598119"/>
              </a:xfrm>
              <a:custGeom>
                <a:rect b="b" l="l" r="r" t="t"/>
                <a:pathLst>
                  <a:path extrusionOk="0" h="2946" w="2945">
                    <a:moveTo>
                      <a:pt x="1473" y="153"/>
                    </a:moveTo>
                    <a:cubicBezTo>
                      <a:pt x="2200" y="153"/>
                      <a:pt x="2792" y="746"/>
                      <a:pt x="2792" y="1473"/>
                    </a:cubicBezTo>
                    <a:cubicBezTo>
                      <a:pt x="2792" y="2200"/>
                      <a:pt x="2200" y="2792"/>
                      <a:pt x="1473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3" y="153"/>
                    </a:cubicBezTo>
                    <a:close/>
                    <a:moveTo>
                      <a:pt x="1473" y="0"/>
                    </a:moveTo>
                    <a:cubicBezTo>
                      <a:pt x="660" y="0"/>
                      <a:pt x="0" y="660"/>
                      <a:pt x="0" y="1473"/>
                    </a:cubicBezTo>
                    <a:cubicBezTo>
                      <a:pt x="0" y="2285"/>
                      <a:pt x="660" y="2945"/>
                      <a:pt x="1473" y="2945"/>
                    </a:cubicBezTo>
                    <a:cubicBezTo>
                      <a:pt x="2285" y="2945"/>
                      <a:pt x="2945" y="2285"/>
                      <a:pt x="2945" y="1473"/>
                    </a:cubicBezTo>
                    <a:cubicBezTo>
                      <a:pt x="2945" y="660"/>
                      <a:pt x="2285" y="0"/>
                      <a:pt x="1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65"/>
              <p:cNvSpPr/>
              <p:nvPr/>
            </p:nvSpPr>
            <p:spPr>
              <a:xfrm>
                <a:off x="16551961" y="8674152"/>
                <a:ext cx="111860" cy="234700"/>
              </a:xfrm>
              <a:custGeom>
                <a:rect b="b" l="l" r="r" t="t"/>
                <a:pathLst>
                  <a:path extrusionOk="0" h="1156" w="551">
                    <a:moveTo>
                      <a:pt x="1" y="0"/>
                    </a:moveTo>
                    <a:lnTo>
                      <a:pt x="1" y="1155"/>
                    </a:lnTo>
                    <a:lnTo>
                      <a:pt x="551" y="1155"/>
                    </a:lnTo>
                    <a:lnTo>
                      <a:pt x="551" y="1002"/>
                    </a:lnTo>
                    <a:lnTo>
                      <a:pt x="153" y="100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65"/>
              <p:cNvSpPr/>
              <p:nvPr/>
            </p:nvSpPr>
            <p:spPr>
              <a:xfrm>
                <a:off x="17188205" y="7201785"/>
                <a:ext cx="1099313" cy="1037064"/>
              </a:xfrm>
              <a:custGeom>
                <a:rect b="b" l="l" r="r" t="t"/>
                <a:pathLst>
                  <a:path extrusionOk="0" h="5108" w="5415">
                    <a:moveTo>
                      <a:pt x="1644" y="0"/>
                    </a:moveTo>
                    <a:cubicBezTo>
                      <a:pt x="740" y="0"/>
                      <a:pt x="1" y="739"/>
                      <a:pt x="1" y="1644"/>
                    </a:cubicBezTo>
                    <a:cubicBezTo>
                      <a:pt x="1" y="2554"/>
                      <a:pt x="740" y="3287"/>
                      <a:pt x="1644" y="3287"/>
                    </a:cubicBezTo>
                    <a:lnTo>
                      <a:pt x="1864" y="3287"/>
                    </a:lnTo>
                    <a:lnTo>
                      <a:pt x="1101" y="5108"/>
                    </a:lnTo>
                    <a:lnTo>
                      <a:pt x="1101" y="5108"/>
                    </a:lnTo>
                    <a:lnTo>
                      <a:pt x="3587" y="3287"/>
                    </a:lnTo>
                    <a:lnTo>
                      <a:pt x="3777" y="3287"/>
                    </a:lnTo>
                    <a:cubicBezTo>
                      <a:pt x="4681" y="3287"/>
                      <a:pt x="5414" y="2554"/>
                      <a:pt x="5414" y="1644"/>
                    </a:cubicBezTo>
                    <a:cubicBezTo>
                      <a:pt x="5414" y="739"/>
                      <a:pt x="4681" y="0"/>
                      <a:pt x="3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65"/>
              <p:cNvSpPr/>
              <p:nvPr/>
            </p:nvSpPr>
            <p:spPr>
              <a:xfrm>
                <a:off x="17612027" y="7351823"/>
                <a:ext cx="249502" cy="372352"/>
              </a:xfrm>
              <a:custGeom>
                <a:rect b="b" l="l" r="r" t="t"/>
                <a:pathLst>
                  <a:path extrusionOk="0" h="1834" w="1229">
                    <a:moveTo>
                      <a:pt x="636" y="0"/>
                    </a:moveTo>
                    <a:cubicBezTo>
                      <a:pt x="348" y="0"/>
                      <a:pt x="135" y="98"/>
                      <a:pt x="0" y="269"/>
                    </a:cubicBezTo>
                    <a:lnTo>
                      <a:pt x="135" y="373"/>
                    </a:lnTo>
                    <a:cubicBezTo>
                      <a:pt x="244" y="239"/>
                      <a:pt x="409" y="165"/>
                      <a:pt x="623" y="165"/>
                    </a:cubicBezTo>
                    <a:cubicBezTo>
                      <a:pt x="886" y="165"/>
                      <a:pt x="1039" y="294"/>
                      <a:pt x="1039" y="477"/>
                    </a:cubicBezTo>
                    <a:cubicBezTo>
                      <a:pt x="1039" y="819"/>
                      <a:pt x="568" y="856"/>
                      <a:pt x="568" y="1277"/>
                    </a:cubicBezTo>
                    <a:lnTo>
                      <a:pt x="758" y="1277"/>
                    </a:lnTo>
                    <a:cubicBezTo>
                      <a:pt x="758" y="911"/>
                      <a:pt x="1228" y="892"/>
                      <a:pt x="1228" y="452"/>
                    </a:cubicBezTo>
                    <a:cubicBezTo>
                      <a:pt x="1228" y="178"/>
                      <a:pt x="996" y="0"/>
                      <a:pt x="636" y="0"/>
                    </a:cubicBezTo>
                    <a:close/>
                    <a:moveTo>
                      <a:pt x="666" y="1571"/>
                    </a:moveTo>
                    <a:cubicBezTo>
                      <a:pt x="587" y="1571"/>
                      <a:pt x="532" y="1626"/>
                      <a:pt x="532" y="1699"/>
                    </a:cubicBezTo>
                    <a:cubicBezTo>
                      <a:pt x="532" y="1772"/>
                      <a:pt x="587" y="1833"/>
                      <a:pt x="666" y="1833"/>
                    </a:cubicBezTo>
                    <a:cubicBezTo>
                      <a:pt x="739" y="1833"/>
                      <a:pt x="800" y="1772"/>
                      <a:pt x="800" y="1699"/>
                    </a:cubicBezTo>
                    <a:cubicBezTo>
                      <a:pt x="800" y="1626"/>
                      <a:pt x="739" y="1571"/>
                      <a:pt x="666" y="15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65"/>
              <p:cNvSpPr/>
              <p:nvPr/>
            </p:nvSpPr>
            <p:spPr>
              <a:xfrm>
                <a:off x="15441883" y="9053613"/>
                <a:ext cx="655121" cy="1125381"/>
              </a:xfrm>
              <a:custGeom>
                <a:rect b="b" l="l" r="r" t="t"/>
                <a:pathLst>
                  <a:path extrusionOk="0" h="5543" w="3227">
                    <a:moveTo>
                      <a:pt x="355" y="1"/>
                    </a:moveTo>
                    <a:cubicBezTo>
                      <a:pt x="159" y="1"/>
                      <a:pt x="1" y="160"/>
                      <a:pt x="1" y="355"/>
                    </a:cubicBezTo>
                    <a:lnTo>
                      <a:pt x="1" y="5194"/>
                    </a:lnTo>
                    <a:cubicBezTo>
                      <a:pt x="1" y="5390"/>
                      <a:pt x="159" y="5542"/>
                      <a:pt x="355" y="5542"/>
                    </a:cubicBezTo>
                    <a:lnTo>
                      <a:pt x="2878" y="5542"/>
                    </a:lnTo>
                    <a:cubicBezTo>
                      <a:pt x="3068" y="5542"/>
                      <a:pt x="3226" y="5390"/>
                      <a:pt x="3226" y="5194"/>
                    </a:cubicBezTo>
                    <a:lnTo>
                      <a:pt x="3226" y="355"/>
                    </a:lnTo>
                    <a:cubicBezTo>
                      <a:pt x="3226" y="160"/>
                      <a:pt x="3068" y="1"/>
                      <a:pt x="2878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65"/>
              <p:cNvSpPr/>
              <p:nvPr/>
            </p:nvSpPr>
            <p:spPr>
              <a:xfrm>
                <a:off x="16600278" y="9799136"/>
                <a:ext cx="1244264" cy="369916"/>
              </a:xfrm>
              <a:custGeom>
                <a:rect b="b" l="l" r="r" t="t"/>
                <a:pathLst>
                  <a:path extrusionOk="0" h="1822" w="6129">
                    <a:moveTo>
                      <a:pt x="4887" y="1"/>
                    </a:moveTo>
                    <a:cubicBezTo>
                      <a:pt x="4879" y="1"/>
                      <a:pt x="4872" y="1"/>
                      <a:pt x="4864" y="1"/>
                    </a:cubicBezTo>
                    <a:lnTo>
                      <a:pt x="3355" y="31"/>
                    </a:lnTo>
                    <a:lnTo>
                      <a:pt x="1229" y="74"/>
                    </a:lnTo>
                    <a:cubicBezTo>
                      <a:pt x="545" y="86"/>
                      <a:pt x="1" y="648"/>
                      <a:pt x="13" y="1333"/>
                    </a:cubicBezTo>
                    <a:cubicBezTo>
                      <a:pt x="19" y="1510"/>
                      <a:pt x="56" y="1675"/>
                      <a:pt x="123" y="1821"/>
                    </a:cubicBezTo>
                    <a:lnTo>
                      <a:pt x="5982" y="1821"/>
                    </a:lnTo>
                    <a:cubicBezTo>
                      <a:pt x="6080" y="1644"/>
                      <a:pt x="6129" y="1437"/>
                      <a:pt x="6129" y="1217"/>
                    </a:cubicBezTo>
                    <a:cubicBezTo>
                      <a:pt x="6117" y="540"/>
                      <a:pt x="5561" y="1"/>
                      <a:pt x="4887" y="1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65"/>
              <p:cNvSpPr/>
              <p:nvPr/>
            </p:nvSpPr>
            <p:spPr>
              <a:xfrm>
                <a:off x="16476237" y="8651819"/>
                <a:ext cx="187584" cy="31266"/>
              </a:xfrm>
              <a:custGeom>
                <a:rect b="b" l="l" r="r" t="t"/>
                <a:pathLst>
                  <a:path extrusionOk="0" h="154" w="924">
                    <a:moveTo>
                      <a:pt x="1" y="0"/>
                    </a:moveTo>
                    <a:lnTo>
                      <a:pt x="1" y="153"/>
                    </a:lnTo>
                    <a:lnTo>
                      <a:pt x="924" y="15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8" name="Google Shape;2018;p65"/>
            <p:cNvSpPr/>
            <p:nvPr/>
          </p:nvSpPr>
          <p:spPr>
            <a:xfrm>
              <a:off x="15204966" y="9799136"/>
              <a:ext cx="709732" cy="510005"/>
            </a:xfrm>
            <a:custGeom>
              <a:rect b="b" l="l" r="r" t="t"/>
              <a:pathLst>
                <a:path extrusionOk="0" h="2512" w="3496">
                  <a:moveTo>
                    <a:pt x="1255" y="1"/>
                  </a:moveTo>
                  <a:cubicBezTo>
                    <a:pt x="581" y="1"/>
                    <a:pt x="31" y="540"/>
                    <a:pt x="13" y="1217"/>
                  </a:cubicBezTo>
                  <a:cubicBezTo>
                    <a:pt x="1" y="1901"/>
                    <a:pt x="544" y="2469"/>
                    <a:pt x="1229" y="2481"/>
                  </a:cubicBezTo>
                  <a:lnTo>
                    <a:pt x="1320" y="2481"/>
                  </a:lnTo>
                  <a:lnTo>
                    <a:pt x="1320" y="2512"/>
                  </a:lnTo>
                  <a:lnTo>
                    <a:pt x="1748" y="2500"/>
                  </a:lnTo>
                  <a:lnTo>
                    <a:pt x="2182" y="2512"/>
                  </a:lnTo>
                  <a:lnTo>
                    <a:pt x="2182" y="2481"/>
                  </a:lnTo>
                  <a:lnTo>
                    <a:pt x="2267" y="2481"/>
                  </a:lnTo>
                  <a:cubicBezTo>
                    <a:pt x="2952" y="2469"/>
                    <a:pt x="3495" y="1901"/>
                    <a:pt x="3483" y="1217"/>
                  </a:cubicBezTo>
                  <a:cubicBezTo>
                    <a:pt x="3471" y="540"/>
                    <a:pt x="2915" y="1"/>
                    <a:pt x="2241" y="1"/>
                  </a:cubicBezTo>
                  <a:cubicBezTo>
                    <a:pt x="2234" y="1"/>
                    <a:pt x="2226" y="1"/>
                    <a:pt x="2218" y="1"/>
                  </a:cubicBezTo>
                  <a:lnTo>
                    <a:pt x="1809" y="19"/>
                  </a:lnTo>
                  <a:lnTo>
                    <a:pt x="1278" y="1"/>
                  </a:lnTo>
                  <a:cubicBezTo>
                    <a:pt x="1270" y="1"/>
                    <a:pt x="1262" y="1"/>
                    <a:pt x="125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9" name="Google Shape;2019;p65"/>
          <p:cNvGrpSpPr/>
          <p:nvPr/>
        </p:nvGrpSpPr>
        <p:grpSpPr>
          <a:xfrm>
            <a:off x="5454329" y="8254961"/>
            <a:ext cx="961573" cy="646426"/>
            <a:chOff x="2745675" y="1571799"/>
            <a:chExt cx="4474516" cy="3008034"/>
          </a:xfrm>
        </p:grpSpPr>
        <p:sp>
          <p:nvSpPr>
            <p:cNvPr id="2020" name="Google Shape;2020;p65"/>
            <p:cNvSpPr/>
            <p:nvPr/>
          </p:nvSpPr>
          <p:spPr>
            <a:xfrm>
              <a:off x="2745675" y="2134751"/>
              <a:ext cx="3832953" cy="408995"/>
            </a:xfrm>
            <a:custGeom>
              <a:rect b="b" l="l" r="r" t="t"/>
              <a:pathLst>
                <a:path extrusionOk="0" h="1749" w="16391">
                  <a:moveTo>
                    <a:pt x="0" y="1"/>
                  </a:moveTo>
                  <a:lnTo>
                    <a:pt x="0" y="1749"/>
                  </a:lnTo>
                  <a:lnTo>
                    <a:pt x="16391" y="1749"/>
                  </a:lnTo>
                  <a:lnTo>
                    <a:pt x="16391" y="1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5"/>
            <p:cNvSpPr/>
            <p:nvPr/>
          </p:nvSpPr>
          <p:spPr>
            <a:xfrm>
              <a:off x="3030966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4" y="0"/>
                  </a:moveTo>
                  <a:cubicBezTo>
                    <a:pt x="132" y="0"/>
                    <a:pt x="0" y="149"/>
                    <a:pt x="0" y="314"/>
                  </a:cubicBezTo>
                  <a:cubicBezTo>
                    <a:pt x="0" y="495"/>
                    <a:pt x="132" y="627"/>
                    <a:pt x="314" y="627"/>
                  </a:cubicBezTo>
                  <a:cubicBezTo>
                    <a:pt x="478" y="627"/>
                    <a:pt x="627" y="495"/>
                    <a:pt x="627" y="314"/>
                  </a:cubicBezTo>
                  <a:cubicBezTo>
                    <a:pt x="627" y="149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5"/>
            <p:cNvSpPr/>
            <p:nvPr/>
          </p:nvSpPr>
          <p:spPr>
            <a:xfrm>
              <a:off x="3250781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3" y="0"/>
                  </a:moveTo>
                  <a:cubicBezTo>
                    <a:pt x="149" y="0"/>
                    <a:pt x="0" y="149"/>
                    <a:pt x="0" y="314"/>
                  </a:cubicBezTo>
                  <a:cubicBezTo>
                    <a:pt x="0" y="495"/>
                    <a:pt x="149" y="627"/>
                    <a:pt x="313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5"/>
            <p:cNvSpPr/>
            <p:nvPr/>
          </p:nvSpPr>
          <p:spPr>
            <a:xfrm>
              <a:off x="3466621" y="2265937"/>
              <a:ext cx="146855" cy="146855"/>
            </a:xfrm>
            <a:custGeom>
              <a:rect b="b" l="l" r="r" t="t"/>
              <a:pathLst>
                <a:path extrusionOk="0" h="628" w="628">
                  <a:moveTo>
                    <a:pt x="314" y="0"/>
                  </a:moveTo>
                  <a:cubicBezTo>
                    <a:pt x="149" y="0"/>
                    <a:pt x="1" y="149"/>
                    <a:pt x="1" y="314"/>
                  </a:cubicBezTo>
                  <a:cubicBezTo>
                    <a:pt x="1" y="495"/>
                    <a:pt x="149" y="627"/>
                    <a:pt x="314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5"/>
            <p:cNvSpPr/>
            <p:nvPr/>
          </p:nvSpPr>
          <p:spPr>
            <a:xfrm>
              <a:off x="2745675" y="2543510"/>
              <a:ext cx="3836929" cy="2036322"/>
            </a:xfrm>
            <a:custGeom>
              <a:rect b="b" l="l" r="r" t="t"/>
              <a:pathLst>
                <a:path extrusionOk="0" h="8708" w="16408">
                  <a:moveTo>
                    <a:pt x="0" y="1"/>
                  </a:moveTo>
                  <a:lnTo>
                    <a:pt x="0" y="8707"/>
                  </a:lnTo>
                  <a:lnTo>
                    <a:pt x="16407" y="8707"/>
                  </a:lnTo>
                  <a:lnTo>
                    <a:pt x="16407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5"/>
            <p:cNvSpPr/>
            <p:nvPr/>
          </p:nvSpPr>
          <p:spPr>
            <a:xfrm>
              <a:off x="3312517" y="3384180"/>
              <a:ext cx="929300" cy="694286"/>
            </a:xfrm>
            <a:custGeom>
              <a:rect b="b" l="l" r="r" t="t"/>
              <a:pathLst>
                <a:path extrusionOk="0" h="2969" w="3974">
                  <a:moveTo>
                    <a:pt x="0" y="0"/>
                  </a:moveTo>
                  <a:lnTo>
                    <a:pt x="0" y="2969"/>
                  </a:lnTo>
                  <a:lnTo>
                    <a:pt x="3974" y="2969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5"/>
            <p:cNvSpPr/>
            <p:nvPr/>
          </p:nvSpPr>
          <p:spPr>
            <a:xfrm flipH="1">
              <a:off x="4604276" y="3384175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5"/>
            <p:cNvSpPr/>
            <p:nvPr/>
          </p:nvSpPr>
          <p:spPr>
            <a:xfrm flipH="1">
              <a:off x="4604276" y="3718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5"/>
            <p:cNvSpPr/>
            <p:nvPr/>
          </p:nvSpPr>
          <p:spPr>
            <a:xfrm flipH="1">
              <a:off x="4604276" y="4069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5"/>
            <p:cNvSpPr/>
            <p:nvPr/>
          </p:nvSpPr>
          <p:spPr>
            <a:xfrm flipH="1">
              <a:off x="2745675" y="2535075"/>
              <a:ext cx="3832950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5"/>
            <p:cNvSpPr/>
            <p:nvPr/>
          </p:nvSpPr>
          <p:spPr>
            <a:xfrm flipH="1">
              <a:off x="3312523" y="3024750"/>
              <a:ext cx="2768727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1" name="Google Shape;2031;p65"/>
            <p:cNvGrpSpPr/>
            <p:nvPr/>
          </p:nvGrpSpPr>
          <p:grpSpPr>
            <a:xfrm>
              <a:off x="5432370" y="1571799"/>
              <a:ext cx="1787821" cy="1110626"/>
              <a:chOff x="9585270" y="1688849"/>
              <a:chExt cx="1787821" cy="1110626"/>
            </a:xfrm>
          </p:grpSpPr>
          <p:sp>
            <p:nvSpPr>
              <p:cNvPr id="2032" name="Google Shape;2032;p65"/>
              <p:cNvSpPr/>
              <p:nvPr/>
            </p:nvSpPr>
            <p:spPr>
              <a:xfrm>
                <a:off x="9607309" y="1710888"/>
                <a:ext cx="1743743" cy="1064656"/>
              </a:xfrm>
              <a:custGeom>
                <a:rect b="b" l="l" r="r" t="t"/>
                <a:pathLst>
                  <a:path extrusionOk="0" h="9565" w="15666">
                    <a:moveTo>
                      <a:pt x="8658" y="1"/>
                    </a:moveTo>
                    <a:cubicBezTo>
                      <a:pt x="6531" y="1"/>
                      <a:pt x="4651" y="1419"/>
                      <a:pt x="4057" y="3464"/>
                    </a:cubicBezTo>
                    <a:lnTo>
                      <a:pt x="4008" y="3645"/>
                    </a:lnTo>
                    <a:lnTo>
                      <a:pt x="3810" y="3596"/>
                    </a:lnTo>
                    <a:cubicBezTo>
                      <a:pt x="3562" y="3530"/>
                      <a:pt x="3299" y="3497"/>
                      <a:pt x="3035" y="3497"/>
                    </a:cubicBezTo>
                    <a:cubicBezTo>
                      <a:pt x="1369" y="3497"/>
                      <a:pt x="1" y="4865"/>
                      <a:pt x="1" y="6531"/>
                    </a:cubicBezTo>
                    <a:cubicBezTo>
                      <a:pt x="1" y="8213"/>
                      <a:pt x="1369" y="9565"/>
                      <a:pt x="3035" y="9565"/>
                    </a:cubicBezTo>
                    <a:lnTo>
                      <a:pt x="13638" y="9565"/>
                    </a:lnTo>
                    <a:cubicBezTo>
                      <a:pt x="14759" y="9565"/>
                      <a:pt x="15666" y="8658"/>
                      <a:pt x="15666" y="7553"/>
                    </a:cubicBezTo>
                    <a:cubicBezTo>
                      <a:pt x="15666" y="6432"/>
                      <a:pt x="14759" y="5525"/>
                      <a:pt x="13654" y="5525"/>
                    </a:cubicBezTo>
                    <a:lnTo>
                      <a:pt x="13390" y="5525"/>
                    </a:lnTo>
                    <a:lnTo>
                      <a:pt x="13407" y="5294"/>
                    </a:lnTo>
                    <a:cubicBezTo>
                      <a:pt x="13423" y="5129"/>
                      <a:pt x="13440" y="4948"/>
                      <a:pt x="13440" y="4783"/>
                    </a:cubicBezTo>
                    <a:cubicBezTo>
                      <a:pt x="13440" y="2144"/>
                      <a:pt x="11296" y="1"/>
                      <a:pt x="86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65"/>
              <p:cNvSpPr/>
              <p:nvPr/>
            </p:nvSpPr>
            <p:spPr>
              <a:xfrm>
                <a:off x="9585270" y="1688849"/>
                <a:ext cx="1787821" cy="1110626"/>
              </a:xfrm>
              <a:custGeom>
                <a:rect b="b" l="l" r="r" t="t"/>
                <a:pathLst>
                  <a:path extrusionOk="0" h="9978" w="16062">
                    <a:moveTo>
                      <a:pt x="8856" y="413"/>
                    </a:moveTo>
                    <a:cubicBezTo>
                      <a:pt x="11379" y="413"/>
                      <a:pt x="13423" y="2458"/>
                      <a:pt x="13423" y="4981"/>
                    </a:cubicBezTo>
                    <a:cubicBezTo>
                      <a:pt x="13423" y="5146"/>
                      <a:pt x="13423" y="5311"/>
                      <a:pt x="13407" y="5475"/>
                    </a:cubicBezTo>
                    <a:lnTo>
                      <a:pt x="13357" y="5937"/>
                    </a:lnTo>
                    <a:lnTo>
                      <a:pt x="13852" y="5937"/>
                    </a:lnTo>
                    <a:cubicBezTo>
                      <a:pt x="14841" y="5937"/>
                      <a:pt x="15649" y="6745"/>
                      <a:pt x="15649" y="7751"/>
                    </a:cubicBezTo>
                    <a:cubicBezTo>
                      <a:pt x="15649" y="8740"/>
                      <a:pt x="14841" y="9565"/>
                      <a:pt x="13836" y="9565"/>
                    </a:cubicBezTo>
                    <a:lnTo>
                      <a:pt x="3233" y="9565"/>
                    </a:lnTo>
                    <a:cubicBezTo>
                      <a:pt x="1666" y="9565"/>
                      <a:pt x="413" y="8295"/>
                      <a:pt x="413" y="6729"/>
                    </a:cubicBezTo>
                    <a:cubicBezTo>
                      <a:pt x="413" y="5179"/>
                      <a:pt x="1666" y="3909"/>
                      <a:pt x="3233" y="3909"/>
                    </a:cubicBezTo>
                    <a:cubicBezTo>
                      <a:pt x="3480" y="3909"/>
                      <a:pt x="3711" y="3942"/>
                      <a:pt x="3958" y="3991"/>
                    </a:cubicBezTo>
                    <a:lnTo>
                      <a:pt x="4338" y="4107"/>
                    </a:lnTo>
                    <a:lnTo>
                      <a:pt x="4453" y="3711"/>
                    </a:lnTo>
                    <a:cubicBezTo>
                      <a:pt x="5014" y="1765"/>
                      <a:pt x="6828" y="413"/>
                      <a:pt x="8856" y="413"/>
                    </a:cubicBezTo>
                    <a:close/>
                    <a:moveTo>
                      <a:pt x="8856" y="1"/>
                    </a:moveTo>
                    <a:cubicBezTo>
                      <a:pt x="6580" y="1"/>
                      <a:pt x="4651" y="1518"/>
                      <a:pt x="4057" y="3596"/>
                    </a:cubicBezTo>
                    <a:cubicBezTo>
                      <a:pt x="3793" y="3530"/>
                      <a:pt x="3513" y="3497"/>
                      <a:pt x="3233" y="3497"/>
                    </a:cubicBezTo>
                    <a:cubicBezTo>
                      <a:pt x="1452" y="3497"/>
                      <a:pt x="1" y="4948"/>
                      <a:pt x="1" y="6729"/>
                    </a:cubicBezTo>
                    <a:cubicBezTo>
                      <a:pt x="1" y="8526"/>
                      <a:pt x="1452" y="9977"/>
                      <a:pt x="3233" y="9977"/>
                    </a:cubicBezTo>
                    <a:lnTo>
                      <a:pt x="13836" y="9977"/>
                    </a:lnTo>
                    <a:cubicBezTo>
                      <a:pt x="15072" y="9977"/>
                      <a:pt x="16062" y="8971"/>
                      <a:pt x="16062" y="7751"/>
                    </a:cubicBezTo>
                    <a:cubicBezTo>
                      <a:pt x="16062" y="6514"/>
                      <a:pt x="15072" y="5525"/>
                      <a:pt x="13836" y="5525"/>
                    </a:cubicBezTo>
                    <a:lnTo>
                      <a:pt x="13819" y="5525"/>
                    </a:lnTo>
                    <a:cubicBezTo>
                      <a:pt x="13836" y="5344"/>
                      <a:pt x="13836" y="5162"/>
                      <a:pt x="13836" y="4981"/>
                    </a:cubicBezTo>
                    <a:cubicBezTo>
                      <a:pt x="13836" y="2227"/>
                      <a:pt x="11609" y="1"/>
                      <a:pt x="8856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4" name="Google Shape;2034;p65"/>
            <p:cNvSpPr/>
            <p:nvPr/>
          </p:nvSpPr>
          <p:spPr>
            <a:xfrm>
              <a:off x="5432357" y="1571918"/>
              <a:ext cx="1787821" cy="1110515"/>
            </a:xfrm>
            <a:custGeom>
              <a:rect b="b" l="l" r="r" t="t"/>
              <a:pathLst>
                <a:path extrusionOk="0" h="9977" w="16062">
                  <a:moveTo>
                    <a:pt x="8856" y="0"/>
                  </a:moveTo>
                  <a:cubicBezTo>
                    <a:pt x="6580" y="0"/>
                    <a:pt x="4651" y="1518"/>
                    <a:pt x="4057" y="3595"/>
                  </a:cubicBezTo>
                  <a:cubicBezTo>
                    <a:pt x="3793" y="3529"/>
                    <a:pt x="3513" y="3496"/>
                    <a:pt x="3233" y="3496"/>
                  </a:cubicBezTo>
                  <a:cubicBezTo>
                    <a:pt x="1452" y="3496"/>
                    <a:pt x="1" y="4947"/>
                    <a:pt x="1" y="6745"/>
                  </a:cubicBezTo>
                  <a:cubicBezTo>
                    <a:pt x="1" y="8526"/>
                    <a:pt x="1452" y="9977"/>
                    <a:pt x="3233" y="9977"/>
                  </a:cubicBezTo>
                  <a:lnTo>
                    <a:pt x="13836" y="9977"/>
                  </a:lnTo>
                  <a:cubicBezTo>
                    <a:pt x="15072" y="9977"/>
                    <a:pt x="16062" y="8987"/>
                    <a:pt x="16062" y="7751"/>
                  </a:cubicBezTo>
                  <a:cubicBezTo>
                    <a:pt x="16062" y="6514"/>
                    <a:pt x="15072" y="5525"/>
                    <a:pt x="13836" y="5525"/>
                  </a:cubicBezTo>
                  <a:lnTo>
                    <a:pt x="13819" y="5525"/>
                  </a:lnTo>
                  <a:cubicBezTo>
                    <a:pt x="13836" y="5343"/>
                    <a:pt x="13836" y="5162"/>
                    <a:pt x="13836" y="4980"/>
                  </a:cubicBezTo>
                  <a:cubicBezTo>
                    <a:pt x="13836" y="2227"/>
                    <a:pt x="11609" y="0"/>
                    <a:pt x="88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5" name="Google Shape;2035;p65"/>
          <p:cNvGrpSpPr/>
          <p:nvPr/>
        </p:nvGrpSpPr>
        <p:grpSpPr>
          <a:xfrm>
            <a:off x="14061414" y="153601"/>
            <a:ext cx="3957972" cy="536147"/>
            <a:chOff x="14061414" y="9450001"/>
            <a:chExt cx="3957972" cy="536147"/>
          </a:xfrm>
        </p:grpSpPr>
        <p:grpSp>
          <p:nvGrpSpPr>
            <p:cNvPr id="2036" name="Google Shape;2036;p65"/>
            <p:cNvGrpSpPr/>
            <p:nvPr/>
          </p:nvGrpSpPr>
          <p:grpSpPr>
            <a:xfrm>
              <a:off x="14061414" y="9628077"/>
              <a:ext cx="2251983" cy="179993"/>
              <a:chOff x="4935498" y="1642212"/>
              <a:chExt cx="2734980" cy="217042"/>
            </a:xfrm>
          </p:grpSpPr>
          <p:sp>
            <p:nvSpPr>
              <p:cNvPr id="2037" name="Google Shape;2037;p6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38" name="Google Shape;2038;p6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39" name="Google Shape;2039;p6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40" name="Google Shape;2040;p6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41" name="Google Shape;2041;p6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42" name="Google Shape;2042;p6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43" name="Google Shape;2043;p6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44" name="Google Shape;2044;p6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45" name="Google Shape;2045;p6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46" name="Google Shape;2046;p6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47" name="Google Shape;2047;p6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48" name="Google Shape;2048;p6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049" name="Google Shape;2049;p65"/>
            <p:cNvSpPr/>
            <p:nvPr/>
          </p:nvSpPr>
          <p:spPr>
            <a:xfrm>
              <a:off x="16467827" y="9450001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50" name="Google Shape;2050;p65"/>
          <p:cNvSpPr txBox="1"/>
          <p:nvPr>
            <p:ph type="title"/>
          </p:nvPr>
        </p:nvSpPr>
        <p:spPr>
          <a:xfrm>
            <a:off x="6703100" y="2627200"/>
            <a:ext cx="53391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 Skills Diploma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051" name="Google Shape;2051;p65"/>
          <p:cNvGrpSpPr/>
          <p:nvPr/>
        </p:nvGrpSpPr>
        <p:grpSpPr>
          <a:xfrm>
            <a:off x="5454318" y="5663516"/>
            <a:ext cx="2209298" cy="967022"/>
            <a:chOff x="66465" y="28380"/>
            <a:chExt cx="6779066" cy="2967236"/>
          </a:xfrm>
        </p:grpSpPr>
        <p:sp>
          <p:nvSpPr>
            <p:cNvPr id="2052" name="Google Shape;2052;p65"/>
            <p:cNvSpPr/>
            <p:nvPr/>
          </p:nvSpPr>
          <p:spPr>
            <a:xfrm flipH="1" rot="-5400000">
              <a:off x="6302288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5"/>
            <p:cNvSpPr/>
            <p:nvPr/>
          </p:nvSpPr>
          <p:spPr>
            <a:xfrm>
              <a:off x="3812462" y="212880"/>
              <a:ext cx="637799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5"/>
            <p:cNvSpPr/>
            <p:nvPr/>
          </p:nvSpPr>
          <p:spPr>
            <a:xfrm>
              <a:off x="3126207" y="475055"/>
              <a:ext cx="638036" cy="2336576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5"/>
            <p:cNvSpPr/>
            <p:nvPr/>
          </p:nvSpPr>
          <p:spPr>
            <a:xfrm>
              <a:off x="2442741" y="782075"/>
              <a:ext cx="638036" cy="2029556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5"/>
            <p:cNvSpPr/>
            <p:nvPr/>
          </p:nvSpPr>
          <p:spPr>
            <a:xfrm>
              <a:off x="935710" y="212880"/>
              <a:ext cx="637806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5"/>
            <p:cNvSpPr/>
            <p:nvPr/>
          </p:nvSpPr>
          <p:spPr>
            <a:xfrm>
              <a:off x="1620452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5"/>
            <p:cNvSpPr/>
            <p:nvPr/>
          </p:nvSpPr>
          <p:spPr>
            <a:xfrm>
              <a:off x="250968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5"/>
            <p:cNvSpPr/>
            <p:nvPr/>
          </p:nvSpPr>
          <p:spPr>
            <a:xfrm>
              <a:off x="1052126" y="488566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5"/>
            <p:cNvSpPr/>
            <p:nvPr/>
          </p:nvSpPr>
          <p:spPr>
            <a:xfrm>
              <a:off x="1052126" y="653288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5"/>
            <p:cNvSpPr/>
            <p:nvPr/>
          </p:nvSpPr>
          <p:spPr>
            <a:xfrm>
              <a:off x="1052126" y="2358573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5"/>
            <p:cNvSpPr/>
            <p:nvPr/>
          </p:nvSpPr>
          <p:spPr>
            <a:xfrm>
              <a:off x="1052126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5"/>
            <p:cNvSpPr/>
            <p:nvPr/>
          </p:nvSpPr>
          <p:spPr>
            <a:xfrm>
              <a:off x="3265237" y="766552"/>
              <a:ext cx="344980" cy="28172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5"/>
            <p:cNvSpPr/>
            <p:nvPr/>
          </p:nvSpPr>
          <p:spPr>
            <a:xfrm>
              <a:off x="3265237" y="944497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5"/>
            <p:cNvSpPr/>
            <p:nvPr/>
          </p:nvSpPr>
          <p:spPr>
            <a:xfrm>
              <a:off x="3265237" y="2345062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5"/>
            <p:cNvSpPr/>
            <p:nvPr/>
          </p:nvSpPr>
          <p:spPr>
            <a:xfrm>
              <a:off x="3265237" y="2523295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5"/>
            <p:cNvSpPr/>
            <p:nvPr/>
          </p:nvSpPr>
          <p:spPr>
            <a:xfrm>
              <a:off x="2599197" y="944634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5"/>
            <p:cNvSpPr/>
            <p:nvPr/>
          </p:nvSpPr>
          <p:spPr>
            <a:xfrm>
              <a:off x="2599197" y="1103747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5"/>
            <p:cNvSpPr/>
            <p:nvPr/>
          </p:nvSpPr>
          <p:spPr>
            <a:xfrm>
              <a:off x="2583340" y="237093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5"/>
            <p:cNvSpPr/>
            <p:nvPr/>
          </p:nvSpPr>
          <p:spPr>
            <a:xfrm>
              <a:off x="2583340" y="252329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5"/>
            <p:cNvSpPr/>
            <p:nvPr/>
          </p:nvSpPr>
          <p:spPr>
            <a:xfrm>
              <a:off x="396784" y="237093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5"/>
            <p:cNvSpPr/>
            <p:nvPr/>
          </p:nvSpPr>
          <p:spPr>
            <a:xfrm>
              <a:off x="396784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5"/>
            <p:cNvSpPr/>
            <p:nvPr/>
          </p:nvSpPr>
          <p:spPr>
            <a:xfrm>
              <a:off x="1852335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5"/>
            <p:cNvSpPr/>
            <p:nvPr/>
          </p:nvSpPr>
          <p:spPr>
            <a:xfrm>
              <a:off x="1988193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5"/>
            <p:cNvSpPr/>
            <p:nvPr/>
          </p:nvSpPr>
          <p:spPr>
            <a:xfrm>
              <a:off x="1620452" y="766552"/>
              <a:ext cx="637806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5"/>
            <p:cNvSpPr/>
            <p:nvPr/>
          </p:nvSpPr>
          <p:spPr>
            <a:xfrm>
              <a:off x="3808668" y="599530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5"/>
            <p:cNvSpPr/>
            <p:nvPr/>
          </p:nvSpPr>
          <p:spPr>
            <a:xfrm>
              <a:off x="2819615" y="1522795"/>
              <a:ext cx="1173596" cy="84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5"/>
            <p:cNvSpPr/>
            <p:nvPr/>
          </p:nvSpPr>
          <p:spPr>
            <a:xfrm>
              <a:off x="3822186" y="2423647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5"/>
            <p:cNvSpPr/>
            <p:nvPr/>
          </p:nvSpPr>
          <p:spPr>
            <a:xfrm>
              <a:off x="66465" y="2838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5"/>
            <p:cNvSpPr/>
            <p:nvPr/>
          </p:nvSpPr>
          <p:spPr>
            <a:xfrm rot="5400000">
              <a:off x="425205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5"/>
            <p:cNvSpPr/>
            <p:nvPr/>
          </p:nvSpPr>
          <p:spPr>
            <a:xfrm rot="-5400000">
              <a:off x="6302288" y="2636963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2" name="Google Shape;2082;p65"/>
            <p:cNvGrpSpPr/>
            <p:nvPr/>
          </p:nvGrpSpPr>
          <p:grpSpPr>
            <a:xfrm>
              <a:off x="446547" y="843268"/>
              <a:ext cx="1358516" cy="1435153"/>
              <a:chOff x="1653431" y="2980008"/>
              <a:chExt cx="4136772" cy="4370136"/>
            </a:xfrm>
          </p:grpSpPr>
          <p:grpSp>
            <p:nvGrpSpPr>
              <p:cNvPr id="2083" name="Google Shape;2083;p65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2084" name="Google Shape;2084;p65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2085" name="Google Shape;2085;p65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6" name="Google Shape;2086;p65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87" name="Google Shape;2087;p65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2088" name="Google Shape;2088;p65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9" name="Google Shape;2089;p65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0" name="Google Shape;2090;p65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1" name="Google Shape;2091;p65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2" name="Google Shape;2092;p65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3" name="Google Shape;2093;p65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4" name="Google Shape;2094;p65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5" name="Google Shape;2095;p65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6" name="Google Shape;2096;p65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7" name="Google Shape;2097;p65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098" name="Google Shape;2098;p65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9" name="Google Shape;2099;p65"/>
            <p:cNvSpPr/>
            <p:nvPr/>
          </p:nvSpPr>
          <p:spPr>
            <a:xfrm>
              <a:off x="407538" y="68979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5"/>
            <p:cNvSpPr/>
            <p:nvPr/>
          </p:nvSpPr>
          <p:spPr>
            <a:xfrm>
              <a:off x="407538" y="84330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1" name="Google Shape;2101;p65"/>
            <p:cNvGrpSpPr/>
            <p:nvPr/>
          </p:nvGrpSpPr>
          <p:grpSpPr>
            <a:xfrm>
              <a:off x="2672707" y="985383"/>
              <a:ext cx="1685115" cy="1247608"/>
              <a:chOff x="24096522" y="6919508"/>
              <a:chExt cx="5617050" cy="4158694"/>
            </a:xfrm>
          </p:grpSpPr>
          <p:grpSp>
            <p:nvGrpSpPr>
              <p:cNvPr id="2102" name="Google Shape;2102;p65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103" name="Google Shape;2103;p65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104" name="Google Shape;2104;p65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105" name="Google Shape;2105;p65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65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65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65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65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10" name="Google Shape;2110;p65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111" name="Google Shape;2111;p65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2" name="Google Shape;2112;p65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3" name="Google Shape;2113;p65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114" name="Google Shape;2114;p65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15" name="Google Shape;2115;p65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2116" name="Google Shape;2116;p65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65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18" name="Google Shape;2118;p65"/>
            <p:cNvSpPr/>
            <p:nvPr/>
          </p:nvSpPr>
          <p:spPr>
            <a:xfrm>
              <a:off x="4654451" y="212884"/>
              <a:ext cx="636864" cy="2598786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5"/>
            <p:cNvSpPr/>
            <p:nvPr/>
          </p:nvSpPr>
          <p:spPr>
            <a:xfrm>
              <a:off x="5339194" y="541864"/>
              <a:ext cx="636864" cy="2269761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5"/>
            <p:cNvSpPr/>
            <p:nvPr/>
          </p:nvSpPr>
          <p:spPr>
            <a:xfrm>
              <a:off x="6023936" y="290576"/>
              <a:ext cx="637101" cy="2521062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5"/>
            <p:cNvSpPr/>
            <p:nvPr/>
          </p:nvSpPr>
          <p:spPr>
            <a:xfrm>
              <a:off x="5485247" y="731508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5"/>
            <p:cNvSpPr/>
            <p:nvPr/>
          </p:nvSpPr>
          <p:spPr>
            <a:xfrm>
              <a:off x="5485247" y="892974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5"/>
            <p:cNvSpPr/>
            <p:nvPr/>
          </p:nvSpPr>
          <p:spPr>
            <a:xfrm>
              <a:off x="5485187" y="252329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5"/>
            <p:cNvSpPr/>
            <p:nvPr/>
          </p:nvSpPr>
          <p:spPr>
            <a:xfrm>
              <a:off x="5485187" y="262317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5"/>
            <p:cNvSpPr/>
            <p:nvPr/>
          </p:nvSpPr>
          <p:spPr>
            <a:xfrm>
              <a:off x="6180168" y="653290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5"/>
            <p:cNvSpPr/>
            <p:nvPr/>
          </p:nvSpPr>
          <p:spPr>
            <a:xfrm>
              <a:off x="6178218" y="2523299"/>
              <a:ext cx="344988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5"/>
            <p:cNvSpPr/>
            <p:nvPr/>
          </p:nvSpPr>
          <p:spPr>
            <a:xfrm>
              <a:off x="4652486" y="2450568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5"/>
            <p:cNvSpPr/>
            <p:nvPr/>
          </p:nvSpPr>
          <p:spPr>
            <a:xfrm>
              <a:off x="4652441" y="2551774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5"/>
            <p:cNvSpPr/>
            <p:nvPr/>
          </p:nvSpPr>
          <p:spPr>
            <a:xfrm>
              <a:off x="4652508" y="446891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5"/>
            <p:cNvSpPr/>
            <p:nvPr/>
          </p:nvSpPr>
          <p:spPr>
            <a:xfrm>
              <a:off x="6180168" y="488568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5"/>
            <p:cNvSpPr/>
            <p:nvPr/>
          </p:nvSpPr>
          <p:spPr>
            <a:xfrm flipH="1">
              <a:off x="6661031" y="28384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5"/>
            <p:cNvSpPr/>
            <p:nvPr/>
          </p:nvSpPr>
          <p:spPr>
            <a:xfrm rot="10800000">
              <a:off x="6661031" y="2462816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3" name="Google Shape;2133;p65"/>
            <p:cNvGrpSpPr/>
            <p:nvPr/>
          </p:nvGrpSpPr>
          <p:grpSpPr>
            <a:xfrm>
              <a:off x="4937040" y="903296"/>
              <a:ext cx="1597212" cy="1403652"/>
              <a:chOff x="23473411" y="7907511"/>
              <a:chExt cx="5324041" cy="4678839"/>
            </a:xfrm>
          </p:grpSpPr>
          <p:grpSp>
            <p:nvGrpSpPr>
              <p:cNvPr id="2134" name="Google Shape;2134;p65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135" name="Google Shape;2135;p65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136" name="Google Shape;2136;p65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137" name="Google Shape;2137;p65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38" name="Google Shape;2138;p65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139" name="Google Shape;2139;p65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0" name="Google Shape;2140;p65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1" name="Google Shape;2141;p65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42" name="Google Shape;2142;p65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2143" name="Google Shape;2143;p65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65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145" name="Google Shape;2145;p65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146" name="Google Shape;2146;p65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47" name="Google Shape;2147;p65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2148" name="Google Shape;2148;p65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65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65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65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65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65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65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65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65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65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8" name="Google Shape;2158;p65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9" name="Google Shape;2159;p65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0" name="Google Shape;2160;p65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1" name="Google Shape;2161;p65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2" name="Google Shape;2162;p65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3" name="Google Shape;2163;p65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65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65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6" name="Google Shape;2166;p65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7" name="Google Shape;2167;p65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8" name="Google Shape;2168;p65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9" name="Google Shape;2169;p65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0" name="Google Shape;2170;p65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1" name="Google Shape;2171;p65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2" name="Google Shape;2172;p65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73" name="Google Shape;2173;p65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74" name="Google Shape;2174;p65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2175" name="Google Shape;2175;p65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6" name="Google Shape;2176;p65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9"/>
          <p:cNvSpPr/>
          <p:nvPr/>
        </p:nvSpPr>
        <p:spPr>
          <a:xfrm>
            <a:off x="15663" y="0"/>
            <a:ext cx="8251800" cy="10287000"/>
          </a:xfrm>
          <a:prstGeom prst="rect">
            <a:avLst/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9"/>
          <p:cNvSpPr/>
          <p:nvPr/>
        </p:nvSpPr>
        <p:spPr>
          <a:xfrm>
            <a:off x="1422051" y="2906417"/>
            <a:ext cx="3054779" cy="178351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9"/>
          <p:cNvSpPr/>
          <p:nvPr/>
        </p:nvSpPr>
        <p:spPr>
          <a:xfrm flipH="1" rot="10800000">
            <a:off x="12538602" y="3980725"/>
            <a:ext cx="5292000" cy="512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2" name="Google Shape;642;p39"/>
          <p:cNvCxnSpPr>
            <a:stCxn id="641" idx="0"/>
          </p:cNvCxnSpPr>
          <p:nvPr/>
        </p:nvCxnSpPr>
        <p:spPr>
          <a:xfrm rot="10800000">
            <a:off x="-68298" y="9069625"/>
            <a:ext cx="15252900" cy="3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39"/>
          <p:cNvCxnSpPr>
            <a:stCxn id="641" idx="2"/>
          </p:cNvCxnSpPr>
          <p:nvPr/>
        </p:nvCxnSpPr>
        <p:spPr>
          <a:xfrm rot="10800000">
            <a:off x="17830602" y="-152375"/>
            <a:ext cx="0" cy="669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4" name="Google Shape;644;p39"/>
          <p:cNvGrpSpPr/>
          <p:nvPr/>
        </p:nvGrpSpPr>
        <p:grpSpPr>
          <a:xfrm>
            <a:off x="960963" y="4656140"/>
            <a:ext cx="6361178" cy="4413473"/>
            <a:chOff x="6729575" y="3285800"/>
            <a:chExt cx="4541428" cy="3150905"/>
          </a:xfrm>
        </p:grpSpPr>
        <p:sp>
          <p:nvSpPr>
            <p:cNvPr id="645" name="Google Shape;645;p39"/>
            <p:cNvSpPr/>
            <p:nvPr/>
          </p:nvSpPr>
          <p:spPr>
            <a:xfrm>
              <a:off x="6804455" y="3965345"/>
              <a:ext cx="731317" cy="1069281"/>
            </a:xfrm>
            <a:custGeom>
              <a:rect b="b" l="l" r="r" t="t"/>
              <a:pathLst>
                <a:path extrusionOk="0" h="13880" w="9493">
                  <a:moveTo>
                    <a:pt x="0" y="1"/>
                  </a:moveTo>
                  <a:lnTo>
                    <a:pt x="29" y="10872"/>
                  </a:lnTo>
                  <a:lnTo>
                    <a:pt x="29" y="10894"/>
                  </a:lnTo>
                  <a:cubicBezTo>
                    <a:pt x="343" y="12622"/>
                    <a:pt x="1843" y="13879"/>
                    <a:pt x="3600" y="13879"/>
                  </a:cubicBezTo>
                  <a:lnTo>
                    <a:pt x="9493" y="13879"/>
                  </a:lnTo>
                  <a:lnTo>
                    <a:pt x="9493" y="13644"/>
                  </a:lnTo>
                  <a:lnTo>
                    <a:pt x="3600" y="13644"/>
                  </a:lnTo>
                  <a:cubicBezTo>
                    <a:pt x="1964" y="13644"/>
                    <a:pt x="557" y="12479"/>
                    <a:pt x="264" y="10865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7571515" y="4127201"/>
              <a:ext cx="845255" cy="623464"/>
            </a:xfrm>
            <a:custGeom>
              <a:rect b="b" l="l" r="r" t="t"/>
              <a:pathLst>
                <a:path extrusionOk="0" h="8093" w="10972">
                  <a:moveTo>
                    <a:pt x="1695" y="1"/>
                  </a:moveTo>
                  <a:cubicBezTo>
                    <a:pt x="1489" y="1"/>
                    <a:pt x="1279" y="44"/>
                    <a:pt x="1079" y="136"/>
                  </a:cubicBezTo>
                  <a:cubicBezTo>
                    <a:pt x="336" y="478"/>
                    <a:pt x="0" y="1357"/>
                    <a:pt x="343" y="2107"/>
                  </a:cubicBezTo>
                  <a:lnTo>
                    <a:pt x="2672" y="7221"/>
                  </a:lnTo>
                  <a:cubicBezTo>
                    <a:pt x="2850" y="7621"/>
                    <a:pt x="3200" y="7921"/>
                    <a:pt x="3629" y="8036"/>
                  </a:cubicBezTo>
                  <a:cubicBezTo>
                    <a:pt x="3757" y="8071"/>
                    <a:pt x="3893" y="8093"/>
                    <a:pt x="4029" y="8093"/>
                  </a:cubicBezTo>
                  <a:cubicBezTo>
                    <a:pt x="4322" y="8093"/>
                    <a:pt x="4614" y="8000"/>
                    <a:pt x="4872" y="7828"/>
                  </a:cubicBezTo>
                  <a:lnTo>
                    <a:pt x="10122" y="4221"/>
                  </a:lnTo>
                  <a:cubicBezTo>
                    <a:pt x="10800" y="3757"/>
                    <a:pt x="10972" y="2828"/>
                    <a:pt x="10507" y="2150"/>
                  </a:cubicBezTo>
                  <a:cubicBezTo>
                    <a:pt x="10220" y="1731"/>
                    <a:pt x="9756" y="1505"/>
                    <a:pt x="9283" y="1505"/>
                  </a:cubicBezTo>
                  <a:cubicBezTo>
                    <a:pt x="8991" y="1505"/>
                    <a:pt x="8695" y="1591"/>
                    <a:pt x="8436" y="1771"/>
                  </a:cubicBezTo>
                  <a:lnTo>
                    <a:pt x="4643" y="4371"/>
                  </a:lnTo>
                  <a:lnTo>
                    <a:pt x="3050" y="871"/>
                  </a:lnTo>
                  <a:cubicBezTo>
                    <a:pt x="2804" y="327"/>
                    <a:pt x="2262" y="1"/>
                    <a:pt x="1695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8170711" y="4022661"/>
              <a:ext cx="404216" cy="472702"/>
            </a:xfrm>
            <a:custGeom>
              <a:rect b="b" l="l" r="r" t="t"/>
              <a:pathLst>
                <a:path extrusionOk="0" h="6136" w="5247">
                  <a:moveTo>
                    <a:pt x="4269" y="0"/>
                  </a:moveTo>
                  <a:cubicBezTo>
                    <a:pt x="4144" y="0"/>
                    <a:pt x="4022" y="84"/>
                    <a:pt x="3922" y="271"/>
                  </a:cubicBezTo>
                  <a:cubicBezTo>
                    <a:pt x="3444" y="1157"/>
                    <a:pt x="1779" y="2414"/>
                    <a:pt x="1779" y="2414"/>
                  </a:cubicBezTo>
                  <a:cubicBezTo>
                    <a:pt x="2118" y="1467"/>
                    <a:pt x="1821" y="607"/>
                    <a:pt x="1596" y="607"/>
                  </a:cubicBezTo>
                  <a:cubicBezTo>
                    <a:pt x="1546" y="607"/>
                    <a:pt x="1500" y="649"/>
                    <a:pt x="1465" y="743"/>
                  </a:cubicBezTo>
                  <a:cubicBezTo>
                    <a:pt x="1279" y="1250"/>
                    <a:pt x="1" y="3535"/>
                    <a:pt x="1" y="3535"/>
                  </a:cubicBezTo>
                  <a:lnTo>
                    <a:pt x="1244" y="6135"/>
                  </a:lnTo>
                  <a:cubicBezTo>
                    <a:pt x="3736" y="5314"/>
                    <a:pt x="4186" y="4164"/>
                    <a:pt x="4779" y="2485"/>
                  </a:cubicBezTo>
                  <a:cubicBezTo>
                    <a:pt x="5247" y="1167"/>
                    <a:pt x="4737" y="0"/>
                    <a:pt x="4269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8336881" y="4173962"/>
              <a:ext cx="101921" cy="168943"/>
            </a:xfrm>
            <a:custGeom>
              <a:rect b="b" l="l" r="r" t="t"/>
              <a:pathLst>
                <a:path extrusionOk="0" h="2193" w="1323">
                  <a:moveTo>
                    <a:pt x="179" y="0"/>
                  </a:moveTo>
                  <a:lnTo>
                    <a:pt x="1" y="150"/>
                  </a:lnTo>
                  <a:cubicBezTo>
                    <a:pt x="8" y="164"/>
                    <a:pt x="1058" y="1450"/>
                    <a:pt x="1087" y="2193"/>
                  </a:cubicBezTo>
                  <a:lnTo>
                    <a:pt x="1322" y="2186"/>
                  </a:lnTo>
                  <a:cubicBezTo>
                    <a:pt x="1287" y="1357"/>
                    <a:pt x="222" y="57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8369391" y="4040226"/>
              <a:ext cx="164013" cy="180576"/>
            </a:xfrm>
            <a:custGeom>
              <a:rect b="b" l="l" r="r" t="t"/>
              <a:pathLst>
                <a:path extrusionOk="0" h="2344" w="2129">
                  <a:moveTo>
                    <a:pt x="1922" y="0"/>
                  </a:moveTo>
                  <a:cubicBezTo>
                    <a:pt x="1272" y="1165"/>
                    <a:pt x="15" y="2143"/>
                    <a:pt x="0" y="2157"/>
                  </a:cubicBezTo>
                  <a:lnTo>
                    <a:pt x="143" y="2343"/>
                  </a:lnTo>
                  <a:cubicBezTo>
                    <a:pt x="200" y="2300"/>
                    <a:pt x="1457" y="1322"/>
                    <a:pt x="2129" y="115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8397971" y="4102395"/>
              <a:ext cx="161317" cy="160777"/>
            </a:xfrm>
            <a:custGeom>
              <a:rect b="b" l="l" r="r" t="t"/>
              <a:pathLst>
                <a:path extrusionOk="0" h="2087" w="2094">
                  <a:moveTo>
                    <a:pt x="1886" y="0"/>
                  </a:moveTo>
                  <a:cubicBezTo>
                    <a:pt x="1665" y="443"/>
                    <a:pt x="1015" y="1108"/>
                    <a:pt x="44" y="1872"/>
                  </a:cubicBezTo>
                  <a:cubicBezTo>
                    <a:pt x="22" y="1893"/>
                    <a:pt x="1" y="1908"/>
                    <a:pt x="1" y="1908"/>
                  </a:cubicBezTo>
                  <a:lnTo>
                    <a:pt x="151" y="2086"/>
                  </a:lnTo>
                  <a:cubicBezTo>
                    <a:pt x="158" y="2086"/>
                    <a:pt x="172" y="2072"/>
                    <a:pt x="194" y="2058"/>
                  </a:cubicBezTo>
                  <a:cubicBezTo>
                    <a:pt x="765" y="1600"/>
                    <a:pt x="1779" y="736"/>
                    <a:pt x="2094" y="108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8419465" y="4190448"/>
              <a:ext cx="133198" cy="116712"/>
            </a:xfrm>
            <a:custGeom>
              <a:rect b="b" l="l" r="r" t="t"/>
              <a:pathLst>
                <a:path extrusionOk="0" h="1515" w="1729">
                  <a:moveTo>
                    <a:pt x="1529" y="0"/>
                  </a:moveTo>
                  <a:cubicBezTo>
                    <a:pt x="1165" y="572"/>
                    <a:pt x="7" y="1307"/>
                    <a:pt x="0" y="1315"/>
                  </a:cubicBezTo>
                  <a:lnTo>
                    <a:pt x="122" y="1515"/>
                  </a:lnTo>
                  <a:cubicBezTo>
                    <a:pt x="172" y="1479"/>
                    <a:pt x="1336" y="743"/>
                    <a:pt x="1729" y="122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292353" y="4203622"/>
              <a:ext cx="69411" cy="143136"/>
            </a:xfrm>
            <a:custGeom>
              <a:rect b="b" l="l" r="r" t="t"/>
              <a:pathLst>
                <a:path extrusionOk="0" h="1858" w="901">
                  <a:moveTo>
                    <a:pt x="300" y="1"/>
                  </a:moveTo>
                  <a:lnTo>
                    <a:pt x="100" y="122"/>
                  </a:lnTo>
                  <a:cubicBezTo>
                    <a:pt x="122" y="158"/>
                    <a:pt x="607" y="972"/>
                    <a:pt x="0" y="1715"/>
                  </a:cubicBezTo>
                  <a:lnTo>
                    <a:pt x="186" y="1858"/>
                  </a:lnTo>
                  <a:cubicBezTo>
                    <a:pt x="900" y="986"/>
                    <a:pt x="307" y="8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7588541" y="4127894"/>
              <a:ext cx="311000" cy="354218"/>
            </a:xfrm>
            <a:custGeom>
              <a:rect b="b" l="l" r="r" t="t"/>
              <a:pathLst>
                <a:path extrusionOk="0" h="4598" w="4037">
                  <a:moveTo>
                    <a:pt x="1735" y="0"/>
                  </a:moveTo>
                  <a:cubicBezTo>
                    <a:pt x="1577" y="0"/>
                    <a:pt x="1416" y="25"/>
                    <a:pt x="1258" y="77"/>
                  </a:cubicBezTo>
                  <a:cubicBezTo>
                    <a:pt x="451" y="334"/>
                    <a:pt x="1" y="1205"/>
                    <a:pt x="265" y="2012"/>
                  </a:cubicBezTo>
                  <a:lnTo>
                    <a:pt x="1101" y="4598"/>
                  </a:lnTo>
                  <a:lnTo>
                    <a:pt x="4036" y="3648"/>
                  </a:lnTo>
                  <a:lnTo>
                    <a:pt x="3193" y="1062"/>
                  </a:lnTo>
                  <a:cubicBezTo>
                    <a:pt x="2987" y="414"/>
                    <a:pt x="2383" y="0"/>
                    <a:pt x="173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7077938" y="4685104"/>
              <a:ext cx="1314106" cy="1405472"/>
            </a:xfrm>
            <a:custGeom>
              <a:rect b="b" l="l" r="r" t="t"/>
              <a:pathLst>
                <a:path extrusionOk="0" h="18244" w="17058">
                  <a:moveTo>
                    <a:pt x="2521" y="1"/>
                  </a:moveTo>
                  <a:cubicBezTo>
                    <a:pt x="1314" y="1"/>
                    <a:pt x="300" y="894"/>
                    <a:pt x="150" y="2086"/>
                  </a:cubicBezTo>
                  <a:cubicBezTo>
                    <a:pt x="0" y="3286"/>
                    <a:pt x="764" y="4401"/>
                    <a:pt x="1929" y="4701"/>
                  </a:cubicBezTo>
                  <a:lnTo>
                    <a:pt x="9493" y="6644"/>
                  </a:lnTo>
                  <a:lnTo>
                    <a:pt x="9636" y="15894"/>
                  </a:lnTo>
                  <a:cubicBezTo>
                    <a:pt x="9650" y="17201"/>
                    <a:pt x="10721" y="18244"/>
                    <a:pt x="12021" y="18244"/>
                  </a:cubicBezTo>
                  <a:lnTo>
                    <a:pt x="12057" y="18244"/>
                  </a:lnTo>
                  <a:cubicBezTo>
                    <a:pt x="12993" y="18229"/>
                    <a:pt x="13800" y="17679"/>
                    <a:pt x="14179" y="16894"/>
                  </a:cubicBezTo>
                  <a:cubicBezTo>
                    <a:pt x="14336" y="16922"/>
                    <a:pt x="14500" y="16944"/>
                    <a:pt x="14664" y="16944"/>
                  </a:cubicBezTo>
                  <a:cubicBezTo>
                    <a:pt x="15986" y="16944"/>
                    <a:pt x="17057" y="15872"/>
                    <a:pt x="17057" y="14551"/>
                  </a:cubicBezTo>
                  <a:lnTo>
                    <a:pt x="17057" y="5644"/>
                  </a:lnTo>
                  <a:cubicBezTo>
                    <a:pt x="17057" y="4701"/>
                    <a:pt x="16500" y="3844"/>
                    <a:pt x="15636" y="3458"/>
                  </a:cubicBezTo>
                  <a:lnTo>
                    <a:pt x="8293" y="201"/>
                  </a:lnTo>
                  <a:cubicBezTo>
                    <a:pt x="7986" y="65"/>
                    <a:pt x="7657" y="1"/>
                    <a:pt x="7321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8022723" y="5500081"/>
              <a:ext cx="422088" cy="479327"/>
            </a:xfrm>
            <a:custGeom>
              <a:rect b="b" l="l" r="r" t="t"/>
              <a:pathLst>
                <a:path extrusionOk="0" h="6222" w="5479">
                  <a:moveTo>
                    <a:pt x="0" y="0"/>
                  </a:moveTo>
                  <a:lnTo>
                    <a:pt x="615" y="6222"/>
                  </a:lnTo>
                  <a:lnTo>
                    <a:pt x="5479" y="6222"/>
                  </a:lnTo>
                  <a:lnTo>
                    <a:pt x="4765" y="0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8070024" y="5979330"/>
              <a:ext cx="719299" cy="389656"/>
            </a:xfrm>
            <a:custGeom>
              <a:rect b="b" l="l" r="r" t="t"/>
              <a:pathLst>
                <a:path extrusionOk="0" h="5058" w="9337">
                  <a:moveTo>
                    <a:pt x="1" y="1"/>
                  </a:moveTo>
                  <a:lnTo>
                    <a:pt x="451" y="5058"/>
                  </a:lnTo>
                  <a:lnTo>
                    <a:pt x="1893" y="5058"/>
                  </a:lnTo>
                  <a:lnTo>
                    <a:pt x="1893" y="3744"/>
                  </a:lnTo>
                  <a:cubicBezTo>
                    <a:pt x="2479" y="4701"/>
                    <a:pt x="3593" y="5058"/>
                    <a:pt x="3593" y="5058"/>
                  </a:cubicBezTo>
                  <a:lnTo>
                    <a:pt x="9336" y="5058"/>
                  </a:lnTo>
                  <a:cubicBezTo>
                    <a:pt x="9336" y="5058"/>
                    <a:pt x="5836" y="2858"/>
                    <a:pt x="4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8060702" y="5970548"/>
              <a:ext cx="738481" cy="407837"/>
            </a:xfrm>
            <a:custGeom>
              <a:rect b="b" l="l" r="r" t="t"/>
              <a:pathLst>
                <a:path extrusionOk="0" h="5294" w="9586">
                  <a:moveTo>
                    <a:pt x="4900" y="236"/>
                  </a:moveTo>
                  <a:cubicBezTo>
                    <a:pt x="5736" y="2572"/>
                    <a:pt x="8186" y="4436"/>
                    <a:pt x="9072" y="5058"/>
                  </a:cubicBezTo>
                  <a:lnTo>
                    <a:pt x="3736" y="5058"/>
                  </a:lnTo>
                  <a:cubicBezTo>
                    <a:pt x="3593" y="5008"/>
                    <a:pt x="2629" y="4643"/>
                    <a:pt x="2114" y="3800"/>
                  </a:cubicBezTo>
                  <a:cubicBezTo>
                    <a:pt x="2090" y="3758"/>
                    <a:pt x="2051" y="3742"/>
                    <a:pt x="2010" y="3742"/>
                  </a:cubicBezTo>
                  <a:cubicBezTo>
                    <a:pt x="2002" y="3742"/>
                    <a:pt x="1994" y="3742"/>
                    <a:pt x="1986" y="3743"/>
                  </a:cubicBezTo>
                  <a:cubicBezTo>
                    <a:pt x="1936" y="3758"/>
                    <a:pt x="1900" y="3808"/>
                    <a:pt x="1900" y="3858"/>
                  </a:cubicBezTo>
                  <a:lnTo>
                    <a:pt x="1900" y="5058"/>
                  </a:lnTo>
                  <a:lnTo>
                    <a:pt x="679" y="5058"/>
                  </a:lnTo>
                  <a:lnTo>
                    <a:pt x="250" y="236"/>
                  </a:lnTo>
                  <a:close/>
                  <a:moveTo>
                    <a:pt x="122" y="0"/>
                  </a:moveTo>
                  <a:cubicBezTo>
                    <a:pt x="86" y="0"/>
                    <a:pt x="57" y="15"/>
                    <a:pt x="36" y="36"/>
                  </a:cubicBezTo>
                  <a:cubicBezTo>
                    <a:pt x="14" y="65"/>
                    <a:pt x="0" y="93"/>
                    <a:pt x="0" y="129"/>
                  </a:cubicBezTo>
                  <a:lnTo>
                    <a:pt x="457" y="5186"/>
                  </a:lnTo>
                  <a:cubicBezTo>
                    <a:pt x="464" y="5243"/>
                    <a:pt x="514" y="5293"/>
                    <a:pt x="572" y="5293"/>
                  </a:cubicBezTo>
                  <a:lnTo>
                    <a:pt x="2014" y="5293"/>
                  </a:lnTo>
                  <a:cubicBezTo>
                    <a:pt x="2079" y="5293"/>
                    <a:pt x="2136" y="5243"/>
                    <a:pt x="2136" y="5172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86" y="5293"/>
                    <a:pt x="3700" y="5293"/>
                    <a:pt x="3714" y="5293"/>
                  </a:cubicBezTo>
                  <a:lnTo>
                    <a:pt x="9457" y="5293"/>
                  </a:lnTo>
                  <a:cubicBezTo>
                    <a:pt x="9514" y="5293"/>
                    <a:pt x="9557" y="5258"/>
                    <a:pt x="9572" y="5208"/>
                  </a:cubicBezTo>
                  <a:cubicBezTo>
                    <a:pt x="9586" y="5158"/>
                    <a:pt x="9564" y="5100"/>
                    <a:pt x="9522" y="5079"/>
                  </a:cubicBezTo>
                  <a:cubicBezTo>
                    <a:pt x="9486" y="5050"/>
                    <a:pt x="6043" y="2858"/>
                    <a:pt x="5093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7817496" y="5497847"/>
              <a:ext cx="380257" cy="495890"/>
            </a:xfrm>
            <a:custGeom>
              <a:rect b="b" l="l" r="r" t="t"/>
              <a:pathLst>
                <a:path extrusionOk="0" h="6437" w="4936">
                  <a:moveTo>
                    <a:pt x="21" y="1"/>
                  </a:moveTo>
                  <a:lnTo>
                    <a:pt x="0" y="6436"/>
                  </a:lnTo>
                  <a:lnTo>
                    <a:pt x="4936" y="6436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7822965" y="5993659"/>
              <a:ext cx="719838" cy="390195"/>
            </a:xfrm>
            <a:custGeom>
              <a:rect b="b" l="l" r="r" t="t"/>
              <a:pathLst>
                <a:path extrusionOk="0" h="5065" w="9344">
                  <a:moveTo>
                    <a:pt x="0" y="0"/>
                  </a:moveTo>
                  <a:lnTo>
                    <a:pt x="458" y="5065"/>
                  </a:lnTo>
                  <a:lnTo>
                    <a:pt x="1900" y="5065"/>
                  </a:lnTo>
                  <a:lnTo>
                    <a:pt x="1900" y="3743"/>
                  </a:lnTo>
                  <a:cubicBezTo>
                    <a:pt x="2479" y="4700"/>
                    <a:pt x="3593" y="5065"/>
                    <a:pt x="3593" y="5065"/>
                  </a:cubicBezTo>
                  <a:lnTo>
                    <a:pt x="9343" y="5065"/>
                  </a:lnTo>
                  <a:cubicBezTo>
                    <a:pt x="9343" y="5065"/>
                    <a:pt x="5836" y="2858"/>
                    <a:pt x="4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7813644" y="5984877"/>
              <a:ext cx="738481" cy="407759"/>
            </a:xfrm>
            <a:custGeom>
              <a:rect b="b" l="l" r="r" t="t"/>
              <a:pathLst>
                <a:path extrusionOk="0" h="5293" w="9586">
                  <a:moveTo>
                    <a:pt x="4900" y="236"/>
                  </a:moveTo>
                  <a:cubicBezTo>
                    <a:pt x="5743" y="2572"/>
                    <a:pt x="8186" y="4443"/>
                    <a:pt x="9071" y="5057"/>
                  </a:cubicBezTo>
                  <a:lnTo>
                    <a:pt x="3736" y="5057"/>
                  </a:lnTo>
                  <a:cubicBezTo>
                    <a:pt x="3600" y="5007"/>
                    <a:pt x="2636" y="4643"/>
                    <a:pt x="2121" y="3800"/>
                  </a:cubicBezTo>
                  <a:cubicBezTo>
                    <a:pt x="2099" y="3766"/>
                    <a:pt x="2058" y="3746"/>
                    <a:pt x="2018" y="3746"/>
                  </a:cubicBezTo>
                  <a:cubicBezTo>
                    <a:pt x="2007" y="3746"/>
                    <a:pt x="1996" y="3747"/>
                    <a:pt x="1986" y="3750"/>
                  </a:cubicBezTo>
                  <a:cubicBezTo>
                    <a:pt x="1936" y="3764"/>
                    <a:pt x="1900" y="3807"/>
                    <a:pt x="1900" y="3857"/>
                  </a:cubicBezTo>
                  <a:lnTo>
                    <a:pt x="1900" y="5057"/>
                  </a:lnTo>
                  <a:lnTo>
                    <a:pt x="686" y="5057"/>
                  </a:lnTo>
                  <a:lnTo>
                    <a:pt x="250" y="236"/>
                  </a:lnTo>
                  <a:close/>
                  <a:moveTo>
                    <a:pt x="121" y="0"/>
                  </a:moveTo>
                  <a:cubicBezTo>
                    <a:pt x="93" y="0"/>
                    <a:pt x="57" y="14"/>
                    <a:pt x="36" y="36"/>
                  </a:cubicBezTo>
                  <a:cubicBezTo>
                    <a:pt x="14" y="64"/>
                    <a:pt x="0" y="93"/>
                    <a:pt x="7" y="129"/>
                  </a:cubicBezTo>
                  <a:lnTo>
                    <a:pt x="457" y="5186"/>
                  </a:lnTo>
                  <a:cubicBezTo>
                    <a:pt x="464" y="5250"/>
                    <a:pt x="514" y="5293"/>
                    <a:pt x="579" y="5293"/>
                  </a:cubicBezTo>
                  <a:lnTo>
                    <a:pt x="2021" y="5293"/>
                  </a:lnTo>
                  <a:cubicBezTo>
                    <a:pt x="2086" y="5293"/>
                    <a:pt x="2136" y="5243"/>
                    <a:pt x="2136" y="5179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93" y="5293"/>
                    <a:pt x="3707" y="5293"/>
                    <a:pt x="3714" y="5293"/>
                  </a:cubicBezTo>
                  <a:lnTo>
                    <a:pt x="9464" y="5293"/>
                  </a:lnTo>
                  <a:cubicBezTo>
                    <a:pt x="9514" y="5293"/>
                    <a:pt x="9557" y="5257"/>
                    <a:pt x="9571" y="5207"/>
                  </a:cubicBezTo>
                  <a:cubicBezTo>
                    <a:pt x="9586" y="5157"/>
                    <a:pt x="9571" y="5107"/>
                    <a:pt x="9521" y="5079"/>
                  </a:cubicBezTo>
                  <a:cubicBezTo>
                    <a:pt x="9493" y="5057"/>
                    <a:pt x="6043" y="2864"/>
                    <a:pt x="5100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729575" y="4987244"/>
              <a:ext cx="1448921" cy="1449461"/>
            </a:xfrm>
            <a:custGeom>
              <a:rect b="b" l="l" r="r" t="t"/>
              <a:pathLst>
                <a:path extrusionOk="0" h="18815" w="18808">
                  <a:moveTo>
                    <a:pt x="9401" y="236"/>
                  </a:moveTo>
                  <a:cubicBezTo>
                    <a:pt x="14458" y="236"/>
                    <a:pt x="18572" y="4350"/>
                    <a:pt x="18572" y="9407"/>
                  </a:cubicBezTo>
                  <a:cubicBezTo>
                    <a:pt x="18572" y="14464"/>
                    <a:pt x="14458" y="18579"/>
                    <a:pt x="9401" y="18579"/>
                  </a:cubicBezTo>
                  <a:cubicBezTo>
                    <a:pt x="4343" y="18579"/>
                    <a:pt x="229" y="14464"/>
                    <a:pt x="229" y="9407"/>
                  </a:cubicBezTo>
                  <a:cubicBezTo>
                    <a:pt x="229" y="4350"/>
                    <a:pt x="4343" y="236"/>
                    <a:pt x="9401" y="236"/>
                  </a:cubicBezTo>
                  <a:close/>
                  <a:moveTo>
                    <a:pt x="9401" y="0"/>
                  </a:moveTo>
                  <a:cubicBezTo>
                    <a:pt x="4215" y="0"/>
                    <a:pt x="1" y="4222"/>
                    <a:pt x="1" y="9407"/>
                  </a:cubicBezTo>
                  <a:cubicBezTo>
                    <a:pt x="1" y="14593"/>
                    <a:pt x="4215" y="18814"/>
                    <a:pt x="9401" y="18814"/>
                  </a:cubicBezTo>
                  <a:cubicBezTo>
                    <a:pt x="14586" y="18814"/>
                    <a:pt x="18808" y="14593"/>
                    <a:pt x="18808" y="9407"/>
                  </a:cubicBezTo>
                  <a:cubicBezTo>
                    <a:pt x="18808" y="4222"/>
                    <a:pt x="14586" y="0"/>
                    <a:pt x="9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7378383" y="5638209"/>
              <a:ext cx="147527" cy="147527"/>
            </a:xfrm>
            <a:custGeom>
              <a:rect b="b" l="l" r="r" t="t"/>
              <a:pathLst>
                <a:path extrusionOk="0" h="1915" w="1915">
                  <a:moveTo>
                    <a:pt x="957" y="0"/>
                  </a:moveTo>
                  <a:cubicBezTo>
                    <a:pt x="429" y="0"/>
                    <a:pt x="0" y="429"/>
                    <a:pt x="0" y="957"/>
                  </a:cubicBezTo>
                  <a:cubicBezTo>
                    <a:pt x="0" y="1486"/>
                    <a:pt x="429" y="1914"/>
                    <a:pt x="957" y="1914"/>
                  </a:cubicBezTo>
                  <a:cubicBezTo>
                    <a:pt x="1486" y="1914"/>
                    <a:pt x="1914" y="1486"/>
                    <a:pt x="1914" y="957"/>
                  </a:cubicBezTo>
                  <a:cubicBezTo>
                    <a:pt x="1914" y="429"/>
                    <a:pt x="1486" y="0"/>
                    <a:pt x="9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7191799" y="3773292"/>
              <a:ext cx="329181" cy="270325"/>
            </a:xfrm>
            <a:custGeom>
              <a:rect b="b" l="l" r="r" t="t"/>
              <a:pathLst>
                <a:path extrusionOk="0" h="3509" w="4273">
                  <a:moveTo>
                    <a:pt x="2759" y="0"/>
                  </a:moveTo>
                  <a:cubicBezTo>
                    <a:pt x="2205" y="0"/>
                    <a:pt x="1648" y="193"/>
                    <a:pt x="1222" y="530"/>
                  </a:cubicBezTo>
                  <a:cubicBezTo>
                    <a:pt x="379" y="1201"/>
                    <a:pt x="1" y="2408"/>
                    <a:pt x="322" y="3444"/>
                  </a:cubicBezTo>
                  <a:cubicBezTo>
                    <a:pt x="1043" y="3465"/>
                    <a:pt x="1351" y="3487"/>
                    <a:pt x="2072" y="3508"/>
                  </a:cubicBezTo>
                  <a:lnTo>
                    <a:pt x="4272" y="622"/>
                  </a:lnTo>
                  <a:cubicBezTo>
                    <a:pt x="3859" y="191"/>
                    <a:pt x="3310" y="0"/>
                    <a:pt x="2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7181938" y="3763739"/>
              <a:ext cx="345590" cy="288660"/>
            </a:xfrm>
            <a:custGeom>
              <a:rect b="b" l="l" r="r" t="t"/>
              <a:pathLst>
                <a:path extrusionOk="0" h="3747" w="4486">
                  <a:moveTo>
                    <a:pt x="2890" y="1"/>
                  </a:moveTo>
                  <a:cubicBezTo>
                    <a:pt x="2304" y="1"/>
                    <a:pt x="1719" y="211"/>
                    <a:pt x="1279" y="561"/>
                  </a:cubicBezTo>
                  <a:cubicBezTo>
                    <a:pt x="386" y="1268"/>
                    <a:pt x="0" y="2518"/>
                    <a:pt x="336" y="3604"/>
                  </a:cubicBezTo>
                  <a:lnTo>
                    <a:pt x="357" y="3682"/>
                  </a:lnTo>
                  <a:lnTo>
                    <a:pt x="443" y="3689"/>
                  </a:lnTo>
                  <a:cubicBezTo>
                    <a:pt x="879" y="3696"/>
                    <a:pt x="1157" y="3711"/>
                    <a:pt x="1479" y="3725"/>
                  </a:cubicBezTo>
                  <a:cubicBezTo>
                    <a:pt x="1686" y="3732"/>
                    <a:pt x="1907" y="3739"/>
                    <a:pt x="2193" y="3746"/>
                  </a:cubicBezTo>
                  <a:lnTo>
                    <a:pt x="2207" y="3518"/>
                  </a:lnTo>
                  <a:cubicBezTo>
                    <a:pt x="1914" y="3504"/>
                    <a:pt x="1693" y="3496"/>
                    <a:pt x="1486" y="3489"/>
                  </a:cubicBezTo>
                  <a:cubicBezTo>
                    <a:pt x="1186" y="3475"/>
                    <a:pt x="929" y="3461"/>
                    <a:pt x="536" y="3454"/>
                  </a:cubicBezTo>
                  <a:cubicBezTo>
                    <a:pt x="279" y="2489"/>
                    <a:pt x="643" y="1361"/>
                    <a:pt x="1429" y="746"/>
                  </a:cubicBezTo>
                  <a:cubicBezTo>
                    <a:pt x="1818" y="433"/>
                    <a:pt x="2354" y="243"/>
                    <a:pt x="2892" y="243"/>
                  </a:cubicBezTo>
                  <a:cubicBezTo>
                    <a:pt x="3408" y="243"/>
                    <a:pt x="3926" y="419"/>
                    <a:pt x="4314" y="832"/>
                  </a:cubicBezTo>
                  <a:lnTo>
                    <a:pt x="4486" y="668"/>
                  </a:lnTo>
                  <a:cubicBezTo>
                    <a:pt x="4041" y="202"/>
                    <a:pt x="3465" y="1"/>
                    <a:pt x="2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7318371" y="3809114"/>
              <a:ext cx="270787" cy="270248"/>
            </a:xfrm>
            <a:custGeom>
              <a:rect b="b" l="l" r="r" t="t"/>
              <a:pathLst>
                <a:path extrusionOk="0" h="3508" w="3515">
                  <a:moveTo>
                    <a:pt x="1758" y="0"/>
                  </a:moveTo>
                  <a:cubicBezTo>
                    <a:pt x="786" y="0"/>
                    <a:pt x="0" y="786"/>
                    <a:pt x="0" y="1750"/>
                  </a:cubicBezTo>
                  <a:cubicBezTo>
                    <a:pt x="0" y="2722"/>
                    <a:pt x="786" y="3507"/>
                    <a:pt x="1758" y="3507"/>
                  </a:cubicBezTo>
                  <a:cubicBezTo>
                    <a:pt x="2729" y="3507"/>
                    <a:pt x="3515" y="2722"/>
                    <a:pt x="3515" y="1750"/>
                  </a:cubicBezTo>
                  <a:cubicBezTo>
                    <a:pt x="3515" y="786"/>
                    <a:pt x="2729" y="0"/>
                    <a:pt x="1758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7184095" y="4128818"/>
              <a:ext cx="539340" cy="500282"/>
            </a:xfrm>
            <a:custGeom>
              <a:rect b="b" l="l" r="r" t="t"/>
              <a:pathLst>
                <a:path extrusionOk="0" h="6494" w="7001">
                  <a:moveTo>
                    <a:pt x="1" y="0"/>
                  </a:moveTo>
                  <a:lnTo>
                    <a:pt x="1" y="5215"/>
                  </a:lnTo>
                  <a:cubicBezTo>
                    <a:pt x="1" y="5922"/>
                    <a:pt x="572" y="6493"/>
                    <a:pt x="1279" y="6493"/>
                  </a:cubicBezTo>
                  <a:lnTo>
                    <a:pt x="5722" y="6493"/>
                  </a:lnTo>
                  <a:cubicBezTo>
                    <a:pt x="6429" y="6493"/>
                    <a:pt x="7001" y="5922"/>
                    <a:pt x="7001" y="5215"/>
                  </a:cubicBezTo>
                  <a:lnTo>
                    <a:pt x="7001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872094" y="4119805"/>
              <a:ext cx="421010" cy="1001719"/>
            </a:xfrm>
            <a:custGeom>
              <a:rect b="b" l="l" r="r" t="t"/>
              <a:pathLst>
                <a:path extrusionOk="0" h="13003" w="5465">
                  <a:moveTo>
                    <a:pt x="3772" y="0"/>
                  </a:moveTo>
                  <a:cubicBezTo>
                    <a:pt x="3161" y="0"/>
                    <a:pt x="2591" y="378"/>
                    <a:pt x="2372" y="989"/>
                  </a:cubicBezTo>
                  <a:lnTo>
                    <a:pt x="151" y="7203"/>
                  </a:lnTo>
                  <a:cubicBezTo>
                    <a:pt x="1" y="7617"/>
                    <a:pt x="43" y="8074"/>
                    <a:pt x="265" y="8453"/>
                  </a:cubicBezTo>
                  <a:lnTo>
                    <a:pt x="2479" y="12260"/>
                  </a:lnTo>
                  <a:cubicBezTo>
                    <a:pt x="2751" y="12739"/>
                    <a:pt x="3251" y="13003"/>
                    <a:pt x="3765" y="13003"/>
                  </a:cubicBezTo>
                  <a:cubicBezTo>
                    <a:pt x="4022" y="13003"/>
                    <a:pt x="4279" y="12939"/>
                    <a:pt x="4515" y="12803"/>
                  </a:cubicBezTo>
                  <a:cubicBezTo>
                    <a:pt x="5222" y="12389"/>
                    <a:pt x="5465" y="11474"/>
                    <a:pt x="5051" y="10767"/>
                  </a:cubicBezTo>
                  <a:lnTo>
                    <a:pt x="3186" y="7553"/>
                  </a:lnTo>
                  <a:lnTo>
                    <a:pt x="5179" y="1989"/>
                  </a:lnTo>
                  <a:cubicBezTo>
                    <a:pt x="5458" y="1217"/>
                    <a:pt x="5051" y="367"/>
                    <a:pt x="4279" y="89"/>
                  </a:cubicBezTo>
                  <a:cubicBezTo>
                    <a:pt x="4111" y="29"/>
                    <a:pt x="3940" y="0"/>
                    <a:pt x="3772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7049280" y="4917911"/>
              <a:ext cx="427096" cy="366467"/>
            </a:xfrm>
            <a:custGeom>
              <a:rect b="b" l="l" r="r" t="t"/>
              <a:pathLst>
                <a:path extrusionOk="0" h="4757" w="5544">
                  <a:moveTo>
                    <a:pt x="2365" y="0"/>
                  </a:moveTo>
                  <a:lnTo>
                    <a:pt x="1" y="1450"/>
                  </a:lnTo>
                  <a:cubicBezTo>
                    <a:pt x="315" y="2572"/>
                    <a:pt x="1901" y="4307"/>
                    <a:pt x="2758" y="4643"/>
                  </a:cubicBezTo>
                  <a:cubicBezTo>
                    <a:pt x="2960" y="4722"/>
                    <a:pt x="3228" y="4756"/>
                    <a:pt x="3514" y="4756"/>
                  </a:cubicBezTo>
                  <a:cubicBezTo>
                    <a:pt x="4439" y="4756"/>
                    <a:pt x="5544" y="4396"/>
                    <a:pt x="5151" y="4036"/>
                  </a:cubicBezTo>
                  <a:cubicBezTo>
                    <a:pt x="4629" y="3564"/>
                    <a:pt x="3779" y="2365"/>
                    <a:pt x="3779" y="2364"/>
                  </a:cubicBezTo>
                  <a:lnTo>
                    <a:pt x="3779" y="2364"/>
                  </a:lnTo>
                  <a:cubicBezTo>
                    <a:pt x="3779" y="2364"/>
                    <a:pt x="4892" y="2921"/>
                    <a:pt x="5147" y="2921"/>
                  </a:cubicBezTo>
                  <a:cubicBezTo>
                    <a:pt x="5255" y="2921"/>
                    <a:pt x="5209" y="2821"/>
                    <a:pt x="4858" y="2536"/>
                  </a:cubicBezTo>
                  <a:cubicBezTo>
                    <a:pt x="3672" y="1579"/>
                    <a:pt x="2365" y="0"/>
                    <a:pt x="2365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7275461" y="5139624"/>
              <a:ext cx="143675" cy="137666"/>
            </a:xfrm>
            <a:custGeom>
              <a:rect b="b" l="l" r="r" t="t"/>
              <a:pathLst>
                <a:path extrusionOk="0" h="1787" w="1865">
                  <a:moveTo>
                    <a:pt x="200" y="1"/>
                  </a:moveTo>
                  <a:lnTo>
                    <a:pt x="0" y="136"/>
                  </a:lnTo>
                  <a:cubicBezTo>
                    <a:pt x="486" y="844"/>
                    <a:pt x="1672" y="1744"/>
                    <a:pt x="1722" y="1786"/>
                  </a:cubicBezTo>
                  <a:lnTo>
                    <a:pt x="1865" y="1594"/>
                  </a:lnTo>
                  <a:cubicBezTo>
                    <a:pt x="1850" y="1586"/>
                    <a:pt x="657" y="679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7208285" y="5153953"/>
              <a:ext cx="160777" cy="135971"/>
            </a:xfrm>
            <a:custGeom>
              <a:rect b="b" l="l" r="r" t="t"/>
              <a:pathLst>
                <a:path extrusionOk="0" h="1765" w="2087">
                  <a:moveTo>
                    <a:pt x="201" y="0"/>
                  </a:moveTo>
                  <a:lnTo>
                    <a:pt x="1" y="129"/>
                  </a:lnTo>
                  <a:cubicBezTo>
                    <a:pt x="558" y="958"/>
                    <a:pt x="1908" y="1765"/>
                    <a:pt x="2058" y="1765"/>
                  </a:cubicBezTo>
                  <a:lnTo>
                    <a:pt x="2065" y="1765"/>
                  </a:lnTo>
                  <a:lnTo>
                    <a:pt x="2044" y="1643"/>
                  </a:lnTo>
                  <a:lnTo>
                    <a:pt x="2087" y="1536"/>
                  </a:lnTo>
                  <a:cubicBezTo>
                    <a:pt x="1944" y="1479"/>
                    <a:pt x="737" y="80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7167609" y="5173752"/>
              <a:ext cx="148066" cy="120024"/>
            </a:xfrm>
            <a:custGeom>
              <a:rect b="b" l="l" r="r" t="t"/>
              <a:pathLst>
                <a:path extrusionOk="0" h="1558" w="1922">
                  <a:moveTo>
                    <a:pt x="200" y="1"/>
                  </a:moveTo>
                  <a:lnTo>
                    <a:pt x="0" y="129"/>
                  </a:lnTo>
                  <a:cubicBezTo>
                    <a:pt x="572" y="1058"/>
                    <a:pt x="1793" y="1551"/>
                    <a:pt x="1907" y="1558"/>
                  </a:cubicBezTo>
                  <a:lnTo>
                    <a:pt x="1915" y="1322"/>
                  </a:lnTo>
                  <a:lnTo>
                    <a:pt x="1922" y="1322"/>
                  </a:lnTo>
                  <a:cubicBezTo>
                    <a:pt x="1779" y="1293"/>
                    <a:pt x="686" y="793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978328" y="4121269"/>
              <a:ext cx="325252" cy="357608"/>
            </a:xfrm>
            <a:custGeom>
              <a:rect b="b" l="l" r="r" t="t"/>
              <a:pathLst>
                <a:path extrusionOk="0" h="4642" w="4222">
                  <a:moveTo>
                    <a:pt x="2471" y="0"/>
                  </a:moveTo>
                  <a:cubicBezTo>
                    <a:pt x="1869" y="0"/>
                    <a:pt x="1298" y="357"/>
                    <a:pt x="1050" y="948"/>
                  </a:cubicBezTo>
                  <a:lnTo>
                    <a:pt x="0" y="3455"/>
                  </a:lnTo>
                  <a:lnTo>
                    <a:pt x="2843" y="4641"/>
                  </a:lnTo>
                  <a:lnTo>
                    <a:pt x="3893" y="2134"/>
                  </a:lnTo>
                  <a:cubicBezTo>
                    <a:pt x="4222" y="1355"/>
                    <a:pt x="3850" y="448"/>
                    <a:pt x="3064" y="120"/>
                  </a:cubicBezTo>
                  <a:cubicBezTo>
                    <a:pt x="2870" y="39"/>
                    <a:pt x="2669" y="0"/>
                    <a:pt x="247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7273227" y="3803798"/>
              <a:ext cx="249370" cy="164090"/>
            </a:xfrm>
            <a:custGeom>
              <a:rect b="b" l="l" r="r" t="t"/>
              <a:pathLst>
                <a:path extrusionOk="0" h="2130" w="3237">
                  <a:moveTo>
                    <a:pt x="2241" y="0"/>
                  </a:moveTo>
                  <a:cubicBezTo>
                    <a:pt x="1920" y="0"/>
                    <a:pt x="1561" y="100"/>
                    <a:pt x="1158" y="362"/>
                  </a:cubicBezTo>
                  <a:cubicBezTo>
                    <a:pt x="1158" y="362"/>
                    <a:pt x="736" y="584"/>
                    <a:pt x="194" y="705"/>
                  </a:cubicBezTo>
                  <a:lnTo>
                    <a:pt x="1" y="2112"/>
                  </a:lnTo>
                  <a:cubicBezTo>
                    <a:pt x="79" y="2124"/>
                    <a:pt x="158" y="2129"/>
                    <a:pt x="237" y="2129"/>
                  </a:cubicBezTo>
                  <a:cubicBezTo>
                    <a:pt x="1683" y="2129"/>
                    <a:pt x="3236" y="312"/>
                    <a:pt x="3236" y="312"/>
                  </a:cubicBezTo>
                  <a:cubicBezTo>
                    <a:pt x="2947" y="138"/>
                    <a:pt x="2619" y="0"/>
                    <a:pt x="2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7189025" y="4293370"/>
              <a:ext cx="92522" cy="189358"/>
            </a:xfrm>
            <a:custGeom>
              <a:rect b="b" l="l" r="r" t="t"/>
              <a:pathLst>
                <a:path extrusionOk="0" h="2458" w="1201">
                  <a:moveTo>
                    <a:pt x="987" y="0"/>
                  </a:moveTo>
                  <a:lnTo>
                    <a:pt x="1" y="2364"/>
                  </a:lnTo>
                  <a:lnTo>
                    <a:pt x="215" y="2457"/>
                  </a:lnTo>
                  <a:lnTo>
                    <a:pt x="1201" y="93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7705791" y="4291136"/>
              <a:ext cx="87515" cy="180037"/>
            </a:xfrm>
            <a:custGeom>
              <a:rect b="b" l="l" r="r" t="t"/>
              <a:pathLst>
                <a:path extrusionOk="0" h="2337" w="1136">
                  <a:moveTo>
                    <a:pt x="171" y="0"/>
                  </a:moveTo>
                  <a:lnTo>
                    <a:pt x="0" y="158"/>
                  </a:lnTo>
                  <a:cubicBezTo>
                    <a:pt x="843" y="1065"/>
                    <a:pt x="157" y="2158"/>
                    <a:pt x="129" y="2208"/>
                  </a:cubicBezTo>
                  <a:lnTo>
                    <a:pt x="329" y="2336"/>
                  </a:lnTo>
                  <a:cubicBezTo>
                    <a:pt x="336" y="2322"/>
                    <a:pt x="1136" y="1043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7477376" y="3999242"/>
              <a:ext cx="55159" cy="22880"/>
            </a:xfrm>
            <a:custGeom>
              <a:rect b="b" l="l" r="r" t="t"/>
              <a:pathLst>
                <a:path extrusionOk="0" h="297" w="716">
                  <a:moveTo>
                    <a:pt x="139" y="0"/>
                  </a:moveTo>
                  <a:cubicBezTo>
                    <a:pt x="99" y="0"/>
                    <a:pt x="60" y="21"/>
                    <a:pt x="36" y="54"/>
                  </a:cubicBezTo>
                  <a:cubicBezTo>
                    <a:pt x="1" y="111"/>
                    <a:pt x="22" y="182"/>
                    <a:pt x="72" y="218"/>
                  </a:cubicBezTo>
                  <a:cubicBezTo>
                    <a:pt x="165" y="275"/>
                    <a:pt x="258" y="297"/>
                    <a:pt x="344" y="297"/>
                  </a:cubicBezTo>
                  <a:cubicBezTo>
                    <a:pt x="508" y="297"/>
                    <a:pt x="636" y="225"/>
                    <a:pt x="644" y="225"/>
                  </a:cubicBezTo>
                  <a:cubicBezTo>
                    <a:pt x="701" y="189"/>
                    <a:pt x="715" y="118"/>
                    <a:pt x="686" y="61"/>
                  </a:cubicBezTo>
                  <a:cubicBezTo>
                    <a:pt x="667" y="23"/>
                    <a:pt x="629" y="1"/>
                    <a:pt x="589" y="1"/>
                  </a:cubicBezTo>
                  <a:cubicBezTo>
                    <a:pt x="569" y="1"/>
                    <a:pt x="548" y="6"/>
                    <a:pt x="529" y="18"/>
                  </a:cubicBezTo>
                  <a:cubicBezTo>
                    <a:pt x="529" y="18"/>
                    <a:pt x="447" y="59"/>
                    <a:pt x="349" y="59"/>
                  </a:cubicBezTo>
                  <a:cubicBezTo>
                    <a:pt x="301" y="59"/>
                    <a:pt x="248" y="49"/>
                    <a:pt x="201" y="18"/>
                  </a:cubicBezTo>
                  <a:cubicBezTo>
                    <a:pt x="181" y="6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7548944" y="3920818"/>
              <a:ext cx="18258" cy="29736"/>
            </a:xfrm>
            <a:custGeom>
              <a:rect b="b" l="l" r="r" t="t"/>
              <a:pathLst>
                <a:path extrusionOk="0" h="386" w="237">
                  <a:moveTo>
                    <a:pt x="115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5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7448256" y="3920818"/>
              <a:ext cx="18181" cy="29736"/>
            </a:xfrm>
            <a:custGeom>
              <a:rect b="b" l="l" r="r" t="t"/>
              <a:pathLst>
                <a:path extrusionOk="0" h="386" w="236">
                  <a:moveTo>
                    <a:pt x="114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4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7304042" y="3922975"/>
              <a:ext cx="61707" cy="61707"/>
            </a:xfrm>
            <a:custGeom>
              <a:rect b="b" l="l" r="r" t="t"/>
              <a:pathLst>
                <a:path extrusionOk="0" h="801" w="801">
                  <a:moveTo>
                    <a:pt x="401" y="1"/>
                  </a:moveTo>
                  <a:cubicBezTo>
                    <a:pt x="179" y="1"/>
                    <a:pt x="1" y="179"/>
                    <a:pt x="1" y="401"/>
                  </a:cubicBezTo>
                  <a:cubicBezTo>
                    <a:pt x="1" y="622"/>
                    <a:pt x="179" y="801"/>
                    <a:pt x="401" y="801"/>
                  </a:cubicBezTo>
                  <a:cubicBezTo>
                    <a:pt x="622" y="801"/>
                    <a:pt x="801" y="622"/>
                    <a:pt x="801" y="401"/>
                  </a:cubicBezTo>
                  <a:cubicBezTo>
                    <a:pt x="801" y="179"/>
                    <a:pt x="622" y="1"/>
                    <a:pt x="401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10216051" y="5746061"/>
              <a:ext cx="1054952" cy="629011"/>
            </a:xfrm>
            <a:custGeom>
              <a:rect b="b" l="l" r="r" t="t"/>
              <a:pathLst>
                <a:path extrusionOk="0" h="8165" w="13694">
                  <a:moveTo>
                    <a:pt x="2401" y="0"/>
                  </a:moveTo>
                  <a:cubicBezTo>
                    <a:pt x="1072" y="0"/>
                    <a:pt x="1" y="1072"/>
                    <a:pt x="1" y="2400"/>
                  </a:cubicBezTo>
                  <a:lnTo>
                    <a:pt x="1" y="5764"/>
                  </a:lnTo>
                  <a:cubicBezTo>
                    <a:pt x="1" y="7086"/>
                    <a:pt x="1072" y="8164"/>
                    <a:pt x="2401" y="8164"/>
                  </a:cubicBezTo>
                  <a:lnTo>
                    <a:pt x="13693" y="8164"/>
                  </a:lnTo>
                  <a:lnTo>
                    <a:pt x="1369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9373572" y="4765993"/>
              <a:ext cx="1240381" cy="402906"/>
            </a:xfrm>
            <a:custGeom>
              <a:rect b="b" l="l" r="r" t="t"/>
              <a:pathLst>
                <a:path extrusionOk="0" h="5230" w="16101">
                  <a:moveTo>
                    <a:pt x="15837" y="1358"/>
                  </a:moveTo>
                  <a:cubicBezTo>
                    <a:pt x="15572" y="486"/>
                    <a:pt x="14651" y="1"/>
                    <a:pt x="13779" y="265"/>
                  </a:cubicBezTo>
                  <a:lnTo>
                    <a:pt x="8615" y="1844"/>
                  </a:lnTo>
                  <a:lnTo>
                    <a:pt x="8387" y="1844"/>
                  </a:lnTo>
                  <a:lnTo>
                    <a:pt x="2237" y="251"/>
                  </a:lnTo>
                  <a:cubicBezTo>
                    <a:pt x="1351" y="22"/>
                    <a:pt x="458" y="551"/>
                    <a:pt x="230" y="1429"/>
                  </a:cubicBezTo>
                  <a:cubicBezTo>
                    <a:pt x="1" y="2308"/>
                    <a:pt x="530" y="3208"/>
                    <a:pt x="1408" y="3436"/>
                  </a:cubicBezTo>
                  <a:lnTo>
                    <a:pt x="8137" y="5179"/>
                  </a:lnTo>
                  <a:cubicBezTo>
                    <a:pt x="8272" y="5215"/>
                    <a:pt x="8408" y="5229"/>
                    <a:pt x="8544" y="5229"/>
                  </a:cubicBezTo>
                  <a:cubicBezTo>
                    <a:pt x="8708" y="5229"/>
                    <a:pt x="8872" y="5208"/>
                    <a:pt x="9029" y="5158"/>
                  </a:cubicBezTo>
                  <a:lnTo>
                    <a:pt x="14744" y="3415"/>
                  </a:lnTo>
                  <a:cubicBezTo>
                    <a:pt x="15608" y="3151"/>
                    <a:pt x="16101" y="2229"/>
                    <a:pt x="15837" y="1358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8988385" y="5248092"/>
              <a:ext cx="2033867" cy="1067509"/>
            </a:xfrm>
            <a:custGeom>
              <a:rect b="b" l="l" r="r" t="t"/>
              <a:pathLst>
                <a:path extrusionOk="0" h="13857" w="26401">
                  <a:moveTo>
                    <a:pt x="11992" y="0"/>
                  </a:moveTo>
                  <a:cubicBezTo>
                    <a:pt x="11344" y="0"/>
                    <a:pt x="10720" y="261"/>
                    <a:pt x="10265" y="728"/>
                  </a:cubicBezTo>
                  <a:lnTo>
                    <a:pt x="4601" y="6578"/>
                  </a:lnTo>
                  <a:lnTo>
                    <a:pt x="1580" y="8250"/>
                  </a:lnTo>
                  <a:cubicBezTo>
                    <a:pt x="422" y="8893"/>
                    <a:pt x="1" y="10343"/>
                    <a:pt x="644" y="11500"/>
                  </a:cubicBezTo>
                  <a:cubicBezTo>
                    <a:pt x="701" y="11607"/>
                    <a:pt x="765" y="11707"/>
                    <a:pt x="837" y="11800"/>
                  </a:cubicBezTo>
                  <a:cubicBezTo>
                    <a:pt x="908" y="12307"/>
                    <a:pt x="1144" y="12793"/>
                    <a:pt x="1537" y="13178"/>
                  </a:cubicBezTo>
                  <a:cubicBezTo>
                    <a:pt x="2001" y="13628"/>
                    <a:pt x="2601" y="13857"/>
                    <a:pt x="3201" y="13857"/>
                  </a:cubicBezTo>
                  <a:cubicBezTo>
                    <a:pt x="3830" y="13857"/>
                    <a:pt x="4451" y="13607"/>
                    <a:pt x="4922" y="13128"/>
                  </a:cubicBezTo>
                  <a:lnTo>
                    <a:pt x="7537" y="10421"/>
                  </a:lnTo>
                  <a:lnTo>
                    <a:pt x="14808" y="6400"/>
                  </a:lnTo>
                  <a:lnTo>
                    <a:pt x="21408" y="6414"/>
                  </a:lnTo>
                  <a:lnTo>
                    <a:pt x="23929" y="6414"/>
                  </a:lnTo>
                  <a:cubicBezTo>
                    <a:pt x="25187" y="6414"/>
                    <a:pt x="26229" y="5443"/>
                    <a:pt x="26315" y="4186"/>
                  </a:cubicBezTo>
                  <a:cubicBezTo>
                    <a:pt x="26401" y="2928"/>
                    <a:pt x="25501" y="1828"/>
                    <a:pt x="24258" y="1657"/>
                  </a:cubicBezTo>
                  <a:lnTo>
                    <a:pt x="12308" y="21"/>
                  </a:lnTo>
                  <a:cubicBezTo>
                    <a:pt x="12202" y="7"/>
                    <a:pt x="12097" y="0"/>
                    <a:pt x="11992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0476900" y="4480416"/>
              <a:ext cx="279569" cy="279646"/>
            </a:xfrm>
            <a:custGeom>
              <a:rect b="b" l="l" r="r" t="t"/>
              <a:pathLst>
                <a:path extrusionOk="0" h="3630" w="3629">
                  <a:moveTo>
                    <a:pt x="1815" y="1"/>
                  </a:moveTo>
                  <a:cubicBezTo>
                    <a:pt x="815" y="1"/>
                    <a:pt x="0" y="815"/>
                    <a:pt x="0" y="1815"/>
                  </a:cubicBezTo>
                  <a:cubicBezTo>
                    <a:pt x="0" y="2815"/>
                    <a:pt x="815" y="3629"/>
                    <a:pt x="1815" y="3629"/>
                  </a:cubicBezTo>
                  <a:cubicBezTo>
                    <a:pt x="2822" y="3629"/>
                    <a:pt x="3629" y="2815"/>
                    <a:pt x="3629" y="1815"/>
                  </a:cubicBezTo>
                  <a:cubicBezTo>
                    <a:pt x="3629" y="815"/>
                    <a:pt x="2822" y="1"/>
                    <a:pt x="1815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0459258" y="4793496"/>
              <a:ext cx="522314" cy="516228"/>
            </a:xfrm>
            <a:custGeom>
              <a:rect b="b" l="l" r="r" t="t"/>
              <a:pathLst>
                <a:path extrusionOk="0" h="6701" w="6780">
                  <a:moveTo>
                    <a:pt x="1" y="1"/>
                  </a:moveTo>
                  <a:lnTo>
                    <a:pt x="1036" y="5644"/>
                  </a:lnTo>
                  <a:cubicBezTo>
                    <a:pt x="1129" y="6272"/>
                    <a:pt x="1515" y="6701"/>
                    <a:pt x="2094" y="6701"/>
                  </a:cubicBezTo>
                  <a:lnTo>
                    <a:pt x="5729" y="6701"/>
                  </a:lnTo>
                  <a:cubicBezTo>
                    <a:pt x="6308" y="6701"/>
                    <a:pt x="6779" y="6229"/>
                    <a:pt x="6779" y="5644"/>
                  </a:cubicBezTo>
                  <a:lnTo>
                    <a:pt x="5994" y="1372"/>
                  </a:lnTo>
                  <a:cubicBezTo>
                    <a:pt x="5851" y="572"/>
                    <a:pt x="5158" y="1"/>
                    <a:pt x="4351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8601042" y="5828568"/>
              <a:ext cx="677468" cy="556365"/>
            </a:xfrm>
            <a:custGeom>
              <a:rect b="b" l="l" r="r" t="t"/>
              <a:pathLst>
                <a:path extrusionOk="0" h="7222" w="8794">
                  <a:moveTo>
                    <a:pt x="0" y="1"/>
                  </a:moveTo>
                  <a:lnTo>
                    <a:pt x="4072" y="7222"/>
                  </a:lnTo>
                  <a:lnTo>
                    <a:pt x="8793" y="4872"/>
                  </a:lnTo>
                  <a:lnTo>
                    <a:pt x="7443" y="222"/>
                  </a:lnTo>
                  <a:cubicBezTo>
                    <a:pt x="6273" y="805"/>
                    <a:pt x="5115" y="1006"/>
                    <a:pt x="4073" y="1006"/>
                  </a:cubicBezTo>
                  <a:cubicBezTo>
                    <a:pt x="1746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8591104" y="5819555"/>
              <a:ext cx="697266" cy="574777"/>
            </a:xfrm>
            <a:custGeom>
              <a:rect b="b" l="l" r="r" t="t"/>
              <a:pathLst>
                <a:path extrusionOk="0" h="7461" w="9051">
                  <a:moveTo>
                    <a:pt x="422" y="396"/>
                  </a:moveTo>
                  <a:lnTo>
                    <a:pt x="422" y="396"/>
                  </a:lnTo>
                  <a:cubicBezTo>
                    <a:pt x="1054" y="685"/>
                    <a:pt x="2482" y="1235"/>
                    <a:pt x="4224" y="1235"/>
                  </a:cubicBezTo>
                  <a:cubicBezTo>
                    <a:pt x="5242" y="1235"/>
                    <a:pt x="6366" y="1048"/>
                    <a:pt x="7501" y="510"/>
                  </a:cubicBezTo>
                  <a:lnTo>
                    <a:pt x="8779" y="4932"/>
                  </a:lnTo>
                  <a:lnTo>
                    <a:pt x="4251" y="7189"/>
                  </a:lnTo>
                  <a:lnTo>
                    <a:pt x="422" y="396"/>
                  </a:lnTo>
                  <a:close/>
                  <a:moveTo>
                    <a:pt x="132" y="0"/>
                  </a:moveTo>
                  <a:cubicBezTo>
                    <a:pt x="101" y="0"/>
                    <a:pt x="72" y="13"/>
                    <a:pt x="51" y="39"/>
                  </a:cubicBezTo>
                  <a:cubicBezTo>
                    <a:pt x="8" y="75"/>
                    <a:pt x="1" y="132"/>
                    <a:pt x="29" y="175"/>
                  </a:cubicBezTo>
                  <a:lnTo>
                    <a:pt x="4101" y="7403"/>
                  </a:lnTo>
                  <a:cubicBezTo>
                    <a:pt x="4122" y="7439"/>
                    <a:pt x="4158" y="7460"/>
                    <a:pt x="4201" y="7460"/>
                  </a:cubicBezTo>
                  <a:cubicBezTo>
                    <a:pt x="4215" y="7460"/>
                    <a:pt x="4237" y="7453"/>
                    <a:pt x="4251" y="7446"/>
                  </a:cubicBezTo>
                  <a:lnTo>
                    <a:pt x="8972" y="5096"/>
                  </a:lnTo>
                  <a:cubicBezTo>
                    <a:pt x="9022" y="5068"/>
                    <a:pt x="9051" y="5010"/>
                    <a:pt x="9037" y="4960"/>
                  </a:cubicBezTo>
                  <a:lnTo>
                    <a:pt x="7687" y="310"/>
                  </a:lnTo>
                  <a:cubicBezTo>
                    <a:pt x="7679" y="275"/>
                    <a:pt x="7651" y="246"/>
                    <a:pt x="7622" y="232"/>
                  </a:cubicBezTo>
                  <a:cubicBezTo>
                    <a:pt x="7609" y="225"/>
                    <a:pt x="7594" y="222"/>
                    <a:pt x="7578" y="222"/>
                  </a:cubicBezTo>
                  <a:cubicBezTo>
                    <a:pt x="7558" y="222"/>
                    <a:pt x="7538" y="227"/>
                    <a:pt x="7522" y="239"/>
                  </a:cubicBezTo>
                  <a:cubicBezTo>
                    <a:pt x="6379" y="806"/>
                    <a:pt x="5243" y="1002"/>
                    <a:pt x="4220" y="1002"/>
                  </a:cubicBezTo>
                  <a:cubicBezTo>
                    <a:pt x="1942" y="1002"/>
                    <a:pt x="218" y="32"/>
                    <a:pt x="194" y="18"/>
                  </a:cubicBezTo>
                  <a:cubicBezTo>
                    <a:pt x="174" y="6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9451225" y="5423583"/>
              <a:ext cx="1269501" cy="751193"/>
            </a:xfrm>
            <a:custGeom>
              <a:rect b="b" l="l" r="r" t="t"/>
              <a:pathLst>
                <a:path extrusionOk="0" h="9751" w="16479">
                  <a:moveTo>
                    <a:pt x="8750" y="0"/>
                  </a:moveTo>
                  <a:lnTo>
                    <a:pt x="0" y="9593"/>
                  </a:lnTo>
                  <a:lnTo>
                    <a:pt x="172" y="9750"/>
                  </a:lnTo>
                  <a:lnTo>
                    <a:pt x="8850" y="229"/>
                  </a:lnTo>
                  <a:lnTo>
                    <a:pt x="16479" y="229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10793292" y="4933318"/>
              <a:ext cx="143675" cy="382491"/>
            </a:xfrm>
            <a:custGeom>
              <a:rect b="b" l="l" r="r" t="t"/>
              <a:pathLst>
                <a:path extrusionOk="0" h="4965" w="1865">
                  <a:moveTo>
                    <a:pt x="1636" y="0"/>
                  </a:moveTo>
                  <a:lnTo>
                    <a:pt x="0" y="4893"/>
                  </a:lnTo>
                  <a:lnTo>
                    <a:pt x="222" y="4964"/>
                  </a:lnTo>
                  <a:lnTo>
                    <a:pt x="1865" y="79"/>
                  </a:lnTo>
                  <a:lnTo>
                    <a:pt x="1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9902433" y="4809982"/>
              <a:ext cx="1026833" cy="749036"/>
            </a:xfrm>
            <a:custGeom>
              <a:rect b="b" l="l" r="r" t="t"/>
              <a:pathLst>
                <a:path extrusionOk="0" h="9723" w="13329">
                  <a:moveTo>
                    <a:pt x="11489" y="1"/>
                  </a:moveTo>
                  <a:cubicBezTo>
                    <a:pt x="10785" y="1"/>
                    <a:pt x="10137" y="455"/>
                    <a:pt x="9922" y="1165"/>
                  </a:cubicBezTo>
                  <a:lnTo>
                    <a:pt x="8464" y="5930"/>
                  </a:lnTo>
                  <a:lnTo>
                    <a:pt x="2436" y="3687"/>
                  </a:lnTo>
                  <a:cubicBezTo>
                    <a:pt x="2249" y="3618"/>
                    <a:pt x="2056" y="3585"/>
                    <a:pt x="1867" y="3585"/>
                  </a:cubicBezTo>
                  <a:cubicBezTo>
                    <a:pt x="1198" y="3585"/>
                    <a:pt x="567" y="3996"/>
                    <a:pt x="322" y="4658"/>
                  </a:cubicBezTo>
                  <a:cubicBezTo>
                    <a:pt x="0" y="5508"/>
                    <a:pt x="436" y="6458"/>
                    <a:pt x="1286" y="6773"/>
                  </a:cubicBezTo>
                  <a:lnTo>
                    <a:pt x="8950" y="9623"/>
                  </a:lnTo>
                  <a:cubicBezTo>
                    <a:pt x="9136" y="9694"/>
                    <a:pt x="9329" y="9723"/>
                    <a:pt x="9529" y="9723"/>
                  </a:cubicBezTo>
                  <a:cubicBezTo>
                    <a:pt x="9779" y="9723"/>
                    <a:pt x="10029" y="9665"/>
                    <a:pt x="10257" y="9551"/>
                  </a:cubicBezTo>
                  <a:cubicBezTo>
                    <a:pt x="10664" y="9351"/>
                    <a:pt x="10964" y="8994"/>
                    <a:pt x="11100" y="8558"/>
                  </a:cubicBezTo>
                  <a:lnTo>
                    <a:pt x="13064" y="2123"/>
                  </a:lnTo>
                  <a:cubicBezTo>
                    <a:pt x="13329" y="1258"/>
                    <a:pt x="12843" y="337"/>
                    <a:pt x="11972" y="73"/>
                  </a:cubicBezTo>
                  <a:cubicBezTo>
                    <a:pt x="11811" y="24"/>
                    <a:pt x="11649" y="1"/>
                    <a:pt x="11489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9473720" y="5065745"/>
              <a:ext cx="626854" cy="267089"/>
            </a:xfrm>
            <a:custGeom>
              <a:rect b="b" l="l" r="r" t="t"/>
              <a:pathLst>
                <a:path extrusionOk="0" h="3467" w="8137">
                  <a:moveTo>
                    <a:pt x="5443" y="0"/>
                  </a:moveTo>
                  <a:cubicBezTo>
                    <a:pt x="4645" y="0"/>
                    <a:pt x="3732" y="150"/>
                    <a:pt x="2794" y="603"/>
                  </a:cubicBezTo>
                  <a:cubicBezTo>
                    <a:pt x="1" y="1945"/>
                    <a:pt x="5015" y="2460"/>
                    <a:pt x="7351" y="3467"/>
                  </a:cubicBezTo>
                  <a:lnTo>
                    <a:pt x="8137" y="581"/>
                  </a:lnTo>
                  <a:cubicBezTo>
                    <a:pt x="8137" y="581"/>
                    <a:pt x="7012" y="0"/>
                    <a:pt x="544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9615854" y="5027997"/>
              <a:ext cx="302064" cy="91366"/>
            </a:xfrm>
            <a:custGeom>
              <a:rect b="b" l="l" r="r" t="t"/>
              <a:pathLst>
                <a:path extrusionOk="0" h="1186" w="3921">
                  <a:moveTo>
                    <a:pt x="652" y="1"/>
                  </a:moveTo>
                  <a:cubicBezTo>
                    <a:pt x="1" y="1"/>
                    <a:pt x="476" y="1089"/>
                    <a:pt x="2942" y="1185"/>
                  </a:cubicBezTo>
                  <a:lnTo>
                    <a:pt x="3920" y="507"/>
                  </a:lnTo>
                  <a:cubicBezTo>
                    <a:pt x="3920" y="507"/>
                    <a:pt x="1735" y="293"/>
                    <a:pt x="906" y="43"/>
                  </a:cubicBezTo>
                  <a:cubicBezTo>
                    <a:pt x="808" y="14"/>
                    <a:pt x="723" y="1"/>
                    <a:pt x="652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9613004" y="5137236"/>
              <a:ext cx="248215" cy="34359"/>
            </a:xfrm>
            <a:custGeom>
              <a:rect b="b" l="l" r="r" t="t"/>
              <a:pathLst>
                <a:path extrusionOk="0" h="446" w="3222">
                  <a:moveTo>
                    <a:pt x="2267" y="1"/>
                  </a:moveTo>
                  <a:cubicBezTo>
                    <a:pt x="1014" y="1"/>
                    <a:pt x="12" y="217"/>
                    <a:pt x="0" y="217"/>
                  </a:cubicBezTo>
                  <a:lnTo>
                    <a:pt x="50" y="446"/>
                  </a:lnTo>
                  <a:cubicBezTo>
                    <a:pt x="62" y="446"/>
                    <a:pt x="1033" y="236"/>
                    <a:pt x="2248" y="236"/>
                  </a:cubicBezTo>
                  <a:cubicBezTo>
                    <a:pt x="2551" y="236"/>
                    <a:pt x="2870" y="249"/>
                    <a:pt x="3193" y="282"/>
                  </a:cubicBezTo>
                  <a:lnTo>
                    <a:pt x="3221" y="46"/>
                  </a:lnTo>
                  <a:cubicBezTo>
                    <a:pt x="2896" y="14"/>
                    <a:pt x="2574" y="1"/>
                    <a:pt x="2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9665774" y="5080074"/>
              <a:ext cx="194366" cy="34898"/>
            </a:xfrm>
            <a:custGeom>
              <a:rect b="b" l="l" r="r" t="t"/>
              <a:pathLst>
                <a:path extrusionOk="0" h="453" w="2523">
                  <a:moveTo>
                    <a:pt x="2365" y="1"/>
                  </a:moveTo>
                  <a:cubicBezTo>
                    <a:pt x="1175" y="1"/>
                    <a:pt x="14" y="224"/>
                    <a:pt x="1" y="224"/>
                  </a:cubicBezTo>
                  <a:lnTo>
                    <a:pt x="44" y="452"/>
                  </a:lnTo>
                  <a:cubicBezTo>
                    <a:pt x="57" y="452"/>
                    <a:pt x="1189" y="237"/>
                    <a:pt x="2362" y="237"/>
                  </a:cubicBezTo>
                  <a:cubicBezTo>
                    <a:pt x="2415" y="237"/>
                    <a:pt x="2469" y="237"/>
                    <a:pt x="2522" y="238"/>
                  </a:cubicBezTo>
                  <a:lnTo>
                    <a:pt x="2522" y="2"/>
                  </a:lnTo>
                  <a:cubicBezTo>
                    <a:pt x="2470" y="1"/>
                    <a:pt x="2417" y="1"/>
                    <a:pt x="2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0163204" y="4787487"/>
              <a:ext cx="581710" cy="497508"/>
            </a:xfrm>
            <a:custGeom>
              <a:rect b="b" l="l" r="r" t="t"/>
              <a:pathLst>
                <a:path extrusionOk="0" h="6458" w="7551">
                  <a:moveTo>
                    <a:pt x="7329" y="0"/>
                  </a:moveTo>
                  <a:lnTo>
                    <a:pt x="5158" y="6165"/>
                  </a:lnTo>
                  <a:lnTo>
                    <a:pt x="79" y="4422"/>
                  </a:lnTo>
                  <a:lnTo>
                    <a:pt x="1" y="4643"/>
                  </a:lnTo>
                  <a:lnTo>
                    <a:pt x="5301" y="6457"/>
                  </a:lnTo>
                  <a:lnTo>
                    <a:pt x="7551" y="79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10513723" y="4644583"/>
              <a:ext cx="63402" cy="33974"/>
            </a:xfrm>
            <a:custGeom>
              <a:rect b="b" l="l" r="r" t="t"/>
              <a:pathLst>
                <a:path extrusionOk="0" h="441" w="823">
                  <a:moveTo>
                    <a:pt x="696" y="0"/>
                  </a:moveTo>
                  <a:cubicBezTo>
                    <a:pt x="673" y="0"/>
                    <a:pt x="650" y="6"/>
                    <a:pt x="629" y="20"/>
                  </a:cubicBezTo>
                  <a:cubicBezTo>
                    <a:pt x="629" y="20"/>
                    <a:pt x="372" y="177"/>
                    <a:pt x="115" y="205"/>
                  </a:cubicBezTo>
                  <a:cubicBezTo>
                    <a:pt x="51" y="212"/>
                    <a:pt x="1" y="277"/>
                    <a:pt x="15" y="341"/>
                  </a:cubicBezTo>
                  <a:cubicBezTo>
                    <a:pt x="22" y="398"/>
                    <a:pt x="72" y="441"/>
                    <a:pt x="129" y="441"/>
                  </a:cubicBezTo>
                  <a:lnTo>
                    <a:pt x="144" y="441"/>
                  </a:lnTo>
                  <a:cubicBezTo>
                    <a:pt x="451" y="405"/>
                    <a:pt x="737" y="227"/>
                    <a:pt x="751" y="220"/>
                  </a:cubicBezTo>
                  <a:cubicBezTo>
                    <a:pt x="808" y="184"/>
                    <a:pt x="822" y="112"/>
                    <a:pt x="794" y="55"/>
                  </a:cubicBezTo>
                  <a:cubicBezTo>
                    <a:pt x="771" y="19"/>
                    <a:pt x="734" y="0"/>
                    <a:pt x="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8750186" y="5874251"/>
              <a:ext cx="707666" cy="511298"/>
            </a:xfrm>
            <a:custGeom>
              <a:rect b="b" l="l" r="r" t="t"/>
              <a:pathLst>
                <a:path extrusionOk="0" h="6637" w="9186">
                  <a:moveTo>
                    <a:pt x="6279" y="0"/>
                  </a:moveTo>
                  <a:cubicBezTo>
                    <a:pt x="4815" y="1577"/>
                    <a:pt x="2211" y="1799"/>
                    <a:pt x="862" y="1799"/>
                  </a:cubicBezTo>
                  <a:cubicBezTo>
                    <a:pt x="335" y="1799"/>
                    <a:pt x="0" y="1765"/>
                    <a:pt x="0" y="1765"/>
                  </a:cubicBezTo>
                  <a:lnTo>
                    <a:pt x="0" y="1765"/>
                  </a:lnTo>
                  <a:lnTo>
                    <a:pt x="6586" y="6636"/>
                  </a:lnTo>
                  <a:lnTo>
                    <a:pt x="9186" y="3822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8740248" y="5865469"/>
              <a:ext cx="727542" cy="529402"/>
            </a:xfrm>
            <a:custGeom>
              <a:rect b="b" l="l" r="r" t="t"/>
              <a:pathLst>
                <a:path extrusionOk="0" h="6872" w="9444">
                  <a:moveTo>
                    <a:pt x="6401" y="300"/>
                  </a:moveTo>
                  <a:lnTo>
                    <a:pt x="9165" y="3929"/>
                  </a:lnTo>
                  <a:lnTo>
                    <a:pt x="6701" y="6593"/>
                  </a:lnTo>
                  <a:lnTo>
                    <a:pt x="522" y="2022"/>
                  </a:lnTo>
                  <a:lnTo>
                    <a:pt x="522" y="2022"/>
                  </a:lnTo>
                  <a:cubicBezTo>
                    <a:pt x="666" y="2028"/>
                    <a:pt x="843" y="2033"/>
                    <a:pt x="1046" y="2033"/>
                  </a:cubicBezTo>
                  <a:cubicBezTo>
                    <a:pt x="2397" y="2033"/>
                    <a:pt x="4898" y="1809"/>
                    <a:pt x="6401" y="300"/>
                  </a:cubicBezTo>
                  <a:close/>
                  <a:moveTo>
                    <a:pt x="6415" y="0"/>
                  </a:moveTo>
                  <a:cubicBezTo>
                    <a:pt x="6379" y="0"/>
                    <a:pt x="6343" y="14"/>
                    <a:pt x="6322" y="36"/>
                  </a:cubicBezTo>
                  <a:cubicBezTo>
                    <a:pt x="4889" y="1583"/>
                    <a:pt x="2298" y="1794"/>
                    <a:pt x="972" y="1794"/>
                  </a:cubicBezTo>
                  <a:cubicBezTo>
                    <a:pt x="474" y="1794"/>
                    <a:pt x="155" y="1764"/>
                    <a:pt x="143" y="1764"/>
                  </a:cubicBezTo>
                  <a:cubicBezTo>
                    <a:pt x="138" y="1764"/>
                    <a:pt x="133" y="1763"/>
                    <a:pt x="128" y="1763"/>
                  </a:cubicBezTo>
                  <a:cubicBezTo>
                    <a:pt x="83" y="1763"/>
                    <a:pt x="41" y="1791"/>
                    <a:pt x="22" y="1836"/>
                  </a:cubicBezTo>
                  <a:cubicBezTo>
                    <a:pt x="1" y="1886"/>
                    <a:pt x="22" y="1943"/>
                    <a:pt x="65" y="1972"/>
                  </a:cubicBezTo>
                  <a:lnTo>
                    <a:pt x="6651" y="6843"/>
                  </a:lnTo>
                  <a:cubicBezTo>
                    <a:pt x="6665" y="6864"/>
                    <a:pt x="6693" y="6872"/>
                    <a:pt x="6715" y="6872"/>
                  </a:cubicBezTo>
                  <a:cubicBezTo>
                    <a:pt x="6751" y="6872"/>
                    <a:pt x="6779" y="6857"/>
                    <a:pt x="6801" y="6829"/>
                  </a:cubicBezTo>
                  <a:lnTo>
                    <a:pt x="9401" y="4014"/>
                  </a:lnTo>
                  <a:cubicBezTo>
                    <a:pt x="9443" y="3972"/>
                    <a:pt x="9443" y="3907"/>
                    <a:pt x="9408" y="3864"/>
                  </a:cubicBezTo>
                  <a:lnTo>
                    <a:pt x="6501" y="43"/>
                  </a:lnTo>
                  <a:cubicBezTo>
                    <a:pt x="6479" y="14"/>
                    <a:pt x="6451" y="0"/>
                    <a:pt x="64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10476900" y="4934936"/>
              <a:ext cx="74341" cy="330799"/>
            </a:xfrm>
            <a:custGeom>
              <a:rect b="b" l="l" r="r" t="t"/>
              <a:pathLst>
                <a:path extrusionOk="0" h="4294" w="965">
                  <a:moveTo>
                    <a:pt x="229" y="1"/>
                  </a:moveTo>
                  <a:lnTo>
                    <a:pt x="0" y="43"/>
                  </a:lnTo>
                  <a:lnTo>
                    <a:pt x="729" y="4293"/>
                  </a:lnTo>
                  <a:lnTo>
                    <a:pt x="965" y="425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10555015" y="4587652"/>
              <a:ext cx="62786" cy="26193"/>
            </a:xfrm>
            <a:custGeom>
              <a:rect b="b" l="l" r="r" t="t"/>
              <a:pathLst>
                <a:path extrusionOk="0" h="340" w="815">
                  <a:moveTo>
                    <a:pt x="386" y="1"/>
                  </a:moveTo>
                  <a:cubicBezTo>
                    <a:pt x="275" y="1"/>
                    <a:pt x="157" y="36"/>
                    <a:pt x="51" y="137"/>
                  </a:cubicBezTo>
                  <a:cubicBezTo>
                    <a:pt x="8" y="180"/>
                    <a:pt x="1" y="259"/>
                    <a:pt x="43" y="301"/>
                  </a:cubicBezTo>
                  <a:cubicBezTo>
                    <a:pt x="69" y="327"/>
                    <a:pt x="101" y="340"/>
                    <a:pt x="133" y="340"/>
                  </a:cubicBezTo>
                  <a:cubicBezTo>
                    <a:pt x="162" y="340"/>
                    <a:pt x="191" y="329"/>
                    <a:pt x="215" y="309"/>
                  </a:cubicBezTo>
                  <a:cubicBezTo>
                    <a:pt x="274" y="254"/>
                    <a:pt x="337" y="236"/>
                    <a:pt x="395" y="236"/>
                  </a:cubicBezTo>
                  <a:cubicBezTo>
                    <a:pt x="504" y="236"/>
                    <a:pt x="596" y="302"/>
                    <a:pt x="615" y="316"/>
                  </a:cubicBezTo>
                  <a:cubicBezTo>
                    <a:pt x="636" y="330"/>
                    <a:pt x="658" y="337"/>
                    <a:pt x="686" y="337"/>
                  </a:cubicBezTo>
                  <a:cubicBezTo>
                    <a:pt x="722" y="337"/>
                    <a:pt x="751" y="323"/>
                    <a:pt x="779" y="294"/>
                  </a:cubicBezTo>
                  <a:cubicBezTo>
                    <a:pt x="815" y="244"/>
                    <a:pt x="808" y="173"/>
                    <a:pt x="758" y="130"/>
                  </a:cubicBezTo>
                  <a:cubicBezTo>
                    <a:pt x="683" y="72"/>
                    <a:pt x="5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0467501" y="4587190"/>
              <a:ext cx="57316" cy="26116"/>
            </a:xfrm>
            <a:custGeom>
              <a:rect b="b" l="l" r="r" t="t"/>
              <a:pathLst>
                <a:path extrusionOk="0" h="339" w="744">
                  <a:moveTo>
                    <a:pt x="355" y="1"/>
                  </a:moveTo>
                  <a:cubicBezTo>
                    <a:pt x="251" y="1"/>
                    <a:pt x="141" y="40"/>
                    <a:pt x="44" y="143"/>
                  </a:cubicBezTo>
                  <a:cubicBezTo>
                    <a:pt x="1" y="186"/>
                    <a:pt x="1" y="265"/>
                    <a:pt x="51" y="307"/>
                  </a:cubicBezTo>
                  <a:cubicBezTo>
                    <a:pt x="72" y="328"/>
                    <a:pt x="100" y="339"/>
                    <a:pt x="130" y="339"/>
                  </a:cubicBezTo>
                  <a:cubicBezTo>
                    <a:pt x="161" y="339"/>
                    <a:pt x="193" y="326"/>
                    <a:pt x="215" y="300"/>
                  </a:cubicBezTo>
                  <a:cubicBezTo>
                    <a:pt x="262" y="251"/>
                    <a:pt x="311" y="234"/>
                    <a:pt x="356" y="234"/>
                  </a:cubicBezTo>
                  <a:cubicBezTo>
                    <a:pt x="441" y="234"/>
                    <a:pt x="513" y="293"/>
                    <a:pt x="537" y="307"/>
                  </a:cubicBezTo>
                  <a:cubicBezTo>
                    <a:pt x="558" y="329"/>
                    <a:pt x="587" y="336"/>
                    <a:pt x="615" y="336"/>
                  </a:cubicBezTo>
                  <a:cubicBezTo>
                    <a:pt x="644" y="336"/>
                    <a:pt x="679" y="329"/>
                    <a:pt x="701" y="300"/>
                  </a:cubicBezTo>
                  <a:cubicBezTo>
                    <a:pt x="744" y="250"/>
                    <a:pt x="737" y="179"/>
                    <a:pt x="694" y="136"/>
                  </a:cubicBezTo>
                  <a:cubicBezTo>
                    <a:pt x="614" y="64"/>
                    <a:pt x="489" y="1"/>
                    <a:pt x="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10668954" y="4538194"/>
              <a:ext cx="167094" cy="190976"/>
            </a:xfrm>
            <a:custGeom>
              <a:rect b="b" l="l" r="r" t="t"/>
              <a:pathLst>
                <a:path extrusionOk="0" h="2479" w="2169">
                  <a:moveTo>
                    <a:pt x="643" y="1"/>
                  </a:moveTo>
                  <a:lnTo>
                    <a:pt x="0" y="115"/>
                  </a:lnTo>
                  <a:cubicBezTo>
                    <a:pt x="0" y="115"/>
                    <a:pt x="0" y="1893"/>
                    <a:pt x="864" y="2315"/>
                  </a:cubicBezTo>
                  <a:cubicBezTo>
                    <a:pt x="1103" y="2431"/>
                    <a:pt x="1301" y="2479"/>
                    <a:pt x="1464" y="2479"/>
                  </a:cubicBezTo>
                  <a:cubicBezTo>
                    <a:pt x="2023" y="2479"/>
                    <a:pt x="2168" y="1917"/>
                    <a:pt x="2107" y="1629"/>
                  </a:cubicBezTo>
                  <a:cubicBezTo>
                    <a:pt x="1929" y="808"/>
                    <a:pt x="1222" y="915"/>
                    <a:pt x="64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10659555" y="4533264"/>
              <a:ext cx="184967" cy="205305"/>
            </a:xfrm>
            <a:custGeom>
              <a:rect b="b" l="l" r="r" t="t"/>
              <a:pathLst>
                <a:path extrusionOk="0" h="2665" w="2401">
                  <a:moveTo>
                    <a:pt x="865" y="0"/>
                  </a:moveTo>
                  <a:lnTo>
                    <a:pt x="665" y="129"/>
                  </a:lnTo>
                  <a:cubicBezTo>
                    <a:pt x="951" y="572"/>
                    <a:pt x="1265" y="793"/>
                    <a:pt x="1522" y="965"/>
                  </a:cubicBezTo>
                  <a:cubicBezTo>
                    <a:pt x="1815" y="1172"/>
                    <a:pt x="2029" y="1322"/>
                    <a:pt x="2115" y="1715"/>
                  </a:cubicBezTo>
                  <a:cubicBezTo>
                    <a:pt x="2151" y="1872"/>
                    <a:pt x="2108" y="2172"/>
                    <a:pt x="1908" y="2322"/>
                  </a:cubicBezTo>
                  <a:cubicBezTo>
                    <a:pt x="1821" y="2393"/>
                    <a:pt x="1712" y="2427"/>
                    <a:pt x="1584" y="2427"/>
                  </a:cubicBezTo>
                  <a:cubicBezTo>
                    <a:pt x="1429" y="2427"/>
                    <a:pt x="1247" y="2377"/>
                    <a:pt x="1044" y="2279"/>
                  </a:cubicBezTo>
                  <a:cubicBezTo>
                    <a:pt x="251" y="1893"/>
                    <a:pt x="236" y="193"/>
                    <a:pt x="236" y="179"/>
                  </a:cubicBezTo>
                  <a:lnTo>
                    <a:pt x="1" y="179"/>
                  </a:lnTo>
                  <a:cubicBezTo>
                    <a:pt x="1" y="250"/>
                    <a:pt x="15" y="2036"/>
                    <a:pt x="936" y="2486"/>
                  </a:cubicBezTo>
                  <a:cubicBezTo>
                    <a:pt x="1201" y="2615"/>
                    <a:pt x="1415" y="2665"/>
                    <a:pt x="1586" y="2665"/>
                  </a:cubicBezTo>
                  <a:cubicBezTo>
                    <a:pt x="1801" y="2665"/>
                    <a:pt x="1951" y="2593"/>
                    <a:pt x="2051" y="2507"/>
                  </a:cubicBezTo>
                  <a:cubicBezTo>
                    <a:pt x="2315" y="2300"/>
                    <a:pt x="2401" y="1922"/>
                    <a:pt x="2344" y="1665"/>
                  </a:cubicBezTo>
                  <a:cubicBezTo>
                    <a:pt x="2244" y="1179"/>
                    <a:pt x="1958" y="979"/>
                    <a:pt x="1651" y="772"/>
                  </a:cubicBezTo>
                  <a:cubicBezTo>
                    <a:pt x="1401" y="600"/>
                    <a:pt x="1122" y="407"/>
                    <a:pt x="865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10497777" y="4480416"/>
              <a:ext cx="237815" cy="66637"/>
            </a:xfrm>
            <a:custGeom>
              <a:rect b="b" l="l" r="r" t="t"/>
              <a:pathLst>
                <a:path extrusionOk="0" h="865" w="3087">
                  <a:moveTo>
                    <a:pt x="1544" y="1"/>
                  </a:moveTo>
                  <a:cubicBezTo>
                    <a:pt x="894" y="1"/>
                    <a:pt x="322" y="343"/>
                    <a:pt x="1" y="865"/>
                  </a:cubicBezTo>
                  <a:lnTo>
                    <a:pt x="3086" y="865"/>
                  </a:lnTo>
                  <a:cubicBezTo>
                    <a:pt x="2772" y="343"/>
                    <a:pt x="2201" y="1"/>
                    <a:pt x="1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0366197" y="4453299"/>
              <a:ext cx="237353" cy="93755"/>
            </a:xfrm>
            <a:custGeom>
              <a:rect b="b" l="l" r="r" t="t"/>
              <a:pathLst>
                <a:path extrusionOk="0" h="1217" w="3081">
                  <a:moveTo>
                    <a:pt x="204" y="1"/>
                  </a:moveTo>
                  <a:cubicBezTo>
                    <a:pt x="1" y="1"/>
                    <a:pt x="314" y="305"/>
                    <a:pt x="1709" y="1217"/>
                  </a:cubicBezTo>
                  <a:lnTo>
                    <a:pt x="3080" y="1217"/>
                  </a:lnTo>
                  <a:cubicBezTo>
                    <a:pt x="3080" y="1217"/>
                    <a:pt x="610" y="1"/>
                    <a:pt x="204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0654085" y="4595972"/>
              <a:ext cx="69950" cy="70489"/>
            </a:xfrm>
            <a:custGeom>
              <a:rect b="b" l="l" r="r" t="t"/>
              <a:pathLst>
                <a:path extrusionOk="0" h="915" w="908">
                  <a:moveTo>
                    <a:pt x="457" y="1"/>
                  </a:moveTo>
                  <a:cubicBezTo>
                    <a:pt x="200" y="1"/>
                    <a:pt x="0" y="208"/>
                    <a:pt x="0" y="458"/>
                  </a:cubicBezTo>
                  <a:cubicBezTo>
                    <a:pt x="0" y="708"/>
                    <a:pt x="200" y="915"/>
                    <a:pt x="457" y="915"/>
                  </a:cubicBezTo>
                  <a:cubicBezTo>
                    <a:pt x="707" y="915"/>
                    <a:pt x="907" y="708"/>
                    <a:pt x="907" y="458"/>
                  </a:cubicBezTo>
                  <a:cubicBezTo>
                    <a:pt x="907" y="208"/>
                    <a:pt x="707" y="1"/>
                    <a:pt x="457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9503457" y="4783635"/>
              <a:ext cx="174490" cy="278491"/>
            </a:xfrm>
            <a:custGeom>
              <a:rect b="b" l="l" r="r" t="t"/>
              <a:pathLst>
                <a:path extrusionOk="0" h="3615" w="2265">
                  <a:moveTo>
                    <a:pt x="1358" y="0"/>
                  </a:moveTo>
                  <a:lnTo>
                    <a:pt x="1" y="2629"/>
                  </a:lnTo>
                  <a:lnTo>
                    <a:pt x="1444" y="3615"/>
                  </a:lnTo>
                  <a:lnTo>
                    <a:pt x="2265" y="607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9278431" y="4546977"/>
              <a:ext cx="290585" cy="519002"/>
            </a:xfrm>
            <a:custGeom>
              <a:rect b="b" l="l" r="r" t="t"/>
              <a:pathLst>
                <a:path extrusionOk="0" h="6737" w="3772">
                  <a:moveTo>
                    <a:pt x="850" y="1"/>
                  </a:moveTo>
                  <a:cubicBezTo>
                    <a:pt x="379" y="1"/>
                    <a:pt x="0" y="379"/>
                    <a:pt x="0" y="851"/>
                  </a:cubicBezTo>
                  <a:lnTo>
                    <a:pt x="0" y="5887"/>
                  </a:lnTo>
                  <a:cubicBezTo>
                    <a:pt x="0" y="6358"/>
                    <a:pt x="379" y="6737"/>
                    <a:pt x="850" y="6737"/>
                  </a:cubicBezTo>
                  <a:lnTo>
                    <a:pt x="2922" y="6737"/>
                  </a:lnTo>
                  <a:cubicBezTo>
                    <a:pt x="3393" y="6737"/>
                    <a:pt x="3772" y="6358"/>
                    <a:pt x="3772" y="5887"/>
                  </a:cubicBezTo>
                  <a:lnTo>
                    <a:pt x="3772" y="851"/>
                  </a:lnTo>
                  <a:cubicBezTo>
                    <a:pt x="3772" y="379"/>
                    <a:pt x="3393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9269032" y="4537655"/>
              <a:ext cx="309383" cy="537645"/>
            </a:xfrm>
            <a:custGeom>
              <a:rect b="b" l="l" r="r" t="t"/>
              <a:pathLst>
                <a:path extrusionOk="0" h="6979" w="4016">
                  <a:moveTo>
                    <a:pt x="3044" y="236"/>
                  </a:moveTo>
                  <a:cubicBezTo>
                    <a:pt x="3451" y="236"/>
                    <a:pt x="3779" y="565"/>
                    <a:pt x="3779" y="972"/>
                  </a:cubicBezTo>
                  <a:lnTo>
                    <a:pt x="3779" y="6008"/>
                  </a:lnTo>
                  <a:cubicBezTo>
                    <a:pt x="3779" y="6415"/>
                    <a:pt x="3451" y="6743"/>
                    <a:pt x="3044" y="6743"/>
                  </a:cubicBezTo>
                  <a:lnTo>
                    <a:pt x="972" y="6743"/>
                  </a:lnTo>
                  <a:cubicBezTo>
                    <a:pt x="565" y="6743"/>
                    <a:pt x="237" y="6415"/>
                    <a:pt x="237" y="6008"/>
                  </a:cubicBezTo>
                  <a:lnTo>
                    <a:pt x="237" y="972"/>
                  </a:lnTo>
                  <a:cubicBezTo>
                    <a:pt x="237" y="565"/>
                    <a:pt x="565" y="236"/>
                    <a:pt x="972" y="236"/>
                  </a:cubicBezTo>
                  <a:close/>
                  <a:moveTo>
                    <a:pt x="972" y="0"/>
                  </a:moveTo>
                  <a:cubicBezTo>
                    <a:pt x="437" y="0"/>
                    <a:pt x="1" y="436"/>
                    <a:pt x="1" y="972"/>
                  </a:cubicBezTo>
                  <a:lnTo>
                    <a:pt x="1" y="6008"/>
                  </a:lnTo>
                  <a:cubicBezTo>
                    <a:pt x="1" y="6543"/>
                    <a:pt x="437" y="6979"/>
                    <a:pt x="972" y="6979"/>
                  </a:cubicBezTo>
                  <a:lnTo>
                    <a:pt x="3044" y="6979"/>
                  </a:lnTo>
                  <a:cubicBezTo>
                    <a:pt x="3579" y="6979"/>
                    <a:pt x="4015" y="6543"/>
                    <a:pt x="4015" y="6008"/>
                  </a:cubicBezTo>
                  <a:lnTo>
                    <a:pt x="4015" y="972"/>
                  </a:lnTo>
                  <a:cubicBezTo>
                    <a:pt x="4015" y="436"/>
                    <a:pt x="3579" y="0"/>
                    <a:pt x="3044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9482579" y="4754977"/>
              <a:ext cx="44605" cy="68872"/>
            </a:xfrm>
            <a:custGeom>
              <a:rect b="b" l="l" r="r" t="t"/>
              <a:pathLst>
                <a:path extrusionOk="0" h="894" w="579">
                  <a:moveTo>
                    <a:pt x="0" y="1"/>
                  </a:moveTo>
                  <a:lnTo>
                    <a:pt x="0" y="1"/>
                  </a:lnTo>
                  <a:cubicBezTo>
                    <a:pt x="100" y="315"/>
                    <a:pt x="286" y="601"/>
                    <a:pt x="515" y="837"/>
                  </a:cubicBezTo>
                  <a:cubicBezTo>
                    <a:pt x="536" y="858"/>
                    <a:pt x="557" y="879"/>
                    <a:pt x="579" y="894"/>
                  </a:cubicBezTo>
                  <a:cubicBezTo>
                    <a:pt x="379" y="658"/>
                    <a:pt x="229" y="365"/>
                    <a:pt x="157" y="51"/>
                  </a:cubicBezTo>
                  <a:cubicBezTo>
                    <a:pt x="107" y="29"/>
                    <a:pt x="50" y="8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9494674" y="4758829"/>
              <a:ext cx="153613" cy="106851"/>
            </a:xfrm>
            <a:custGeom>
              <a:rect b="b" l="l" r="r" t="t"/>
              <a:pathLst>
                <a:path extrusionOk="0" h="1387" w="1994">
                  <a:moveTo>
                    <a:pt x="0" y="1"/>
                  </a:moveTo>
                  <a:cubicBezTo>
                    <a:pt x="72" y="315"/>
                    <a:pt x="222" y="608"/>
                    <a:pt x="422" y="844"/>
                  </a:cubicBezTo>
                  <a:cubicBezTo>
                    <a:pt x="686" y="1094"/>
                    <a:pt x="1000" y="1272"/>
                    <a:pt x="1343" y="1387"/>
                  </a:cubicBezTo>
                  <a:cubicBezTo>
                    <a:pt x="1558" y="1151"/>
                    <a:pt x="1779" y="915"/>
                    <a:pt x="1993" y="672"/>
                  </a:cubicBezTo>
                  <a:cubicBezTo>
                    <a:pt x="1300" y="494"/>
                    <a:pt x="629" y="272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9473720" y="4695581"/>
              <a:ext cx="21031" cy="63325"/>
            </a:xfrm>
            <a:custGeom>
              <a:rect b="b" l="l" r="r" t="t"/>
              <a:pathLst>
                <a:path extrusionOk="0" h="822" w="273">
                  <a:moveTo>
                    <a:pt x="51" y="0"/>
                  </a:moveTo>
                  <a:lnTo>
                    <a:pt x="51" y="0"/>
                  </a:lnTo>
                  <a:cubicBezTo>
                    <a:pt x="1" y="265"/>
                    <a:pt x="30" y="529"/>
                    <a:pt x="115" y="772"/>
                  </a:cubicBezTo>
                  <a:cubicBezTo>
                    <a:pt x="165" y="779"/>
                    <a:pt x="222" y="800"/>
                    <a:pt x="272" y="822"/>
                  </a:cubicBezTo>
                  <a:cubicBezTo>
                    <a:pt x="180" y="579"/>
                    <a:pt x="144" y="322"/>
                    <a:pt x="172" y="65"/>
                  </a:cubicBezTo>
                  <a:cubicBezTo>
                    <a:pt x="137" y="36"/>
                    <a:pt x="94" y="8"/>
                    <a:pt x="51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9484736" y="4700512"/>
              <a:ext cx="163551" cy="110164"/>
            </a:xfrm>
            <a:custGeom>
              <a:rect b="b" l="l" r="r" t="t"/>
              <a:pathLst>
                <a:path extrusionOk="0" h="1430" w="2123">
                  <a:moveTo>
                    <a:pt x="29" y="1"/>
                  </a:moveTo>
                  <a:cubicBezTo>
                    <a:pt x="1" y="258"/>
                    <a:pt x="37" y="515"/>
                    <a:pt x="129" y="758"/>
                  </a:cubicBezTo>
                  <a:cubicBezTo>
                    <a:pt x="758" y="1029"/>
                    <a:pt x="1429" y="1251"/>
                    <a:pt x="2122" y="1429"/>
                  </a:cubicBezTo>
                  <a:cubicBezTo>
                    <a:pt x="1908" y="1294"/>
                    <a:pt x="1694" y="1144"/>
                    <a:pt x="1479" y="994"/>
                  </a:cubicBezTo>
                  <a:cubicBezTo>
                    <a:pt x="972" y="686"/>
                    <a:pt x="487" y="358"/>
                    <a:pt x="29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9477572" y="4684565"/>
              <a:ext cx="16101" cy="16024"/>
            </a:xfrm>
            <a:custGeom>
              <a:rect b="b" l="l" r="r" t="t"/>
              <a:pathLst>
                <a:path extrusionOk="0" h="208" w="209">
                  <a:moveTo>
                    <a:pt x="101" y="1"/>
                  </a:moveTo>
                  <a:cubicBezTo>
                    <a:pt x="37" y="8"/>
                    <a:pt x="8" y="86"/>
                    <a:pt x="1" y="143"/>
                  </a:cubicBezTo>
                  <a:cubicBezTo>
                    <a:pt x="44" y="151"/>
                    <a:pt x="87" y="179"/>
                    <a:pt x="122" y="208"/>
                  </a:cubicBezTo>
                  <a:cubicBezTo>
                    <a:pt x="122" y="143"/>
                    <a:pt x="151" y="65"/>
                    <a:pt x="208" y="58"/>
                  </a:cubicBezTo>
                  <a:cubicBezTo>
                    <a:pt x="180" y="2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9486971" y="4688956"/>
              <a:ext cx="111781" cy="88131"/>
            </a:xfrm>
            <a:custGeom>
              <a:rect b="b" l="l" r="r" t="t"/>
              <a:pathLst>
                <a:path extrusionOk="0" h="1144" w="1451">
                  <a:moveTo>
                    <a:pt x="86" y="1"/>
                  </a:moveTo>
                  <a:cubicBezTo>
                    <a:pt x="29" y="8"/>
                    <a:pt x="0" y="86"/>
                    <a:pt x="0" y="151"/>
                  </a:cubicBezTo>
                  <a:cubicBezTo>
                    <a:pt x="458" y="508"/>
                    <a:pt x="943" y="836"/>
                    <a:pt x="1450" y="1144"/>
                  </a:cubicBezTo>
                  <a:cubicBezTo>
                    <a:pt x="1400" y="1101"/>
                    <a:pt x="1343" y="1065"/>
                    <a:pt x="1293" y="1022"/>
                  </a:cubicBezTo>
                  <a:cubicBezTo>
                    <a:pt x="872" y="708"/>
                    <a:pt x="465" y="365"/>
                    <a:pt x="86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9204321" y="4694426"/>
              <a:ext cx="92291" cy="262082"/>
            </a:xfrm>
            <a:custGeom>
              <a:rect b="b" l="l" r="r" t="t"/>
              <a:pathLst>
                <a:path extrusionOk="0" h="3402" w="1198">
                  <a:moveTo>
                    <a:pt x="1050" y="1"/>
                  </a:moveTo>
                  <a:cubicBezTo>
                    <a:pt x="238" y="1"/>
                    <a:pt x="0" y="2149"/>
                    <a:pt x="462" y="3158"/>
                  </a:cubicBezTo>
                  <a:cubicBezTo>
                    <a:pt x="512" y="3265"/>
                    <a:pt x="591" y="3387"/>
                    <a:pt x="712" y="3401"/>
                  </a:cubicBezTo>
                  <a:cubicBezTo>
                    <a:pt x="716" y="3401"/>
                    <a:pt x="719" y="3401"/>
                    <a:pt x="723" y="3401"/>
                  </a:cubicBezTo>
                  <a:cubicBezTo>
                    <a:pt x="840" y="3401"/>
                    <a:pt x="935" y="3291"/>
                    <a:pt x="991" y="3180"/>
                  </a:cubicBezTo>
                  <a:cubicBezTo>
                    <a:pt x="1141" y="2865"/>
                    <a:pt x="1155" y="2508"/>
                    <a:pt x="1162" y="2158"/>
                  </a:cubicBezTo>
                  <a:cubicBezTo>
                    <a:pt x="1184" y="1437"/>
                    <a:pt x="1198" y="708"/>
                    <a:pt x="1062" y="1"/>
                  </a:cubicBezTo>
                  <a:cubicBezTo>
                    <a:pt x="1058" y="1"/>
                    <a:pt x="1054" y="1"/>
                    <a:pt x="105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7662805" y="3285800"/>
              <a:ext cx="1178212" cy="639488"/>
            </a:xfrm>
            <a:custGeom>
              <a:rect b="b" l="l" r="r" t="t"/>
              <a:pathLst>
                <a:path extrusionOk="0" h="8301" w="15294">
                  <a:moveTo>
                    <a:pt x="12658" y="236"/>
                  </a:moveTo>
                  <a:cubicBezTo>
                    <a:pt x="13987" y="236"/>
                    <a:pt x="15058" y="1315"/>
                    <a:pt x="15058" y="2643"/>
                  </a:cubicBezTo>
                  <a:cubicBezTo>
                    <a:pt x="15058" y="3965"/>
                    <a:pt x="13987" y="5043"/>
                    <a:pt x="12658" y="5043"/>
                  </a:cubicBezTo>
                  <a:lnTo>
                    <a:pt x="6187" y="5043"/>
                  </a:lnTo>
                  <a:lnTo>
                    <a:pt x="2679" y="7608"/>
                  </a:lnTo>
                  <a:lnTo>
                    <a:pt x="3758" y="5043"/>
                  </a:lnTo>
                  <a:lnTo>
                    <a:pt x="2637" y="5043"/>
                  </a:lnTo>
                  <a:cubicBezTo>
                    <a:pt x="1315" y="5043"/>
                    <a:pt x="237" y="3965"/>
                    <a:pt x="237" y="2643"/>
                  </a:cubicBezTo>
                  <a:cubicBezTo>
                    <a:pt x="237" y="1315"/>
                    <a:pt x="1315" y="236"/>
                    <a:pt x="2637" y="236"/>
                  </a:cubicBezTo>
                  <a:close/>
                  <a:moveTo>
                    <a:pt x="2637" y="0"/>
                  </a:moveTo>
                  <a:cubicBezTo>
                    <a:pt x="1179" y="0"/>
                    <a:pt x="1" y="1186"/>
                    <a:pt x="1" y="2643"/>
                  </a:cubicBezTo>
                  <a:cubicBezTo>
                    <a:pt x="1" y="4093"/>
                    <a:pt x="1179" y="5279"/>
                    <a:pt x="2637" y="5279"/>
                  </a:cubicBezTo>
                  <a:lnTo>
                    <a:pt x="3408" y="5279"/>
                  </a:lnTo>
                  <a:lnTo>
                    <a:pt x="2137" y="8300"/>
                  </a:lnTo>
                  <a:lnTo>
                    <a:pt x="6265" y="5279"/>
                  </a:lnTo>
                  <a:lnTo>
                    <a:pt x="12658" y="5279"/>
                  </a:lnTo>
                  <a:cubicBezTo>
                    <a:pt x="14115" y="5279"/>
                    <a:pt x="15294" y="4093"/>
                    <a:pt x="15294" y="2643"/>
                  </a:cubicBezTo>
                  <a:cubicBezTo>
                    <a:pt x="15294" y="1186"/>
                    <a:pt x="14115" y="0"/>
                    <a:pt x="126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8129497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8221941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50" y="1"/>
                    <a:pt x="0" y="151"/>
                    <a:pt x="0" y="365"/>
                  </a:cubicBezTo>
                  <a:cubicBezTo>
                    <a:pt x="0" y="572"/>
                    <a:pt x="143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7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8314925" y="3476159"/>
              <a:ext cx="52848" cy="56237"/>
            </a:xfrm>
            <a:custGeom>
              <a:rect b="b" l="l" r="r" t="t"/>
              <a:pathLst>
                <a:path extrusionOk="0" h="730" w="686">
                  <a:moveTo>
                    <a:pt x="343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86" y="572"/>
                    <a:pt x="686" y="365"/>
                  </a:cubicBezTo>
                  <a:cubicBezTo>
                    <a:pt x="686" y="151"/>
                    <a:pt x="550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39"/>
          <p:cNvSpPr/>
          <p:nvPr/>
        </p:nvSpPr>
        <p:spPr>
          <a:xfrm flipH="1" rot="5400000">
            <a:off x="9816200" y="1733025"/>
            <a:ext cx="168000" cy="1695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A6DF1"/>
              </a:solidFill>
            </a:endParaRPr>
          </a:p>
        </p:txBody>
      </p:sp>
      <p:sp>
        <p:nvSpPr>
          <p:cNvPr id="721" name="Google Shape;721;p39"/>
          <p:cNvSpPr txBox="1"/>
          <p:nvPr>
            <p:ph type="title"/>
          </p:nvPr>
        </p:nvSpPr>
        <p:spPr>
          <a:xfrm>
            <a:off x="616875" y="1703400"/>
            <a:ext cx="63612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¿Qué vas a </a:t>
            </a:r>
            <a:r>
              <a:rPr b="1" lang="es-419" sz="5400">
                <a:latin typeface="Montserrat"/>
                <a:ea typeface="Montserrat"/>
                <a:cs typeface="Montserrat"/>
                <a:sym typeface="Montserrat"/>
              </a:rPr>
              <a:t>aprender </a:t>
            </a: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hoy?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22" name="Google Shape;722;p3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723" name="Google Shape;723;p3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24" name="Google Shape;724;p3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6" name="Google Shape;736;p3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37" name="Google Shape;737;p39"/>
          <p:cNvSpPr txBox="1"/>
          <p:nvPr>
            <p:ph idx="2" type="title"/>
          </p:nvPr>
        </p:nvSpPr>
        <p:spPr>
          <a:xfrm>
            <a:off x="9333200" y="3006150"/>
            <a:ext cx="800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Estructuras condicionales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Palabras reservadas de las condicionales.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Diagramas de flujo.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3" name="Google Shape;743;p40"/>
          <p:cNvSpPr txBox="1"/>
          <p:nvPr/>
        </p:nvSpPr>
        <p:spPr>
          <a:xfrm>
            <a:off x="1054325" y="3522450"/>
            <a:ext cx="11275500" cy="5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nuestra vida diaria</a:t>
            </a: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actuamos de acuerdo </a:t>
            </a: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</a:t>
            </a: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la </a:t>
            </a:r>
            <a:r>
              <a:rPr b="1"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evaluación de condiciones </a:t>
            </a: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 manera mucho más frecuente de lo que en realidad creemos, por ejemplo:</a:t>
            </a:r>
            <a:endParaRPr sz="4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4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Si</a:t>
            </a:r>
            <a:r>
              <a:rPr b="1" lang="es-419" sz="44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 el semáforo está en rojo, cruzamos la calle. Si no, no la cruzamos.</a:t>
            </a:r>
            <a:endParaRPr b="1" sz="4400">
              <a:solidFill>
                <a:schemeClr val="dk1"/>
              </a:solidFill>
              <a:highlight>
                <a:schemeClr val="accent4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44" name="Google Shape;744;p40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45" name="Google Shape;745;p40"/>
          <p:cNvCxnSpPr>
            <a:stCxn id="744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6" name="Google Shape;746;p40"/>
          <p:cNvCxnSpPr>
            <a:stCxn id="744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47" name="Google Shape;747;p40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748" name="Google Shape;748;p4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49" name="Google Shape;749;p4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1" name="Google Shape;761;p4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1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7" name="Google Shape;767;p41"/>
          <p:cNvSpPr txBox="1"/>
          <p:nvPr/>
        </p:nvSpPr>
        <p:spPr>
          <a:xfrm>
            <a:off x="1054325" y="3065250"/>
            <a:ext cx="11046900" cy="5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cualquier lenguaje de programación, el código necesita </a:t>
            </a:r>
            <a:r>
              <a:rPr b="1" lang="es-419" sz="44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tomar decisiones</a:t>
            </a:r>
            <a:r>
              <a:rPr b="1"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realizar diferentes acciones </a:t>
            </a:r>
            <a:r>
              <a:rPr b="1" lang="es-419" sz="44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dependiendo de distintas situaciones</a:t>
            </a: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</a:t>
            </a:r>
            <a:endParaRPr sz="4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Por ejemplo, en un juego, si el número de vidas del jugador es 0, entonces se termina la partida.</a:t>
            </a:r>
            <a:endParaRPr b="1" sz="4400">
              <a:solidFill>
                <a:schemeClr val="dk1"/>
              </a:solidFill>
              <a:highlight>
                <a:schemeClr val="accent4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68" name="Google Shape;768;p41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69" name="Google Shape;769;p41"/>
          <p:cNvCxnSpPr>
            <a:stCxn id="768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41"/>
          <p:cNvCxnSpPr>
            <a:stCxn id="768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71" name="Google Shape;771;p41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772" name="Google Shape;772;p4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73" name="Google Shape;773;p4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5" name="Google Shape;785;p4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786" name="Google Shape;7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0000" y="8537400"/>
            <a:ext cx="1479625" cy="14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2"/>
          <p:cNvSpPr/>
          <p:nvPr/>
        </p:nvSpPr>
        <p:spPr>
          <a:xfrm rot="10800000">
            <a:off x="91395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2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93" name="Google Shape;793;p42"/>
          <p:cNvCxnSpPr>
            <a:stCxn id="792" idx="2"/>
            <a:endCxn id="794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4" name="Google Shape;794;p42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5" name="Google Shape;795;p42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Condicionales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p42"/>
          <p:cNvSpPr txBox="1"/>
          <p:nvPr/>
        </p:nvSpPr>
        <p:spPr>
          <a:xfrm>
            <a:off x="2096200" y="3203250"/>
            <a:ext cx="140958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¡Hoy vas a comenzar a trabajar con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condicionales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! 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Veremos cómo funcionan estas declaraciones en Python y cómo te ayudarán a que el código ejecute una u otra parte de un código determinado.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3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3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03" name="Google Shape;803;p43"/>
          <p:cNvCxnSpPr>
            <a:stCxn id="802" idx="2"/>
            <a:endCxn id="804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4" name="Google Shape;804;p43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5" name="Google Shape;805;p43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Condicionales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43"/>
          <p:cNvSpPr txBox="1"/>
          <p:nvPr/>
        </p:nvSpPr>
        <p:spPr>
          <a:xfrm>
            <a:off x="2319250" y="3711150"/>
            <a:ext cx="136494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Para poder interpretar mejor las condicionales, podemos utilizar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diagramas de flujo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 Estos diagramas son la representación gráfica de un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algoritmo o proceso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 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4"/>
          <p:cNvSpPr/>
          <p:nvPr/>
        </p:nvSpPr>
        <p:spPr>
          <a:xfrm>
            <a:off x="2190775" y="6269600"/>
            <a:ext cx="2847000" cy="1346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3" name="Google Shape;813;p44"/>
          <p:cNvSpPr/>
          <p:nvPr/>
        </p:nvSpPr>
        <p:spPr>
          <a:xfrm>
            <a:off x="783950" y="3965971"/>
            <a:ext cx="4852800" cy="1346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4"/>
          <p:cNvSpPr txBox="1"/>
          <p:nvPr/>
        </p:nvSpPr>
        <p:spPr>
          <a:xfrm>
            <a:off x="943899" y="2885975"/>
            <a:ext cx="88500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Qué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es un algoritmo y 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qué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son los diagramas de flujo?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15" name="Google Shape;815;p4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6" name="Google Shape;816;p44"/>
          <p:cNvCxnSpPr>
            <a:stCxn id="815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7" name="Google Shape;817;p44"/>
          <p:cNvCxnSpPr>
            <a:stCxn id="815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18" name="Google Shape;818;p44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819" name="Google Shape;819;p4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20" name="Google Shape;820;p4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2" name="Google Shape;832;p4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33" name="Google Shape;833;p44"/>
          <p:cNvGrpSpPr/>
          <p:nvPr/>
        </p:nvGrpSpPr>
        <p:grpSpPr>
          <a:xfrm>
            <a:off x="8831720" y="5464767"/>
            <a:ext cx="4695631" cy="4728241"/>
            <a:chOff x="6344750" y="1889175"/>
            <a:chExt cx="786775" cy="765100"/>
          </a:xfrm>
        </p:grpSpPr>
        <p:sp>
          <p:nvSpPr>
            <p:cNvPr id="834" name="Google Shape;834;p44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5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5"/>
          <p:cNvSpPr/>
          <p:nvPr/>
        </p:nvSpPr>
        <p:spPr>
          <a:xfrm>
            <a:off x="2098750" y="1048106"/>
            <a:ext cx="5018400" cy="8922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5"/>
          <p:cNvSpPr/>
          <p:nvPr/>
        </p:nvSpPr>
        <p:spPr>
          <a:xfrm>
            <a:off x="11187100" y="1048106"/>
            <a:ext cx="5018400" cy="8922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5"/>
          <p:cNvSpPr txBox="1"/>
          <p:nvPr/>
        </p:nvSpPr>
        <p:spPr>
          <a:xfrm>
            <a:off x="2625100" y="1124756"/>
            <a:ext cx="396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Montserrat"/>
                <a:ea typeface="Montserrat"/>
                <a:cs typeface="Montserrat"/>
                <a:sym typeface="Montserrat"/>
              </a:rPr>
              <a:t>Algoritmo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45"/>
          <p:cNvSpPr txBox="1"/>
          <p:nvPr/>
        </p:nvSpPr>
        <p:spPr>
          <a:xfrm>
            <a:off x="11396225" y="1124756"/>
            <a:ext cx="460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Diagrama de flujo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45"/>
          <p:cNvSpPr txBox="1"/>
          <p:nvPr>
            <p:ph idx="1" type="body"/>
          </p:nvPr>
        </p:nvSpPr>
        <p:spPr>
          <a:xfrm>
            <a:off x="718000" y="2890906"/>
            <a:ext cx="7779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secuencia de pasos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lógicos que 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resuelven un problema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Incluye una serie de reglas o instrucciones con las que se ejecutará un programa. 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89" name="Google Shape;889;p45"/>
          <p:cNvGrpSpPr/>
          <p:nvPr/>
        </p:nvGrpSpPr>
        <p:grpSpPr>
          <a:xfrm>
            <a:off x="6686466" y="7079746"/>
            <a:ext cx="4915067" cy="3433833"/>
            <a:chOff x="3345475" y="1932925"/>
            <a:chExt cx="1053650" cy="736100"/>
          </a:xfrm>
        </p:grpSpPr>
        <p:sp>
          <p:nvSpPr>
            <p:cNvPr id="890" name="Google Shape;890;p45"/>
            <p:cNvSpPr/>
            <p:nvPr/>
          </p:nvSpPr>
          <p:spPr>
            <a:xfrm>
              <a:off x="3471525" y="1932925"/>
              <a:ext cx="817950" cy="666200"/>
            </a:xfrm>
            <a:custGeom>
              <a:rect b="b" l="l" r="r" t="t"/>
              <a:pathLst>
                <a:path extrusionOk="0" h="26648" w="32718">
                  <a:moveTo>
                    <a:pt x="28182" y="183"/>
                  </a:moveTo>
                  <a:cubicBezTo>
                    <a:pt x="30585" y="183"/>
                    <a:pt x="32535" y="2137"/>
                    <a:pt x="32535" y="4540"/>
                  </a:cubicBezTo>
                  <a:lnTo>
                    <a:pt x="32535" y="26465"/>
                  </a:lnTo>
                  <a:lnTo>
                    <a:pt x="183" y="26465"/>
                  </a:lnTo>
                  <a:lnTo>
                    <a:pt x="183" y="4540"/>
                  </a:lnTo>
                  <a:cubicBezTo>
                    <a:pt x="183" y="2137"/>
                    <a:pt x="2137" y="183"/>
                    <a:pt x="4539" y="183"/>
                  </a:cubicBezTo>
                  <a:close/>
                  <a:moveTo>
                    <a:pt x="4539" y="1"/>
                  </a:moveTo>
                  <a:cubicBezTo>
                    <a:pt x="2038" y="1"/>
                    <a:pt x="1" y="2035"/>
                    <a:pt x="1" y="4540"/>
                  </a:cubicBezTo>
                  <a:lnTo>
                    <a:pt x="1" y="26647"/>
                  </a:lnTo>
                  <a:lnTo>
                    <a:pt x="32717" y="26647"/>
                  </a:lnTo>
                  <a:lnTo>
                    <a:pt x="32717" y="4540"/>
                  </a:lnTo>
                  <a:cubicBezTo>
                    <a:pt x="32717" y="2035"/>
                    <a:pt x="30683" y="1"/>
                    <a:pt x="28182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3930700" y="2415250"/>
              <a:ext cx="323050" cy="237925"/>
            </a:xfrm>
            <a:custGeom>
              <a:rect b="b" l="l" r="r" t="t"/>
              <a:pathLst>
                <a:path extrusionOk="0" h="9517" w="12922">
                  <a:moveTo>
                    <a:pt x="1696" y="0"/>
                  </a:moveTo>
                  <a:cubicBezTo>
                    <a:pt x="1511" y="0"/>
                    <a:pt x="1324" y="34"/>
                    <a:pt x="1142" y="107"/>
                  </a:cubicBezTo>
                  <a:cubicBezTo>
                    <a:pt x="373" y="413"/>
                    <a:pt x="1" y="1284"/>
                    <a:pt x="307" y="2054"/>
                  </a:cubicBezTo>
                  <a:lnTo>
                    <a:pt x="2906" y="8572"/>
                  </a:lnTo>
                  <a:cubicBezTo>
                    <a:pt x="3136" y="9148"/>
                    <a:pt x="3694" y="9516"/>
                    <a:pt x="4299" y="9516"/>
                  </a:cubicBezTo>
                  <a:cubicBezTo>
                    <a:pt x="4390" y="9516"/>
                    <a:pt x="4481" y="9505"/>
                    <a:pt x="4576" y="9491"/>
                  </a:cubicBezTo>
                  <a:lnTo>
                    <a:pt x="11572" y="8178"/>
                  </a:lnTo>
                  <a:cubicBezTo>
                    <a:pt x="12385" y="8025"/>
                    <a:pt x="12921" y="7241"/>
                    <a:pt x="12768" y="6428"/>
                  </a:cubicBezTo>
                  <a:cubicBezTo>
                    <a:pt x="12633" y="5709"/>
                    <a:pt x="12003" y="5206"/>
                    <a:pt x="11297" y="5206"/>
                  </a:cubicBezTo>
                  <a:cubicBezTo>
                    <a:pt x="11205" y="5206"/>
                    <a:pt x="11112" y="5215"/>
                    <a:pt x="11018" y="5233"/>
                  </a:cubicBezTo>
                  <a:lnTo>
                    <a:pt x="5232" y="6315"/>
                  </a:lnTo>
                  <a:lnTo>
                    <a:pt x="3089" y="945"/>
                  </a:lnTo>
                  <a:cubicBezTo>
                    <a:pt x="2855" y="358"/>
                    <a:pt x="2292" y="0"/>
                    <a:pt x="1696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3486925" y="2412150"/>
              <a:ext cx="481175" cy="256875"/>
            </a:xfrm>
            <a:custGeom>
              <a:rect b="b" l="l" r="r" t="t"/>
              <a:pathLst>
                <a:path extrusionOk="0" h="10275" w="19247">
                  <a:moveTo>
                    <a:pt x="11234" y="0"/>
                  </a:moveTo>
                  <a:cubicBezTo>
                    <a:pt x="10658" y="0"/>
                    <a:pt x="10108" y="335"/>
                    <a:pt x="9862" y="894"/>
                  </a:cubicBezTo>
                  <a:lnTo>
                    <a:pt x="7234" y="6862"/>
                  </a:lnTo>
                  <a:lnTo>
                    <a:pt x="2232" y="4945"/>
                  </a:lnTo>
                  <a:cubicBezTo>
                    <a:pt x="2056" y="4877"/>
                    <a:pt x="1875" y="4845"/>
                    <a:pt x="1697" y="4845"/>
                  </a:cubicBezTo>
                  <a:cubicBezTo>
                    <a:pt x="1093" y="4845"/>
                    <a:pt x="524" y="5212"/>
                    <a:pt x="296" y="5809"/>
                  </a:cubicBezTo>
                  <a:cubicBezTo>
                    <a:pt x="1" y="6578"/>
                    <a:pt x="383" y="7446"/>
                    <a:pt x="1156" y="7745"/>
                  </a:cubicBezTo>
                  <a:lnTo>
                    <a:pt x="7493" y="10173"/>
                  </a:lnTo>
                  <a:cubicBezTo>
                    <a:pt x="7668" y="10242"/>
                    <a:pt x="7850" y="10275"/>
                    <a:pt x="8029" y="10275"/>
                  </a:cubicBezTo>
                  <a:cubicBezTo>
                    <a:pt x="8605" y="10275"/>
                    <a:pt x="9155" y="9936"/>
                    <a:pt x="9399" y="9378"/>
                  </a:cubicBezTo>
                  <a:lnTo>
                    <a:pt x="11248" y="5182"/>
                  </a:lnTo>
                  <a:lnTo>
                    <a:pt x="11248" y="6312"/>
                  </a:lnTo>
                  <a:cubicBezTo>
                    <a:pt x="11248" y="6913"/>
                    <a:pt x="11736" y="7402"/>
                    <a:pt x="12342" y="7402"/>
                  </a:cubicBezTo>
                  <a:lnTo>
                    <a:pt x="18156" y="7402"/>
                  </a:lnTo>
                  <a:cubicBezTo>
                    <a:pt x="18758" y="7402"/>
                    <a:pt x="19247" y="6913"/>
                    <a:pt x="19247" y="6312"/>
                  </a:cubicBezTo>
                  <a:lnTo>
                    <a:pt x="19247" y="391"/>
                  </a:lnTo>
                  <a:lnTo>
                    <a:pt x="12243" y="391"/>
                  </a:lnTo>
                  <a:cubicBezTo>
                    <a:pt x="12126" y="285"/>
                    <a:pt x="11988" y="194"/>
                    <a:pt x="11838" y="129"/>
                  </a:cubicBezTo>
                  <a:cubicBezTo>
                    <a:pt x="11642" y="42"/>
                    <a:pt x="11436" y="0"/>
                    <a:pt x="11234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3345475" y="2528075"/>
              <a:ext cx="183850" cy="104275"/>
            </a:xfrm>
            <a:custGeom>
              <a:rect b="b" l="l" r="r" t="t"/>
              <a:pathLst>
                <a:path extrusionOk="0" h="4171" w="7354">
                  <a:moveTo>
                    <a:pt x="2710" y="1"/>
                  </a:moveTo>
                  <a:cubicBezTo>
                    <a:pt x="2236" y="1"/>
                    <a:pt x="2946" y="963"/>
                    <a:pt x="4208" y="1143"/>
                  </a:cubicBezTo>
                  <a:cubicBezTo>
                    <a:pt x="4208" y="1143"/>
                    <a:pt x="2170" y="2105"/>
                    <a:pt x="1083" y="2112"/>
                  </a:cubicBezTo>
                  <a:cubicBezTo>
                    <a:pt x="0" y="2120"/>
                    <a:pt x="875" y="3771"/>
                    <a:pt x="2771" y="4048"/>
                  </a:cubicBezTo>
                  <a:cubicBezTo>
                    <a:pt x="3319" y="4129"/>
                    <a:pt x="3742" y="4171"/>
                    <a:pt x="4122" y="4171"/>
                  </a:cubicBezTo>
                  <a:cubicBezTo>
                    <a:pt x="5061" y="4171"/>
                    <a:pt x="5735" y="3916"/>
                    <a:pt x="7354" y="3363"/>
                  </a:cubicBezTo>
                  <a:lnTo>
                    <a:pt x="6180" y="5"/>
                  </a:lnTo>
                  <a:cubicBezTo>
                    <a:pt x="6180" y="5"/>
                    <a:pt x="4923" y="39"/>
                    <a:pt x="3912" y="39"/>
                  </a:cubicBezTo>
                  <a:cubicBezTo>
                    <a:pt x="3406" y="39"/>
                    <a:pt x="2962" y="31"/>
                    <a:pt x="2768" y="5"/>
                  </a:cubicBezTo>
                  <a:cubicBezTo>
                    <a:pt x="2747" y="2"/>
                    <a:pt x="2727" y="1"/>
                    <a:pt x="2710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3433525" y="2562100"/>
              <a:ext cx="40300" cy="56625"/>
            </a:xfrm>
            <a:custGeom>
              <a:rect b="b" l="l" r="r" t="t"/>
              <a:pathLst>
                <a:path extrusionOk="0" h="2265" w="1612">
                  <a:moveTo>
                    <a:pt x="193" y="0"/>
                  </a:moveTo>
                  <a:lnTo>
                    <a:pt x="0" y="84"/>
                  </a:lnTo>
                  <a:cubicBezTo>
                    <a:pt x="29" y="153"/>
                    <a:pt x="737" y="1819"/>
                    <a:pt x="1502" y="2264"/>
                  </a:cubicBezTo>
                  <a:lnTo>
                    <a:pt x="1612" y="2082"/>
                  </a:lnTo>
                  <a:cubicBezTo>
                    <a:pt x="904" y="1674"/>
                    <a:pt x="201" y="18"/>
                    <a:pt x="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3364350" y="2575850"/>
              <a:ext cx="78025" cy="24275"/>
            </a:xfrm>
            <a:custGeom>
              <a:rect b="b" l="l" r="r" t="t"/>
              <a:pathLst>
                <a:path extrusionOk="0" h="971" w="3121">
                  <a:moveTo>
                    <a:pt x="3033" y="1"/>
                  </a:moveTo>
                  <a:cubicBezTo>
                    <a:pt x="3015" y="8"/>
                    <a:pt x="1440" y="723"/>
                    <a:pt x="0" y="759"/>
                  </a:cubicBezTo>
                  <a:lnTo>
                    <a:pt x="4" y="971"/>
                  </a:lnTo>
                  <a:cubicBezTo>
                    <a:pt x="1491" y="934"/>
                    <a:pt x="3055" y="223"/>
                    <a:pt x="3121" y="194"/>
                  </a:cubicBezTo>
                  <a:lnTo>
                    <a:pt x="30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3379200" y="2591800"/>
              <a:ext cx="71650" cy="26475"/>
            </a:xfrm>
            <a:custGeom>
              <a:rect b="b" l="l" r="r" t="t"/>
              <a:pathLst>
                <a:path extrusionOk="0" h="1059" w="2866">
                  <a:moveTo>
                    <a:pt x="2789" y="1"/>
                  </a:moveTo>
                  <a:cubicBezTo>
                    <a:pt x="2782" y="4"/>
                    <a:pt x="2764" y="12"/>
                    <a:pt x="2731" y="26"/>
                  </a:cubicBezTo>
                  <a:cubicBezTo>
                    <a:pt x="1532" y="556"/>
                    <a:pt x="575" y="847"/>
                    <a:pt x="34" y="847"/>
                  </a:cubicBezTo>
                  <a:cubicBezTo>
                    <a:pt x="24" y="847"/>
                    <a:pt x="14" y="847"/>
                    <a:pt x="4" y="847"/>
                  </a:cubicBezTo>
                  <a:lnTo>
                    <a:pt x="0" y="1058"/>
                  </a:lnTo>
                  <a:lnTo>
                    <a:pt x="33" y="1058"/>
                  </a:lnTo>
                  <a:cubicBezTo>
                    <a:pt x="802" y="1058"/>
                    <a:pt x="2100" y="537"/>
                    <a:pt x="2815" y="220"/>
                  </a:cubicBezTo>
                  <a:cubicBezTo>
                    <a:pt x="2844" y="209"/>
                    <a:pt x="2859" y="201"/>
                    <a:pt x="2866" y="198"/>
                  </a:cubicBezTo>
                  <a:lnTo>
                    <a:pt x="27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3407625" y="2605300"/>
              <a:ext cx="53625" cy="25350"/>
            </a:xfrm>
            <a:custGeom>
              <a:rect b="b" l="l" r="r" t="t"/>
              <a:pathLst>
                <a:path extrusionOk="0" h="1014" w="2145">
                  <a:moveTo>
                    <a:pt x="2039" y="0"/>
                  </a:moveTo>
                  <a:cubicBezTo>
                    <a:pt x="2024" y="8"/>
                    <a:pt x="737" y="744"/>
                    <a:pt x="1" y="802"/>
                  </a:cubicBezTo>
                  <a:lnTo>
                    <a:pt x="19" y="1014"/>
                  </a:lnTo>
                  <a:cubicBezTo>
                    <a:pt x="799" y="952"/>
                    <a:pt x="2090" y="215"/>
                    <a:pt x="2145" y="183"/>
                  </a:cubicBezTo>
                  <a:lnTo>
                    <a:pt x="20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3448375" y="2555250"/>
              <a:ext cx="45425" cy="24100"/>
            </a:xfrm>
            <a:custGeom>
              <a:rect b="b" l="l" r="r" t="t"/>
              <a:pathLst>
                <a:path extrusionOk="0" h="964" w="1817">
                  <a:moveTo>
                    <a:pt x="183" y="1"/>
                  </a:moveTo>
                  <a:lnTo>
                    <a:pt x="92" y="56"/>
                  </a:lnTo>
                  <a:lnTo>
                    <a:pt x="184" y="2"/>
                  </a:lnTo>
                  <a:lnTo>
                    <a:pt x="184" y="2"/>
                  </a:lnTo>
                  <a:cubicBezTo>
                    <a:pt x="184" y="2"/>
                    <a:pt x="184" y="2"/>
                    <a:pt x="184" y="2"/>
                  </a:cubicBezTo>
                  <a:lnTo>
                    <a:pt x="184" y="2"/>
                  </a:lnTo>
                  <a:lnTo>
                    <a:pt x="186" y="1"/>
                  </a:lnTo>
                  <a:lnTo>
                    <a:pt x="184" y="2"/>
                  </a:lnTo>
                  <a:lnTo>
                    <a:pt x="184" y="2"/>
                  </a:lnTo>
                  <a:cubicBezTo>
                    <a:pt x="183" y="2"/>
                    <a:pt x="183" y="1"/>
                    <a:pt x="183" y="1"/>
                  </a:cubicBezTo>
                  <a:close/>
                  <a:moveTo>
                    <a:pt x="184" y="2"/>
                  </a:moveTo>
                  <a:lnTo>
                    <a:pt x="1" y="110"/>
                  </a:lnTo>
                  <a:cubicBezTo>
                    <a:pt x="8" y="117"/>
                    <a:pt x="515" y="963"/>
                    <a:pt x="1466" y="963"/>
                  </a:cubicBezTo>
                  <a:cubicBezTo>
                    <a:pt x="1579" y="963"/>
                    <a:pt x="1696" y="952"/>
                    <a:pt x="1816" y="927"/>
                  </a:cubicBezTo>
                  <a:lnTo>
                    <a:pt x="1772" y="719"/>
                  </a:lnTo>
                  <a:cubicBezTo>
                    <a:pt x="1663" y="741"/>
                    <a:pt x="1560" y="751"/>
                    <a:pt x="1462" y="751"/>
                  </a:cubicBezTo>
                  <a:cubicBezTo>
                    <a:pt x="646" y="751"/>
                    <a:pt x="216" y="54"/>
                    <a:pt x="18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3493225" y="2528050"/>
              <a:ext cx="57625" cy="84100"/>
            </a:xfrm>
            <a:custGeom>
              <a:rect b="b" l="l" r="r" t="t"/>
              <a:pathLst>
                <a:path extrusionOk="0" h="3364" w="2305">
                  <a:moveTo>
                    <a:pt x="491" y="1"/>
                  </a:moveTo>
                  <a:cubicBezTo>
                    <a:pt x="354" y="1"/>
                    <a:pt x="270" y="6"/>
                    <a:pt x="270" y="6"/>
                  </a:cubicBezTo>
                  <a:lnTo>
                    <a:pt x="0" y="239"/>
                  </a:lnTo>
                  <a:lnTo>
                    <a:pt x="1444" y="3364"/>
                  </a:lnTo>
                  <a:lnTo>
                    <a:pt x="2304" y="382"/>
                  </a:lnTo>
                  <a:cubicBezTo>
                    <a:pt x="1711" y="44"/>
                    <a:pt x="882" y="1"/>
                    <a:pt x="491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4215250" y="2538850"/>
              <a:ext cx="183875" cy="104275"/>
            </a:xfrm>
            <a:custGeom>
              <a:rect b="b" l="l" r="r" t="t"/>
              <a:pathLst>
                <a:path extrusionOk="0" h="4171" w="7355">
                  <a:moveTo>
                    <a:pt x="4641" y="0"/>
                  </a:moveTo>
                  <a:cubicBezTo>
                    <a:pt x="4624" y="0"/>
                    <a:pt x="4604" y="2"/>
                    <a:pt x="4584" y="4"/>
                  </a:cubicBezTo>
                  <a:cubicBezTo>
                    <a:pt x="4389" y="30"/>
                    <a:pt x="3946" y="38"/>
                    <a:pt x="3441" y="38"/>
                  </a:cubicBezTo>
                  <a:cubicBezTo>
                    <a:pt x="2431" y="38"/>
                    <a:pt x="1175" y="4"/>
                    <a:pt x="1175" y="4"/>
                  </a:cubicBezTo>
                  <a:lnTo>
                    <a:pt x="1" y="3362"/>
                  </a:lnTo>
                  <a:cubicBezTo>
                    <a:pt x="1618" y="3915"/>
                    <a:pt x="2290" y="4170"/>
                    <a:pt x="3229" y="4170"/>
                  </a:cubicBezTo>
                  <a:cubicBezTo>
                    <a:pt x="3609" y="4170"/>
                    <a:pt x="4033" y="4128"/>
                    <a:pt x="4580" y="4047"/>
                  </a:cubicBezTo>
                  <a:cubicBezTo>
                    <a:pt x="6479" y="3770"/>
                    <a:pt x="7354" y="2119"/>
                    <a:pt x="6268" y="2111"/>
                  </a:cubicBezTo>
                  <a:cubicBezTo>
                    <a:pt x="5181" y="2104"/>
                    <a:pt x="3143" y="1142"/>
                    <a:pt x="3143" y="1142"/>
                  </a:cubicBezTo>
                  <a:cubicBezTo>
                    <a:pt x="4405" y="962"/>
                    <a:pt x="5115" y="0"/>
                    <a:pt x="464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4270775" y="2572850"/>
              <a:ext cx="40300" cy="56625"/>
            </a:xfrm>
            <a:custGeom>
              <a:rect b="b" l="l" r="r" t="t"/>
              <a:pathLst>
                <a:path extrusionOk="0" h="2265" w="1612">
                  <a:moveTo>
                    <a:pt x="1415" y="0"/>
                  </a:moveTo>
                  <a:cubicBezTo>
                    <a:pt x="1407" y="19"/>
                    <a:pt x="704" y="1674"/>
                    <a:pt x="0" y="2082"/>
                  </a:cubicBezTo>
                  <a:lnTo>
                    <a:pt x="106" y="2264"/>
                  </a:lnTo>
                  <a:cubicBezTo>
                    <a:pt x="871" y="1820"/>
                    <a:pt x="1582" y="154"/>
                    <a:pt x="1612" y="84"/>
                  </a:cubicBezTo>
                  <a:lnTo>
                    <a:pt x="14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4302125" y="2586600"/>
              <a:ext cx="78025" cy="24275"/>
            </a:xfrm>
            <a:custGeom>
              <a:rect b="b" l="l" r="r" t="t"/>
              <a:pathLst>
                <a:path extrusionOk="0" h="971" w="3121">
                  <a:moveTo>
                    <a:pt x="91" y="1"/>
                  </a:moveTo>
                  <a:lnTo>
                    <a:pt x="0" y="194"/>
                  </a:lnTo>
                  <a:cubicBezTo>
                    <a:pt x="66" y="227"/>
                    <a:pt x="1630" y="934"/>
                    <a:pt x="3117" y="971"/>
                  </a:cubicBezTo>
                  <a:lnTo>
                    <a:pt x="3121" y="759"/>
                  </a:lnTo>
                  <a:cubicBezTo>
                    <a:pt x="1681" y="723"/>
                    <a:pt x="106" y="8"/>
                    <a:pt x="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4293650" y="2602550"/>
              <a:ext cx="71650" cy="26475"/>
            </a:xfrm>
            <a:custGeom>
              <a:rect b="b" l="l" r="r" t="t"/>
              <a:pathLst>
                <a:path extrusionOk="0" h="1059" w="2866">
                  <a:moveTo>
                    <a:pt x="77" y="1"/>
                  </a:moveTo>
                  <a:lnTo>
                    <a:pt x="0" y="198"/>
                  </a:lnTo>
                  <a:cubicBezTo>
                    <a:pt x="7" y="201"/>
                    <a:pt x="26" y="209"/>
                    <a:pt x="51" y="220"/>
                  </a:cubicBezTo>
                  <a:cubicBezTo>
                    <a:pt x="766" y="537"/>
                    <a:pt x="2064" y="1058"/>
                    <a:pt x="2833" y="1058"/>
                  </a:cubicBezTo>
                  <a:lnTo>
                    <a:pt x="2866" y="1058"/>
                  </a:lnTo>
                  <a:lnTo>
                    <a:pt x="2862" y="847"/>
                  </a:lnTo>
                  <a:cubicBezTo>
                    <a:pt x="2852" y="847"/>
                    <a:pt x="2843" y="847"/>
                    <a:pt x="2833" y="847"/>
                  </a:cubicBezTo>
                  <a:cubicBezTo>
                    <a:pt x="2291" y="847"/>
                    <a:pt x="1338" y="556"/>
                    <a:pt x="135" y="26"/>
                  </a:cubicBezTo>
                  <a:cubicBezTo>
                    <a:pt x="106" y="12"/>
                    <a:pt x="84" y="5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4283350" y="2616050"/>
              <a:ext cx="53525" cy="25375"/>
            </a:xfrm>
            <a:custGeom>
              <a:rect b="b" l="l" r="r" t="t"/>
              <a:pathLst>
                <a:path extrusionOk="0" h="1015" w="2141">
                  <a:moveTo>
                    <a:pt x="106" y="1"/>
                  </a:moveTo>
                  <a:lnTo>
                    <a:pt x="0" y="183"/>
                  </a:lnTo>
                  <a:cubicBezTo>
                    <a:pt x="51" y="216"/>
                    <a:pt x="1342" y="952"/>
                    <a:pt x="2122" y="1014"/>
                  </a:cubicBezTo>
                  <a:lnTo>
                    <a:pt x="2140" y="803"/>
                  </a:lnTo>
                  <a:cubicBezTo>
                    <a:pt x="1407" y="744"/>
                    <a:pt x="117" y="8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4250725" y="2566100"/>
              <a:ext cx="45400" cy="24000"/>
            </a:xfrm>
            <a:custGeom>
              <a:rect b="b" l="l" r="r" t="t"/>
              <a:pathLst>
                <a:path extrusionOk="0" h="960" w="1816">
                  <a:moveTo>
                    <a:pt x="1633" y="1"/>
                  </a:moveTo>
                  <a:cubicBezTo>
                    <a:pt x="1614" y="33"/>
                    <a:pt x="1180" y="748"/>
                    <a:pt x="354" y="748"/>
                  </a:cubicBezTo>
                  <a:cubicBezTo>
                    <a:pt x="256" y="748"/>
                    <a:pt x="153" y="738"/>
                    <a:pt x="44" y="715"/>
                  </a:cubicBezTo>
                  <a:lnTo>
                    <a:pt x="0" y="923"/>
                  </a:lnTo>
                  <a:cubicBezTo>
                    <a:pt x="124" y="949"/>
                    <a:pt x="241" y="959"/>
                    <a:pt x="350" y="959"/>
                  </a:cubicBezTo>
                  <a:cubicBezTo>
                    <a:pt x="1305" y="959"/>
                    <a:pt x="1808" y="117"/>
                    <a:pt x="1816" y="106"/>
                  </a:cubicBezTo>
                  <a:lnTo>
                    <a:pt x="16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4193650" y="2538800"/>
              <a:ext cx="57625" cy="84100"/>
            </a:xfrm>
            <a:custGeom>
              <a:rect b="b" l="l" r="r" t="t"/>
              <a:pathLst>
                <a:path extrusionOk="0" h="3364" w="2305">
                  <a:moveTo>
                    <a:pt x="1817" y="1"/>
                  </a:moveTo>
                  <a:cubicBezTo>
                    <a:pt x="1425" y="1"/>
                    <a:pt x="594" y="45"/>
                    <a:pt x="1" y="382"/>
                  </a:cubicBezTo>
                  <a:lnTo>
                    <a:pt x="865" y="3364"/>
                  </a:lnTo>
                  <a:lnTo>
                    <a:pt x="2305" y="240"/>
                  </a:lnTo>
                  <a:lnTo>
                    <a:pt x="2039" y="6"/>
                  </a:lnTo>
                  <a:cubicBezTo>
                    <a:pt x="2039" y="6"/>
                    <a:pt x="1955" y="1"/>
                    <a:pt x="1817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3889050" y="2473150"/>
              <a:ext cx="52800" cy="46575"/>
            </a:xfrm>
            <a:custGeom>
              <a:rect b="b" l="l" r="r" t="t"/>
              <a:pathLst>
                <a:path extrusionOk="0" h="1863" w="2112">
                  <a:moveTo>
                    <a:pt x="1" y="0"/>
                  </a:moveTo>
                  <a:lnTo>
                    <a:pt x="1" y="1404"/>
                  </a:lnTo>
                  <a:cubicBezTo>
                    <a:pt x="1" y="1659"/>
                    <a:pt x="205" y="1863"/>
                    <a:pt x="460" y="1863"/>
                  </a:cubicBezTo>
                  <a:lnTo>
                    <a:pt x="1652" y="1863"/>
                  </a:lnTo>
                  <a:cubicBezTo>
                    <a:pt x="1904" y="1863"/>
                    <a:pt x="2112" y="1659"/>
                    <a:pt x="2112" y="1404"/>
                  </a:cubicBezTo>
                  <a:lnTo>
                    <a:pt x="2112" y="0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3886400" y="2470500"/>
              <a:ext cx="58100" cy="51875"/>
            </a:xfrm>
            <a:custGeom>
              <a:rect b="b" l="l" r="r" t="t"/>
              <a:pathLst>
                <a:path extrusionOk="0" h="2075" w="2324">
                  <a:moveTo>
                    <a:pt x="2112" y="212"/>
                  </a:moveTo>
                  <a:lnTo>
                    <a:pt x="2112" y="1477"/>
                  </a:lnTo>
                  <a:cubicBezTo>
                    <a:pt x="2112" y="1688"/>
                    <a:pt x="1937" y="1863"/>
                    <a:pt x="1725" y="1863"/>
                  </a:cubicBezTo>
                  <a:lnTo>
                    <a:pt x="599" y="1863"/>
                  </a:lnTo>
                  <a:cubicBezTo>
                    <a:pt x="384" y="1863"/>
                    <a:pt x="212" y="1688"/>
                    <a:pt x="212" y="1477"/>
                  </a:cubicBezTo>
                  <a:lnTo>
                    <a:pt x="212" y="212"/>
                  </a:lnTo>
                  <a:close/>
                  <a:moveTo>
                    <a:pt x="1" y="0"/>
                  </a:moveTo>
                  <a:lnTo>
                    <a:pt x="1" y="1477"/>
                  </a:lnTo>
                  <a:cubicBezTo>
                    <a:pt x="1" y="1809"/>
                    <a:pt x="267" y="2075"/>
                    <a:pt x="599" y="2075"/>
                  </a:cubicBezTo>
                  <a:lnTo>
                    <a:pt x="1725" y="2075"/>
                  </a:lnTo>
                  <a:cubicBezTo>
                    <a:pt x="2054" y="2075"/>
                    <a:pt x="2323" y="1809"/>
                    <a:pt x="2323" y="1477"/>
                  </a:cubicBezTo>
                  <a:lnTo>
                    <a:pt x="2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3767750" y="2466025"/>
              <a:ext cx="25" cy="83700"/>
            </a:xfrm>
            <a:custGeom>
              <a:rect b="b" l="l" r="r" t="t"/>
              <a:pathLst>
                <a:path extrusionOk="0" h="3348" w="1">
                  <a:moveTo>
                    <a:pt x="0" y="3347"/>
                  </a:moveTo>
                  <a:lnTo>
                    <a:pt x="0" y="1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3765100" y="2466025"/>
              <a:ext cx="5300" cy="83700"/>
            </a:xfrm>
            <a:custGeom>
              <a:rect b="b" l="l" r="r" t="t"/>
              <a:pathLst>
                <a:path extrusionOk="0" h="3348" w="212">
                  <a:moveTo>
                    <a:pt x="0" y="1"/>
                  </a:moveTo>
                  <a:lnTo>
                    <a:pt x="0" y="3347"/>
                  </a:lnTo>
                  <a:lnTo>
                    <a:pt x="212" y="334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3968075" y="2466025"/>
              <a:ext cx="25" cy="83700"/>
            </a:xfrm>
            <a:custGeom>
              <a:rect b="b" l="l" r="r" t="t"/>
              <a:pathLst>
                <a:path extrusionOk="0" h="3348" w="1">
                  <a:moveTo>
                    <a:pt x="1" y="3347"/>
                  </a:moveTo>
                  <a:lnTo>
                    <a:pt x="1" y="1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3965425" y="2466025"/>
              <a:ext cx="5400" cy="83700"/>
            </a:xfrm>
            <a:custGeom>
              <a:rect b="b" l="l" r="r" t="t"/>
              <a:pathLst>
                <a:path extrusionOk="0" h="3348" w="216">
                  <a:moveTo>
                    <a:pt x="1" y="1"/>
                  </a:moveTo>
                  <a:lnTo>
                    <a:pt x="1" y="3347"/>
                  </a:lnTo>
                  <a:lnTo>
                    <a:pt x="216" y="3347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3820600" y="2309725"/>
              <a:ext cx="94825" cy="94800"/>
            </a:xfrm>
            <a:custGeom>
              <a:rect b="b" l="l" r="r" t="t"/>
              <a:pathLst>
                <a:path extrusionOk="0" h="3792" w="3793">
                  <a:moveTo>
                    <a:pt x="1897" y="0"/>
                  </a:moveTo>
                  <a:cubicBezTo>
                    <a:pt x="850" y="0"/>
                    <a:pt x="1" y="850"/>
                    <a:pt x="1" y="1896"/>
                  </a:cubicBezTo>
                  <a:cubicBezTo>
                    <a:pt x="1" y="2527"/>
                    <a:pt x="307" y="3085"/>
                    <a:pt x="781" y="3427"/>
                  </a:cubicBezTo>
                  <a:cubicBezTo>
                    <a:pt x="1094" y="3657"/>
                    <a:pt x="1477" y="3792"/>
                    <a:pt x="1897" y="3792"/>
                  </a:cubicBezTo>
                  <a:cubicBezTo>
                    <a:pt x="2308" y="3792"/>
                    <a:pt x="2691" y="3661"/>
                    <a:pt x="3005" y="3435"/>
                  </a:cubicBezTo>
                  <a:cubicBezTo>
                    <a:pt x="3482" y="3092"/>
                    <a:pt x="3792" y="2530"/>
                    <a:pt x="3792" y="1896"/>
                  </a:cubicBezTo>
                  <a:cubicBezTo>
                    <a:pt x="3792" y="850"/>
                    <a:pt x="2943" y="0"/>
                    <a:pt x="1897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3836750" y="2308500"/>
              <a:ext cx="62275" cy="12825"/>
            </a:xfrm>
            <a:custGeom>
              <a:rect b="b" l="l" r="r" t="t"/>
              <a:pathLst>
                <a:path extrusionOk="0" h="513" w="2491">
                  <a:moveTo>
                    <a:pt x="1255" y="0"/>
                  </a:moveTo>
                  <a:cubicBezTo>
                    <a:pt x="517" y="0"/>
                    <a:pt x="0" y="512"/>
                    <a:pt x="0" y="512"/>
                  </a:cubicBezTo>
                  <a:lnTo>
                    <a:pt x="2490" y="512"/>
                  </a:lnTo>
                  <a:cubicBezTo>
                    <a:pt x="2048" y="128"/>
                    <a:pt x="1624" y="0"/>
                    <a:pt x="1255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3843300" y="2347100"/>
              <a:ext cx="12975" cy="5300"/>
            </a:xfrm>
            <a:custGeom>
              <a:rect b="b" l="l" r="r" t="t"/>
              <a:pathLst>
                <a:path extrusionOk="0" h="212" w="519">
                  <a:moveTo>
                    <a:pt x="106" y="0"/>
                  </a:moveTo>
                  <a:cubicBezTo>
                    <a:pt x="48" y="0"/>
                    <a:pt x="1" y="47"/>
                    <a:pt x="1" y="106"/>
                  </a:cubicBezTo>
                  <a:cubicBezTo>
                    <a:pt x="1" y="164"/>
                    <a:pt x="48" y="211"/>
                    <a:pt x="106" y="211"/>
                  </a:cubicBezTo>
                  <a:lnTo>
                    <a:pt x="412" y="211"/>
                  </a:lnTo>
                  <a:cubicBezTo>
                    <a:pt x="471" y="211"/>
                    <a:pt x="518" y="164"/>
                    <a:pt x="518" y="106"/>
                  </a:cubicBezTo>
                  <a:cubicBezTo>
                    <a:pt x="518" y="47"/>
                    <a:pt x="471" y="0"/>
                    <a:pt x="4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3879300" y="2347100"/>
              <a:ext cx="13325" cy="5300"/>
            </a:xfrm>
            <a:custGeom>
              <a:rect b="b" l="l" r="r" t="t"/>
              <a:pathLst>
                <a:path extrusionOk="0" h="212" w="533">
                  <a:moveTo>
                    <a:pt x="106" y="0"/>
                  </a:moveTo>
                  <a:cubicBezTo>
                    <a:pt x="48" y="0"/>
                    <a:pt x="1" y="47"/>
                    <a:pt x="1" y="106"/>
                  </a:cubicBezTo>
                  <a:cubicBezTo>
                    <a:pt x="1" y="164"/>
                    <a:pt x="48" y="211"/>
                    <a:pt x="106" y="211"/>
                  </a:cubicBezTo>
                  <a:lnTo>
                    <a:pt x="427" y="211"/>
                  </a:lnTo>
                  <a:cubicBezTo>
                    <a:pt x="485" y="211"/>
                    <a:pt x="533" y="164"/>
                    <a:pt x="533" y="106"/>
                  </a:cubicBezTo>
                  <a:cubicBezTo>
                    <a:pt x="533" y="47"/>
                    <a:pt x="485" y="0"/>
                    <a:pt x="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3839925" y="2364225"/>
              <a:ext cx="56000" cy="40300"/>
            </a:xfrm>
            <a:custGeom>
              <a:rect b="b" l="l" r="r" t="t"/>
              <a:pathLst>
                <a:path extrusionOk="0" h="1612" w="2240">
                  <a:moveTo>
                    <a:pt x="1120" y="0"/>
                  </a:moveTo>
                  <a:cubicBezTo>
                    <a:pt x="500" y="0"/>
                    <a:pt x="1" y="504"/>
                    <a:pt x="1" y="1120"/>
                  </a:cubicBezTo>
                  <a:cubicBezTo>
                    <a:pt x="1" y="1163"/>
                    <a:pt x="1" y="1207"/>
                    <a:pt x="8" y="1247"/>
                  </a:cubicBezTo>
                  <a:cubicBezTo>
                    <a:pt x="318" y="1477"/>
                    <a:pt x="704" y="1612"/>
                    <a:pt x="1124" y="1612"/>
                  </a:cubicBezTo>
                  <a:cubicBezTo>
                    <a:pt x="1535" y="1612"/>
                    <a:pt x="1918" y="1481"/>
                    <a:pt x="2232" y="1255"/>
                  </a:cubicBezTo>
                  <a:cubicBezTo>
                    <a:pt x="2235" y="1211"/>
                    <a:pt x="2239" y="1167"/>
                    <a:pt x="2239" y="1120"/>
                  </a:cubicBezTo>
                  <a:cubicBezTo>
                    <a:pt x="2239" y="504"/>
                    <a:pt x="1736" y="0"/>
                    <a:pt x="1120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3857975" y="2373825"/>
              <a:ext cx="20175" cy="8375"/>
            </a:xfrm>
            <a:custGeom>
              <a:rect b="b" l="l" r="r" t="t"/>
              <a:pathLst>
                <a:path extrusionOk="0" h="335" w="807">
                  <a:moveTo>
                    <a:pt x="681" y="1"/>
                  </a:moveTo>
                  <a:cubicBezTo>
                    <a:pt x="663" y="1"/>
                    <a:pt x="644" y="6"/>
                    <a:pt x="628" y="17"/>
                  </a:cubicBezTo>
                  <a:cubicBezTo>
                    <a:pt x="478" y="113"/>
                    <a:pt x="257" y="124"/>
                    <a:pt x="163" y="124"/>
                  </a:cubicBezTo>
                  <a:cubicBezTo>
                    <a:pt x="135" y="124"/>
                    <a:pt x="118" y="123"/>
                    <a:pt x="117" y="123"/>
                  </a:cubicBezTo>
                  <a:cubicBezTo>
                    <a:pt x="115" y="123"/>
                    <a:pt x="112" y="123"/>
                    <a:pt x="110" y="123"/>
                  </a:cubicBezTo>
                  <a:cubicBezTo>
                    <a:pt x="52" y="123"/>
                    <a:pt x="8" y="166"/>
                    <a:pt x="4" y="222"/>
                  </a:cubicBezTo>
                  <a:cubicBezTo>
                    <a:pt x="0" y="280"/>
                    <a:pt x="44" y="331"/>
                    <a:pt x="103" y="335"/>
                  </a:cubicBezTo>
                  <a:lnTo>
                    <a:pt x="161" y="335"/>
                  </a:lnTo>
                  <a:cubicBezTo>
                    <a:pt x="274" y="335"/>
                    <a:pt x="544" y="320"/>
                    <a:pt x="741" y="196"/>
                  </a:cubicBezTo>
                  <a:cubicBezTo>
                    <a:pt x="788" y="167"/>
                    <a:pt x="806" y="101"/>
                    <a:pt x="773" y="50"/>
                  </a:cubicBezTo>
                  <a:cubicBezTo>
                    <a:pt x="752" y="19"/>
                    <a:pt x="717" y="1"/>
                    <a:pt x="6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3910300" y="2344350"/>
              <a:ext cx="21700" cy="21725"/>
            </a:xfrm>
            <a:custGeom>
              <a:rect b="b" l="l" r="r" t="t"/>
              <a:pathLst>
                <a:path extrusionOk="0" h="869" w="868">
                  <a:moveTo>
                    <a:pt x="434" y="1"/>
                  </a:moveTo>
                  <a:cubicBezTo>
                    <a:pt x="193" y="1"/>
                    <a:pt x="0" y="198"/>
                    <a:pt x="0" y="434"/>
                  </a:cubicBezTo>
                  <a:cubicBezTo>
                    <a:pt x="0" y="675"/>
                    <a:pt x="193" y="868"/>
                    <a:pt x="434" y="868"/>
                  </a:cubicBezTo>
                  <a:cubicBezTo>
                    <a:pt x="671" y="868"/>
                    <a:pt x="868" y="675"/>
                    <a:pt x="868" y="434"/>
                  </a:cubicBezTo>
                  <a:cubicBezTo>
                    <a:pt x="868" y="198"/>
                    <a:pt x="671" y="1"/>
                    <a:pt x="434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3803825" y="2344350"/>
              <a:ext cx="21625" cy="21725"/>
            </a:xfrm>
            <a:custGeom>
              <a:rect b="b" l="l" r="r" t="t"/>
              <a:pathLst>
                <a:path extrusionOk="0" h="869" w="865">
                  <a:moveTo>
                    <a:pt x="435" y="1"/>
                  </a:moveTo>
                  <a:cubicBezTo>
                    <a:pt x="194" y="1"/>
                    <a:pt x="1" y="198"/>
                    <a:pt x="1" y="434"/>
                  </a:cubicBezTo>
                  <a:cubicBezTo>
                    <a:pt x="1" y="675"/>
                    <a:pt x="194" y="868"/>
                    <a:pt x="435" y="868"/>
                  </a:cubicBezTo>
                  <a:cubicBezTo>
                    <a:pt x="672" y="868"/>
                    <a:pt x="865" y="675"/>
                    <a:pt x="865" y="434"/>
                  </a:cubicBezTo>
                  <a:cubicBezTo>
                    <a:pt x="865" y="198"/>
                    <a:pt x="672" y="1"/>
                    <a:pt x="43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3957500" y="2162625"/>
              <a:ext cx="386300" cy="200900"/>
            </a:xfrm>
            <a:custGeom>
              <a:rect b="b" l="l" r="r" t="t"/>
              <a:pathLst>
                <a:path extrusionOk="0" h="8036" w="15452">
                  <a:moveTo>
                    <a:pt x="2585" y="0"/>
                  </a:moveTo>
                  <a:cubicBezTo>
                    <a:pt x="1160" y="0"/>
                    <a:pt x="1" y="1156"/>
                    <a:pt x="1" y="2581"/>
                  </a:cubicBezTo>
                  <a:cubicBezTo>
                    <a:pt x="1" y="4010"/>
                    <a:pt x="1160" y="5166"/>
                    <a:pt x="2585" y="5166"/>
                  </a:cubicBezTo>
                  <a:lnTo>
                    <a:pt x="3559" y="5166"/>
                  </a:lnTo>
                  <a:lnTo>
                    <a:pt x="2352" y="8035"/>
                  </a:lnTo>
                  <a:lnTo>
                    <a:pt x="2352" y="8035"/>
                  </a:lnTo>
                  <a:lnTo>
                    <a:pt x="6268" y="5166"/>
                  </a:lnTo>
                  <a:lnTo>
                    <a:pt x="12870" y="5166"/>
                  </a:lnTo>
                  <a:cubicBezTo>
                    <a:pt x="14296" y="5166"/>
                    <a:pt x="15451" y="4010"/>
                    <a:pt x="15451" y="2581"/>
                  </a:cubicBezTo>
                  <a:cubicBezTo>
                    <a:pt x="15451" y="1156"/>
                    <a:pt x="14296" y="0"/>
                    <a:pt x="12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3957500" y="2162625"/>
              <a:ext cx="386300" cy="200900"/>
            </a:xfrm>
            <a:custGeom>
              <a:rect b="b" l="l" r="r" t="t"/>
              <a:pathLst>
                <a:path extrusionOk="0" h="8036" w="15452">
                  <a:moveTo>
                    <a:pt x="12870" y="91"/>
                  </a:moveTo>
                  <a:cubicBezTo>
                    <a:pt x="14245" y="91"/>
                    <a:pt x="15360" y="1207"/>
                    <a:pt x="15360" y="2581"/>
                  </a:cubicBezTo>
                  <a:cubicBezTo>
                    <a:pt x="15360" y="3959"/>
                    <a:pt x="14245" y="5075"/>
                    <a:pt x="12870" y="5075"/>
                  </a:cubicBezTo>
                  <a:lnTo>
                    <a:pt x="6239" y="5075"/>
                  </a:lnTo>
                  <a:lnTo>
                    <a:pt x="6217" y="5093"/>
                  </a:lnTo>
                  <a:lnTo>
                    <a:pt x="2564" y="7769"/>
                  </a:lnTo>
                  <a:lnTo>
                    <a:pt x="2564" y="7769"/>
                  </a:lnTo>
                  <a:lnTo>
                    <a:pt x="3643" y="5203"/>
                  </a:lnTo>
                  <a:lnTo>
                    <a:pt x="3694" y="5075"/>
                  </a:lnTo>
                  <a:lnTo>
                    <a:pt x="2585" y="5075"/>
                  </a:lnTo>
                  <a:cubicBezTo>
                    <a:pt x="1211" y="5075"/>
                    <a:pt x="92" y="3959"/>
                    <a:pt x="92" y="2581"/>
                  </a:cubicBezTo>
                  <a:cubicBezTo>
                    <a:pt x="92" y="1207"/>
                    <a:pt x="1211" y="91"/>
                    <a:pt x="2585" y="91"/>
                  </a:cubicBezTo>
                  <a:close/>
                  <a:moveTo>
                    <a:pt x="2585" y="0"/>
                  </a:moveTo>
                  <a:cubicBezTo>
                    <a:pt x="1160" y="0"/>
                    <a:pt x="1" y="1156"/>
                    <a:pt x="1" y="2581"/>
                  </a:cubicBezTo>
                  <a:cubicBezTo>
                    <a:pt x="1" y="4010"/>
                    <a:pt x="1160" y="5166"/>
                    <a:pt x="2585" y="5166"/>
                  </a:cubicBezTo>
                  <a:lnTo>
                    <a:pt x="3559" y="5166"/>
                  </a:lnTo>
                  <a:lnTo>
                    <a:pt x="2352" y="8035"/>
                  </a:lnTo>
                  <a:lnTo>
                    <a:pt x="2352" y="8035"/>
                  </a:lnTo>
                  <a:lnTo>
                    <a:pt x="6268" y="5166"/>
                  </a:lnTo>
                  <a:lnTo>
                    <a:pt x="12870" y="5166"/>
                  </a:lnTo>
                  <a:cubicBezTo>
                    <a:pt x="14296" y="5166"/>
                    <a:pt x="15451" y="4010"/>
                    <a:pt x="15451" y="2581"/>
                  </a:cubicBezTo>
                  <a:cubicBezTo>
                    <a:pt x="15451" y="1156"/>
                    <a:pt x="14296" y="0"/>
                    <a:pt x="12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3557200" y="2171175"/>
              <a:ext cx="134200" cy="178125"/>
            </a:xfrm>
            <a:custGeom>
              <a:rect b="b" l="l" r="r" t="t"/>
              <a:pathLst>
                <a:path extrusionOk="0" h="7125" w="5368">
                  <a:moveTo>
                    <a:pt x="2684" y="1"/>
                  </a:moveTo>
                  <a:cubicBezTo>
                    <a:pt x="2684" y="1"/>
                    <a:pt x="2615" y="3563"/>
                    <a:pt x="1" y="3563"/>
                  </a:cubicBezTo>
                  <a:cubicBezTo>
                    <a:pt x="2615" y="3563"/>
                    <a:pt x="2684" y="7125"/>
                    <a:pt x="2684" y="7125"/>
                  </a:cubicBezTo>
                  <a:cubicBezTo>
                    <a:pt x="2684" y="7125"/>
                    <a:pt x="2753" y="3563"/>
                    <a:pt x="5367" y="3563"/>
                  </a:cubicBezTo>
                  <a:cubicBezTo>
                    <a:pt x="2753" y="3563"/>
                    <a:pt x="2684" y="1"/>
                    <a:pt x="2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3557200" y="2171175"/>
              <a:ext cx="134200" cy="178125"/>
            </a:xfrm>
            <a:custGeom>
              <a:rect b="b" l="l" r="r" t="t"/>
              <a:pathLst>
                <a:path extrusionOk="0" h="7125" w="5368">
                  <a:moveTo>
                    <a:pt x="2684" y="810"/>
                  </a:moveTo>
                  <a:cubicBezTo>
                    <a:pt x="2738" y="1109"/>
                    <a:pt x="2822" y="1459"/>
                    <a:pt x="2961" y="1813"/>
                  </a:cubicBezTo>
                  <a:cubicBezTo>
                    <a:pt x="3322" y="2753"/>
                    <a:pt x="3909" y="3348"/>
                    <a:pt x="4678" y="3563"/>
                  </a:cubicBezTo>
                  <a:cubicBezTo>
                    <a:pt x="3909" y="3778"/>
                    <a:pt x="3322" y="4372"/>
                    <a:pt x="2961" y="5313"/>
                  </a:cubicBezTo>
                  <a:cubicBezTo>
                    <a:pt x="2822" y="5666"/>
                    <a:pt x="2738" y="6016"/>
                    <a:pt x="2684" y="6312"/>
                  </a:cubicBezTo>
                  <a:cubicBezTo>
                    <a:pt x="2629" y="6016"/>
                    <a:pt x="2542" y="5666"/>
                    <a:pt x="2407" y="5313"/>
                  </a:cubicBezTo>
                  <a:cubicBezTo>
                    <a:pt x="2042" y="4372"/>
                    <a:pt x="1455" y="3778"/>
                    <a:pt x="690" y="3563"/>
                  </a:cubicBezTo>
                  <a:cubicBezTo>
                    <a:pt x="1455" y="3348"/>
                    <a:pt x="2042" y="2753"/>
                    <a:pt x="2407" y="1813"/>
                  </a:cubicBezTo>
                  <a:cubicBezTo>
                    <a:pt x="2542" y="1459"/>
                    <a:pt x="2629" y="1109"/>
                    <a:pt x="2684" y="810"/>
                  </a:cubicBezTo>
                  <a:close/>
                  <a:moveTo>
                    <a:pt x="2684" y="1"/>
                  </a:moveTo>
                  <a:cubicBezTo>
                    <a:pt x="2684" y="1"/>
                    <a:pt x="2615" y="3563"/>
                    <a:pt x="1" y="3563"/>
                  </a:cubicBezTo>
                  <a:cubicBezTo>
                    <a:pt x="2615" y="3563"/>
                    <a:pt x="2684" y="7125"/>
                    <a:pt x="2684" y="7125"/>
                  </a:cubicBezTo>
                  <a:cubicBezTo>
                    <a:pt x="2684" y="7125"/>
                    <a:pt x="2753" y="3563"/>
                    <a:pt x="5367" y="3563"/>
                  </a:cubicBezTo>
                  <a:cubicBezTo>
                    <a:pt x="2753" y="3563"/>
                    <a:pt x="2684" y="1"/>
                    <a:pt x="26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3645600" y="2160800"/>
              <a:ext cx="67200" cy="68825"/>
            </a:xfrm>
            <a:custGeom>
              <a:rect b="b" l="l" r="r" t="t"/>
              <a:pathLst>
                <a:path extrusionOk="0" h="2753" w="2688">
                  <a:moveTo>
                    <a:pt x="1343" y="0"/>
                  </a:moveTo>
                  <a:cubicBezTo>
                    <a:pt x="1343" y="0"/>
                    <a:pt x="1310" y="1397"/>
                    <a:pt x="1" y="1397"/>
                  </a:cubicBezTo>
                  <a:cubicBezTo>
                    <a:pt x="1310" y="1397"/>
                    <a:pt x="1343" y="2753"/>
                    <a:pt x="1343" y="2753"/>
                  </a:cubicBezTo>
                  <a:cubicBezTo>
                    <a:pt x="1343" y="2753"/>
                    <a:pt x="1379" y="1397"/>
                    <a:pt x="2688" y="1397"/>
                  </a:cubicBezTo>
                  <a:cubicBezTo>
                    <a:pt x="1379" y="1397"/>
                    <a:pt x="1343" y="0"/>
                    <a:pt x="1343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3549275" y="2298425"/>
              <a:ext cx="40125" cy="41025"/>
            </a:xfrm>
            <a:custGeom>
              <a:rect b="b" l="l" r="r" t="t"/>
              <a:pathLst>
                <a:path extrusionOk="0" h="1641" w="1605">
                  <a:moveTo>
                    <a:pt x="802" y="0"/>
                  </a:moveTo>
                  <a:cubicBezTo>
                    <a:pt x="802" y="0"/>
                    <a:pt x="781" y="831"/>
                    <a:pt x="0" y="831"/>
                  </a:cubicBezTo>
                  <a:cubicBezTo>
                    <a:pt x="781" y="831"/>
                    <a:pt x="802" y="1641"/>
                    <a:pt x="802" y="1641"/>
                  </a:cubicBezTo>
                  <a:cubicBezTo>
                    <a:pt x="802" y="1641"/>
                    <a:pt x="824" y="831"/>
                    <a:pt x="1604" y="831"/>
                  </a:cubicBezTo>
                  <a:cubicBezTo>
                    <a:pt x="824" y="831"/>
                    <a:pt x="802" y="0"/>
                    <a:pt x="802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4060325" y="1976500"/>
              <a:ext cx="186300" cy="186325"/>
            </a:xfrm>
            <a:custGeom>
              <a:rect b="b" l="l" r="r" t="t"/>
              <a:pathLst>
                <a:path extrusionOk="0" h="7453" w="7452">
                  <a:moveTo>
                    <a:pt x="3726" y="1"/>
                  </a:moveTo>
                  <a:cubicBezTo>
                    <a:pt x="1666" y="1"/>
                    <a:pt x="0" y="1670"/>
                    <a:pt x="0" y="3726"/>
                  </a:cubicBezTo>
                  <a:cubicBezTo>
                    <a:pt x="0" y="5786"/>
                    <a:pt x="1666" y="7452"/>
                    <a:pt x="3726" y="7452"/>
                  </a:cubicBezTo>
                  <a:cubicBezTo>
                    <a:pt x="5782" y="7452"/>
                    <a:pt x="7452" y="5786"/>
                    <a:pt x="7452" y="3726"/>
                  </a:cubicBezTo>
                  <a:cubicBezTo>
                    <a:pt x="7452" y="1670"/>
                    <a:pt x="5782" y="1"/>
                    <a:pt x="37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4060325" y="1976500"/>
              <a:ext cx="186300" cy="186325"/>
            </a:xfrm>
            <a:custGeom>
              <a:rect b="b" l="l" r="r" t="t"/>
              <a:pathLst>
                <a:path extrusionOk="0" h="7453" w="7452">
                  <a:moveTo>
                    <a:pt x="3726" y="92"/>
                  </a:moveTo>
                  <a:cubicBezTo>
                    <a:pt x="5731" y="92"/>
                    <a:pt x="7361" y="1725"/>
                    <a:pt x="7361" y="3726"/>
                  </a:cubicBezTo>
                  <a:cubicBezTo>
                    <a:pt x="7361" y="5732"/>
                    <a:pt x="5731" y="7361"/>
                    <a:pt x="3726" y="7361"/>
                  </a:cubicBezTo>
                  <a:cubicBezTo>
                    <a:pt x="1721" y="7361"/>
                    <a:pt x="91" y="5732"/>
                    <a:pt x="91" y="3726"/>
                  </a:cubicBezTo>
                  <a:cubicBezTo>
                    <a:pt x="91" y="1725"/>
                    <a:pt x="1721" y="92"/>
                    <a:pt x="3726" y="92"/>
                  </a:cubicBezTo>
                  <a:close/>
                  <a:moveTo>
                    <a:pt x="3726" y="1"/>
                  </a:moveTo>
                  <a:cubicBezTo>
                    <a:pt x="1666" y="1"/>
                    <a:pt x="0" y="1670"/>
                    <a:pt x="0" y="3726"/>
                  </a:cubicBezTo>
                  <a:cubicBezTo>
                    <a:pt x="0" y="5786"/>
                    <a:pt x="1666" y="7452"/>
                    <a:pt x="3726" y="7452"/>
                  </a:cubicBezTo>
                  <a:cubicBezTo>
                    <a:pt x="5782" y="7452"/>
                    <a:pt x="7452" y="5786"/>
                    <a:pt x="7452" y="3726"/>
                  </a:cubicBezTo>
                  <a:cubicBezTo>
                    <a:pt x="7452" y="1670"/>
                    <a:pt x="5782" y="1"/>
                    <a:pt x="3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4107625" y="2034100"/>
              <a:ext cx="91800" cy="72300"/>
            </a:xfrm>
            <a:custGeom>
              <a:rect b="b" l="l" r="r" t="t"/>
              <a:pathLst>
                <a:path extrusionOk="0" h="2892" w="3672">
                  <a:moveTo>
                    <a:pt x="3580" y="1"/>
                  </a:moveTo>
                  <a:lnTo>
                    <a:pt x="1152" y="2720"/>
                  </a:lnTo>
                  <a:lnTo>
                    <a:pt x="84" y="1743"/>
                  </a:lnTo>
                  <a:lnTo>
                    <a:pt x="0" y="1834"/>
                  </a:lnTo>
                  <a:lnTo>
                    <a:pt x="1163" y="2892"/>
                  </a:lnTo>
                  <a:lnTo>
                    <a:pt x="3671" y="85"/>
                  </a:lnTo>
                  <a:lnTo>
                    <a:pt x="35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3867725" y="2110200"/>
              <a:ext cx="127525" cy="128175"/>
            </a:xfrm>
            <a:custGeom>
              <a:rect b="b" l="l" r="r" t="t"/>
              <a:pathLst>
                <a:path extrusionOk="0" h="5127" w="5101">
                  <a:moveTo>
                    <a:pt x="2323" y="1"/>
                  </a:moveTo>
                  <a:lnTo>
                    <a:pt x="1" y="2516"/>
                  </a:lnTo>
                  <a:lnTo>
                    <a:pt x="2822" y="5127"/>
                  </a:lnTo>
                  <a:lnTo>
                    <a:pt x="5101" y="269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3930525" y="2036175"/>
              <a:ext cx="130550" cy="135850"/>
            </a:xfrm>
            <a:custGeom>
              <a:rect b="b" l="l" r="r" t="t"/>
              <a:pathLst>
                <a:path extrusionOk="0" h="5434" w="5222">
                  <a:moveTo>
                    <a:pt x="2290" y="1"/>
                  </a:moveTo>
                  <a:cubicBezTo>
                    <a:pt x="2088" y="1"/>
                    <a:pt x="1917" y="144"/>
                    <a:pt x="1874" y="341"/>
                  </a:cubicBezTo>
                  <a:lnTo>
                    <a:pt x="1863" y="574"/>
                  </a:lnTo>
                  <a:cubicBezTo>
                    <a:pt x="1780" y="1135"/>
                    <a:pt x="1718" y="1463"/>
                    <a:pt x="1718" y="1463"/>
                  </a:cubicBezTo>
                  <a:lnTo>
                    <a:pt x="1" y="3064"/>
                  </a:lnTo>
                  <a:lnTo>
                    <a:pt x="2447" y="5434"/>
                  </a:lnTo>
                  <a:lnTo>
                    <a:pt x="2691" y="5222"/>
                  </a:lnTo>
                  <a:cubicBezTo>
                    <a:pt x="2728" y="5182"/>
                    <a:pt x="2782" y="5157"/>
                    <a:pt x="2841" y="5157"/>
                  </a:cubicBezTo>
                  <a:lnTo>
                    <a:pt x="4354" y="5167"/>
                  </a:lnTo>
                  <a:cubicBezTo>
                    <a:pt x="4558" y="5167"/>
                    <a:pt x="4722" y="5000"/>
                    <a:pt x="4722" y="4796"/>
                  </a:cubicBezTo>
                  <a:lnTo>
                    <a:pt x="4722" y="4628"/>
                  </a:lnTo>
                  <a:cubicBezTo>
                    <a:pt x="4722" y="4424"/>
                    <a:pt x="4558" y="4252"/>
                    <a:pt x="4354" y="4252"/>
                  </a:cubicBezTo>
                  <a:lnTo>
                    <a:pt x="4532" y="4252"/>
                  </a:lnTo>
                  <a:cubicBezTo>
                    <a:pt x="4733" y="4252"/>
                    <a:pt x="4900" y="4085"/>
                    <a:pt x="4900" y="3881"/>
                  </a:cubicBezTo>
                  <a:lnTo>
                    <a:pt x="4900" y="3724"/>
                  </a:lnTo>
                  <a:cubicBezTo>
                    <a:pt x="4900" y="3520"/>
                    <a:pt x="4733" y="3356"/>
                    <a:pt x="4532" y="3356"/>
                  </a:cubicBezTo>
                  <a:lnTo>
                    <a:pt x="4660" y="3356"/>
                  </a:lnTo>
                  <a:cubicBezTo>
                    <a:pt x="4864" y="3356"/>
                    <a:pt x="5028" y="3188"/>
                    <a:pt x="5028" y="2984"/>
                  </a:cubicBezTo>
                  <a:lnTo>
                    <a:pt x="5028" y="2820"/>
                  </a:lnTo>
                  <a:cubicBezTo>
                    <a:pt x="5028" y="2615"/>
                    <a:pt x="4864" y="2462"/>
                    <a:pt x="4660" y="2462"/>
                  </a:cubicBezTo>
                  <a:lnTo>
                    <a:pt x="4849" y="2451"/>
                  </a:lnTo>
                  <a:cubicBezTo>
                    <a:pt x="5054" y="2451"/>
                    <a:pt x="5221" y="2284"/>
                    <a:pt x="5221" y="2083"/>
                  </a:cubicBezTo>
                  <a:lnTo>
                    <a:pt x="5221" y="1912"/>
                  </a:lnTo>
                  <a:cubicBezTo>
                    <a:pt x="5221" y="1711"/>
                    <a:pt x="5054" y="1544"/>
                    <a:pt x="4849" y="1544"/>
                  </a:cubicBezTo>
                  <a:lnTo>
                    <a:pt x="2972" y="1569"/>
                  </a:lnTo>
                  <a:cubicBezTo>
                    <a:pt x="2924" y="1569"/>
                    <a:pt x="2779" y="1544"/>
                    <a:pt x="2779" y="1394"/>
                  </a:cubicBezTo>
                  <a:lnTo>
                    <a:pt x="2717" y="410"/>
                  </a:lnTo>
                  <a:cubicBezTo>
                    <a:pt x="2709" y="187"/>
                    <a:pt x="2531" y="9"/>
                    <a:pt x="2312" y="2"/>
                  </a:cubicBezTo>
                  <a:cubicBezTo>
                    <a:pt x="2304" y="1"/>
                    <a:pt x="2297" y="1"/>
                    <a:pt x="2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3930525" y="2036200"/>
              <a:ext cx="130550" cy="135825"/>
            </a:xfrm>
            <a:custGeom>
              <a:rect b="b" l="l" r="r" t="t"/>
              <a:pathLst>
                <a:path extrusionOk="0" h="5433" w="5222">
                  <a:moveTo>
                    <a:pt x="4532" y="3355"/>
                  </a:moveTo>
                  <a:lnTo>
                    <a:pt x="4532" y="3446"/>
                  </a:lnTo>
                  <a:cubicBezTo>
                    <a:pt x="4685" y="3446"/>
                    <a:pt x="4809" y="3570"/>
                    <a:pt x="4809" y="3723"/>
                  </a:cubicBezTo>
                  <a:lnTo>
                    <a:pt x="4809" y="3880"/>
                  </a:lnTo>
                  <a:cubicBezTo>
                    <a:pt x="4809" y="4033"/>
                    <a:pt x="4685" y="4160"/>
                    <a:pt x="4532" y="4160"/>
                  </a:cubicBezTo>
                  <a:lnTo>
                    <a:pt x="4354" y="4160"/>
                  </a:lnTo>
                  <a:lnTo>
                    <a:pt x="4354" y="4251"/>
                  </a:lnTo>
                  <a:lnTo>
                    <a:pt x="4532" y="4251"/>
                  </a:lnTo>
                  <a:cubicBezTo>
                    <a:pt x="4733" y="4251"/>
                    <a:pt x="4900" y="4084"/>
                    <a:pt x="4900" y="3880"/>
                  </a:cubicBezTo>
                  <a:lnTo>
                    <a:pt x="4900" y="3723"/>
                  </a:lnTo>
                  <a:cubicBezTo>
                    <a:pt x="4900" y="3519"/>
                    <a:pt x="4733" y="3355"/>
                    <a:pt x="4532" y="3355"/>
                  </a:cubicBezTo>
                  <a:close/>
                  <a:moveTo>
                    <a:pt x="2294" y="1"/>
                  </a:moveTo>
                  <a:cubicBezTo>
                    <a:pt x="2090" y="1"/>
                    <a:pt x="1915" y="143"/>
                    <a:pt x="1874" y="340"/>
                  </a:cubicBezTo>
                  <a:lnTo>
                    <a:pt x="1863" y="573"/>
                  </a:lnTo>
                  <a:cubicBezTo>
                    <a:pt x="1780" y="1134"/>
                    <a:pt x="1718" y="1462"/>
                    <a:pt x="1718" y="1462"/>
                  </a:cubicBezTo>
                  <a:lnTo>
                    <a:pt x="1" y="3063"/>
                  </a:lnTo>
                  <a:lnTo>
                    <a:pt x="2447" y="5433"/>
                  </a:lnTo>
                  <a:lnTo>
                    <a:pt x="2691" y="5221"/>
                  </a:lnTo>
                  <a:cubicBezTo>
                    <a:pt x="2728" y="5181"/>
                    <a:pt x="2782" y="5156"/>
                    <a:pt x="2841" y="5156"/>
                  </a:cubicBezTo>
                  <a:lnTo>
                    <a:pt x="4354" y="5166"/>
                  </a:lnTo>
                  <a:cubicBezTo>
                    <a:pt x="4558" y="5166"/>
                    <a:pt x="4722" y="4999"/>
                    <a:pt x="4722" y="4795"/>
                  </a:cubicBezTo>
                  <a:lnTo>
                    <a:pt x="4722" y="4627"/>
                  </a:lnTo>
                  <a:cubicBezTo>
                    <a:pt x="4722" y="4423"/>
                    <a:pt x="4558" y="4251"/>
                    <a:pt x="4354" y="4251"/>
                  </a:cubicBezTo>
                  <a:lnTo>
                    <a:pt x="4354" y="4343"/>
                  </a:lnTo>
                  <a:cubicBezTo>
                    <a:pt x="4503" y="4343"/>
                    <a:pt x="4631" y="4474"/>
                    <a:pt x="4631" y="4627"/>
                  </a:cubicBezTo>
                  <a:lnTo>
                    <a:pt x="4631" y="4795"/>
                  </a:lnTo>
                  <a:cubicBezTo>
                    <a:pt x="4631" y="4948"/>
                    <a:pt x="4507" y="5075"/>
                    <a:pt x="4354" y="5075"/>
                  </a:cubicBezTo>
                  <a:lnTo>
                    <a:pt x="2841" y="5064"/>
                  </a:lnTo>
                  <a:cubicBezTo>
                    <a:pt x="2760" y="5064"/>
                    <a:pt x="2684" y="5097"/>
                    <a:pt x="2629" y="5156"/>
                  </a:cubicBezTo>
                  <a:lnTo>
                    <a:pt x="2450" y="5309"/>
                  </a:lnTo>
                  <a:lnTo>
                    <a:pt x="132" y="3063"/>
                  </a:lnTo>
                  <a:lnTo>
                    <a:pt x="1780" y="1528"/>
                  </a:lnTo>
                  <a:lnTo>
                    <a:pt x="1802" y="1506"/>
                  </a:lnTo>
                  <a:lnTo>
                    <a:pt x="1809" y="1477"/>
                  </a:lnTo>
                  <a:cubicBezTo>
                    <a:pt x="1809" y="1473"/>
                    <a:pt x="1871" y="1145"/>
                    <a:pt x="1951" y="587"/>
                  </a:cubicBezTo>
                  <a:lnTo>
                    <a:pt x="1955" y="584"/>
                  </a:lnTo>
                  <a:lnTo>
                    <a:pt x="1955" y="577"/>
                  </a:lnTo>
                  <a:lnTo>
                    <a:pt x="1966" y="354"/>
                  </a:lnTo>
                  <a:cubicBezTo>
                    <a:pt x="1998" y="201"/>
                    <a:pt x="2137" y="92"/>
                    <a:pt x="2294" y="92"/>
                  </a:cubicBezTo>
                  <a:lnTo>
                    <a:pt x="2308" y="92"/>
                  </a:lnTo>
                  <a:cubicBezTo>
                    <a:pt x="2480" y="99"/>
                    <a:pt x="2618" y="237"/>
                    <a:pt x="2625" y="412"/>
                  </a:cubicBezTo>
                  <a:lnTo>
                    <a:pt x="2687" y="1397"/>
                  </a:lnTo>
                  <a:cubicBezTo>
                    <a:pt x="2691" y="1590"/>
                    <a:pt x="2859" y="1659"/>
                    <a:pt x="2972" y="1659"/>
                  </a:cubicBezTo>
                  <a:lnTo>
                    <a:pt x="4849" y="1634"/>
                  </a:lnTo>
                  <a:cubicBezTo>
                    <a:pt x="5006" y="1634"/>
                    <a:pt x="5130" y="1758"/>
                    <a:pt x="5130" y="1911"/>
                  </a:cubicBezTo>
                  <a:lnTo>
                    <a:pt x="5130" y="2082"/>
                  </a:lnTo>
                  <a:cubicBezTo>
                    <a:pt x="5130" y="2235"/>
                    <a:pt x="5006" y="2359"/>
                    <a:pt x="4849" y="2359"/>
                  </a:cubicBezTo>
                  <a:lnTo>
                    <a:pt x="4846" y="2359"/>
                  </a:lnTo>
                  <a:lnTo>
                    <a:pt x="4652" y="2370"/>
                  </a:lnTo>
                  <a:lnTo>
                    <a:pt x="4660" y="2553"/>
                  </a:lnTo>
                  <a:cubicBezTo>
                    <a:pt x="4817" y="2553"/>
                    <a:pt x="4937" y="2669"/>
                    <a:pt x="4937" y="2819"/>
                  </a:cubicBezTo>
                  <a:lnTo>
                    <a:pt x="4937" y="2983"/>
                  </a:lnTo>
                  <a:cubicBezTo>
                    <a:pt x="4937" y="3136"/>
                    <a:pt x="4813" y="3263"/>
                    <a:pt x="4660" y="3263"/>
                  </a:cubicBezTo>
                  <a:lnTo>
                    <a:pt x="4532" y="3263"/>
                  </a:lnTo>
                  <a:lnTo>
                    <a:pt x="4532" y="3355"/>
                  </a:lnTo>
                  <a:lnTo>
                    <a:pt x="4660" y="3355"/>
                  </a:lnTo>
                  <a:cubicBezTo>
                    <a:pt x="4864" y="3355"/>
                    <a:pt x="5028" y="3187"/>
                    <a:pt x="5028" y="2983"/>
                  </a:cubicBezTo>
                  <a:lnTo>
                    <a:pt x="5028" y="2819"/>
                  </a:lnTo>
                  <a:cubicBezTo>
                    <a:pt x="5028" y="2614"/>
                    <a:pt x="4864" y="2461"/>
                    <a:pt x="4660" y="2461"/>
                  </a:cubicBezTo>
                  <a:lnTo>
                    <a:pt x="4849" y="2450"/>
                  </a:lnTo>
                  <a:cubicBezTo>
                    <a:pt x="5054" y="2450"/>
                    <a:pt x="5221" y="2283"/>
                    <a:pt x="5221" y="2082"/>
                  </a:cubicBezTo>
                  <a:lnTo>
                    <a:pt x="5221" y="1911"/>
                  </a:lnTo>
                  <a:cubicBezTo>
                    <a:pt x="5221" y="1710"/>
                    <a:pt x="5054" y="1543"/>
                    <a:pt x="4849" y="1543"/>
                  </a:cubicBezTo>
                  <a:lnTo>
                    <a:pt x="2972" y="1568"/>
                  </a:lnTo>
                  <a:cubicBezTo>
                    <a:pt x="2924" y="1568"/>
                    <a:pt x="2779" y="1543"/>
                    <a:pt x="2779" y="1393"/>
                  </a:cubicBezTo>
                  <a:lnTo>
                    <a:pt x="2717" y="409"/>
                  </a:lnTo>
                  <a:cubicBezTo>
                    <a:pt x="2709" y="186"/>
                    <a:pt x="2531" y="8"/>
                    <a:pt x="2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4032425" y="2096625"/>
              <a:ext cx="17625" cy="2300"/>
            </a:xfrm>
            <a:custGeom>
              <a:rect b="b" l="l" r="r" t="t"/>
              <a:pathLst>
                <a:path extrusionOk="0" h="92" w="705">
                  <a:moveTo>
                    <a:pt x="0" y="1"/>
                  </a:moveTo>
                  <a:lnTo>
                    <a:pt x="0" y="92"/>
                  </a:lnTo>
                  <a:lnTo>
                    <a:pt x="704" y="9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4030600" y="2118875"/>
              <a:ext cx="13875" cy="2300"/>
            </a:xfrm>
            <a:custGeom>
              <a:rect b="b" l="l" r="r" t="t"/>
              <a:pathLst>
                <a:path extrusionOk="0" h="92" w="555">
                  <a:moveTo>
                    <a:pt x="1" y="0"/>
                  </a:moveTo>
                  <a:lnTo>
                    <a:pt x="1" y="91"/>
                  </a:lnTo>
                  <a:lnTo>
                    <a:pt x="555" y="9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4028675" y="2141300"/>
              <a:ext cx="12075" cy="2300"/>
            </a:xfrm>
            <a:custGeom>
              <a:rect b="b" l="l" r="r" t="t"/>
              <a:pathLst>
                <a:path extrusionOk="0" h="92" w="483">
                  <a:moveTo>
                    <a:pt x="1" y="0"/>
                  </a:moveTo>
                  <a:lnTo>
                    <a:pt x="1" y="91"/>
                  </a:lnTo>
                  <a:lnTo>
                    <a:pt x="482" y="91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3909750" y="2117500"/>
              <a:ext cx="23725" cy="23000"/>
            </a:xfrm>
            <a:custGeom>
              <a:rect b="b" l="l" r="r" t="t"/>
              <a:pathLst>
                <a:path extrusionOk="0" h="920" w="949">
                  <a:moveTo>
                    <a:pt x="66" y="0"/>
                  </a:moveTo>
                  <a:lnTo>
                    <a:pt x="0" y="66"/>
                  </a:lnTo>
                  <a:lnTo>
                    <a:pt x="886" y="919"/>
                  </a:lnTo>
                  <a:lnTo>
                    <a:pt x="948" y="85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3900450" y="2127250"/>
              <a:ext cx="30825" cy="29825"/>
            </a:xfrm>
            <a:custGeom>
              <a:rect b="b" l="l" r="r" t="t"/>
              <a:pathLst>
                <a:path extrusionOk="0" h="1193" w="1233">
                  <a:moveTo>
                    <a:pt x="66" y="1"/>
                  </a:moveTo>
                  <a:lnTo>
                    <a:pt x="0" y="66"/>
                  </a:lnTo>
                  <a:lnTo>
                    <a:pt x="1167" y="1193"/>
                  </a:lnTo>
                  <a:lnTo>
                    <a:pt x="1233" y="11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45"/>
          <p:cNvSpPr txBox="1"/>
          <p:nvPr>
            <p:ph idx="2" type="body"/>
          </p:nvPr>
        </p:nvSpPr>
        <p:spPr>
          <a:xfrm>
            <a:off x="9806350" y="2890906"/>
            <a:ext cx="7779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la 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representación gráfica y secuencial de un proceso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o flujo de trabajo con todas las tareas principales necesarias para lograr un objetivo común.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939" name="Google Shape;939;p4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40" name="Google Shape;940;p4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41" name="Google Shape;941;p4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3" name="Google Shape;953;p4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00CC7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DC76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