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10287000" cx="18288000"/>
  <p:notesSz cx="6858000" cy="9144000"/>
  <p:embeddedFontLst>
    <p:embeddedFont>
      <p:font typeface="Archivo Light"/>
      <p:regular r:id="rId40"/>
      <p:bold r:id="rId41"/>
      <p:italic r:id="rId42"/>
      <p:boldItalic r:id="rId43"/>
    </p:embeddedFont>
    <p:embeddedFont>
      <p:font typeface="Montserrat SemiBold"/>
      <p:regular r:id="rId44"/>
      <p:bold r:id="rId45"/>
      <p:italic r:id="rId46"/>
      <p:boldItalic r:id="rId47"/>
    </p:embeddedFont>
    <p:embeddedFont>
      <p:font typeface="Montserrat"/>
      <p:regular r:id="rId48"/>
      <p:bold r:id="rId49"/>
      <p:italic r:id="rId50"/>
      <p:boldItalic r:id="rId51"/>
    </p:embeddedFont>
    <p:embeddedFont>
      <p:font typeface="Montserrat Medium"/>
      <p:regular r:id="rId52"/>
      <p:bold r:id="rId53"/>
      <p:italic r:id="rId54"/>
      <p:boldItalic r:id="rId55"/>
    </p:embeddedFont>
    <p:embeddedFont>
      <p:font typeface="Roboto Mono"/>
      <p:regular r:id="rId56"/>
      <p:bold r:id="rId57"/>
      <p:italic r:id="rId58"/>
      <p:boldItalic r:id="rId59"/>
    </p:embeddedFont>
    <p:embeddedFont>
      <p:font typeface="Archivo"/>
      <p:regular r:id="rId60"/>
      <p:bold r:id="rId61"/>
      <p:italic r:id="rId62"/>
      <p:boldItalic r:id="rId63"/>
    </p:embeddedFont>
    <p:embeddedFont>
      <p:font typeface="Questrial"/>
      <p:regular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chivoLight-regular.fntdata"/><Relationship Id="rId42" Type="http://schemas.openxmlformats.org/officeDocument/2006/relationships/font" Target="fonts/ArchivoLight-italic.fntdata"/><Relationship Id="rId41" Type="http://schemas.openxmlformats.org/officeDocument/2006/relationships/font" Target="fonts/ArchivoLight-bold.fntdata"/><Relationship Id="rId44" Type="http://schemas.openxmlformats.org/officeDocument/2006/relationships/font" Target="fonts/MontserratSemiBold-regular.fntdata"/><Relationship Id="rId43" Type="http://schemas.openxmlformats.org/officeDocument/2006/relationships/font" Target="fonts/ArchivoLight-boldItalic.fntdata"/><Relationship Id="rId46" Type="http://schemas.openxmlformats.org/officeDocument/2006/relationships/font" Target="fonts/MontserratSemiBold-italic.fntdata"/><Relationship Id="rId45" Type="http://schemas.openxmlformats.org/officeDocument/2006/relationships/font" Target="fonts/Montserrat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Montserrat-regular.fntdata"/><Relationship Id="rId47" Type="http://schemas.openxmlformats.org/officeDocument/2006/relationships/font" Target="fonts/MontserratSemiBold-boldItalic.fntdata"/><Relationship Id="rId4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Archivo-italic.fntdata"/><Relationship Id="rId61" Type="http://schemas.openxmlformats.org/officeDocument/2006/relationships/font" Target="fonts/Archivo-bold.fntdata"/><Relationship Id="rId20" Type="http://schemas.openxmlformats.org/officeDocument/2006/relationships/slide" Target="slides/slide15.xml"/><Relationship Id="rId64" Type="http://schemas.openxmlformats.org/officeDocument/2006/relationships/font" Target="fonts/Questrial-regular.fntdata"/><Relationship Id="rId63" Type="http://schemas.openxmlformats.org/officeDocument/2006/relationships/font" Target="fonts/Archiv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Archiv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MontserratMedium-bold.fntdata"/><Relationship Id="rId52" Type="http://schemas.openxmlformats.org/officeDocument/2006/relationships/font" Target="fonts/MontserratMedium-regular.fntdata"/><Relationship Id="rId11" Type="http://schemas.openxmlformats.org/officeDocument/2006/relationships/slide" Target="slides/slide6.xml"/><Relationship Id="rId55" Type="http://schemas.openxmlformats.org/officeDocument/2006/relationships/font" Target="fonts/MontserratMedium-bold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Medium-italic.fntdata"/><Relationship Id="rId13" Type="http://schemas.openxmlformats.org/officeDocument/2006/relationships/slide" Target="slides/slide8.xml"/><Relationship Id="rId57" Type="http://schemas.openxmlformats.org/officeDocument/2006/relationships/font" Target="fonts/RobotoMono-bold.fntdata"/><Relationship Id="rId12" Type="http://schemas.openxmlformats.org/officeDocument/2006/relationships/slide" Target="slides/slide7.xml"/><Relationship Id="rId56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cb99c1bb04_0_1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cb99c1bb04_0_1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e6ef98e781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2e6ef98e781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cb99c1bb04_0_1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1cb99c1bb04_0_1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e6ef98e781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e6ef98e781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2e6ef98e781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2e6ef98e781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e6ef98e781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e6ef98e781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2e6ef98e781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2e6ef98e781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2e6ef98e781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2e6ef98e781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e6ef98e781_0_1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2e6ef98e781_0_1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2e6ef98e781_0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2e6ef98e781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2e6ef98e781_0_1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2e6ef98e781_0_1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e6ef98e78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e6ef98e78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2e6ef98e781_0_1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2e6ef98e781_0_1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2e6ef98e781_0_1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2e6ef98e781_0_1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2e6ef98e781_0_1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2e6ef98e781_0_1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1cb99c1bb04_0_2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1cb99c1bb04_0_2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1cb99c1bb04_0_2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1cb99c1bb04_0_2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cb99c1bb04_0_2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1cb99c1bb04_0_2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1cb99c1bb04_0_2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1cb99c1bb04_0_2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1d62043c020_1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1d62043c020_1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1d62043c020_1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1d62043c020_1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1d62043c020_1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1d62043c020_1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e6ef98e78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e6ef98e78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1d62043c020_1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1d62043c020_1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cb99c1bb04_0_2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cb99c1bb04_0_2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1cb99c1bb04_0_2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1cb99c1bb04_0_2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1cb99c1bb04_0_2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1cb99c1bb04_0_2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2e6ef98e781_0_2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2e6ef98e781_0_2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cb99c1bb04_0_1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cb99c1bb04_0_1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e6ef98e781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e6ef98e781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e6ef98e781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e6ef98e781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cb99c1bb04_0_1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cb99c1bb04_0_1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e6ef98e781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e6ef98e781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e6ef98e781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e6ef98e781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12" name="Google Shape;12;p2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" name="Google Shape;25;p2"/>
          <p:cNvCxnSpPr>
            <a:stCxn id="24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>
            <a:stCxn id="24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13" name="Google Shape;113;p1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1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6" name="Google Shape;116;p11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2" name="Google Shape;122;p12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3" name="Google Shape;123;p12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2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5" name="Google Shape;125;p12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126" name="Google Shape;126;p12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2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131" name="Google Shape;131;p12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2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9" name="Google Shape;139;p13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1" name="Google Shape;141;p13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2" name="Google Shape;142;p13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143" name="Google Shape;143;p13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13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145" name="Google Shape;145;p13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3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7" name="Google Shape;147;p13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148" name="Google Shape;148;p13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149" name="Google Shape;149;p13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3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1" name="Google Shape;151;p13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53" name="Google Shape;153;p1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3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13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58" name="Google Shape;158;p13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6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/>
          <p:nvPr/>
        </p:nvSpPr>
        <p:spPr>
          <a:xfrm rot="10800000">
            <a:off x="913898" y="3063902"/>
            <a:ext cx="16460100" cy="72231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 rot="5400000">
            <a:off x="143698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3" name="Google Shape;163;p15"/>
          <p:cNvCxnSpPr>
            <a:stCxn id="162" idx="2"/>
            <a:endCxn id="164" idx="0"/>
          </p:cNvCxnSpPr>
          <p:nvPr/>
        </p:nvCxnSpPr>
        <p:spPr>
          <a:xfrm rot="10800000">
            <a:off x="2416000" y="1470725"/>
            <a:ext cx="13455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15"/>
          <p:cNvSpPr/>
          <p:nvPr/>
        </p:nvSpPr>
        <p:spPr>
          <a:xfrm rot="10800000">
            <a:off x="9140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">
  <p:cSld name="TITLE_3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7" name="Google Shape;167;p16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16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171" name="Google Shape;171;p16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16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174" name="Google Shape;174;p1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75" name="Google Shape;175;p1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" name="Google Shape;187;p1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94" name="Google Shape;194;p18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195" name="Google Shape;195;p18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8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08" name="Google Shape;208;p18"/>
          <p:cNvCxnSpPr>
            <a:stCxn id="207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18"/>
          <p:cNvCxnSpPr>
            <a:stCxn id="207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18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9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17" name="Google Shape;217;p19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18" name="Google Shape;218;p1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19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0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223" name="Google Shape;223;p20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35" name="Google Shape;235;p20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37" name="Google Shape;237;p20"/>
          <p:cNvCxnSpPr>
            <a:stCxn id="236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20"/>
          <p:cNvCxnSpPr>
            <a:stCxn id="236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9" name="Google Shape;23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0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3" name="Google Shape;243;p21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1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5" name="Google Shape;245;p21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1"/>
          <p:cNvCxnSpPr>
            <a:stCxn id="244" idx="2"/>
            <a:endCxn id="242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21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9" name="Google Shape;249;p21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2877800" y="-32400"/>
            <a:ext cx="5486400" cy="1035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4" name="Google Shape;34;p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5" name="Google Shape;35;p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2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4" name="Google Shape;254;p22"/>
          <p:cNvCxnSpPr>
            <a:stCxn id="253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" name="Google Shape;255;p22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6" name="Google Shape;256;p22"/>
          <p:cNvCxnSpPr>
            <a:stCxn id="253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22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2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1" name="Google Shape;261;p23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62" name="Google Shape;262;p23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3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64" name="Google Shape;264;p23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3"/>
          <p:cNvCxnSpPr>
            <a:stCxn id="263" idx="2"/>
            <a:endCxn id="261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6" name="Google Shape;26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3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268" name="Google Shape;268;p23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23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4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75" name="Google Shape;275;p24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24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78" name="Google Shape;278;p24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79" name="Google Shape;279;p24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0" name="Google Shape;280;p24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5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283" name="Google Shape;283;p25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84" name="Google Shape;284;p25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25"/>
            <p:cNvCxnSpPr>
              <a:stCxn id="283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6" name="Google Shape;286;p25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7" name="Google Shape;287;p25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8" name="Google Shape;288;p25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2" name="Google Shape;292;p26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27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96" name="Google Shape;296;p27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7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9" name="Google Shape;299;p27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7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4" name="Google Shape;304;p28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05" name="Google Shape;305;p28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06" name="Google Shape;306;p28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7" name="Google Shape;307;p28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8" name="Google Shape;308;p28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309" name="Google Shape;309;p28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28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314" name="Google Shape;314;p28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28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22" name="Google Shape;322;p29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24" name="Google Shape;324;p29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25" name="Google Shape;325;p29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326" name="Google Shape;326;p29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7" name="Google Shape;327;p29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328" name="Google Shape;328;p29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9" name="Google Shape;329;p29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30" name="Google Shape;330;p29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331" name="Google Shape;331;p29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332" name="Google Shape;332;p29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3" name="Google Shape;333;p29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34" name="Google Shape;334;p29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29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36" name="Google Shape;336;p2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29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29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29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41" name="Google Shape;341;p29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40" name="Google Shape;40;p4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2" name="Google Shape;52;p4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4" name="Google Shape;54;p4"/>
          <p:cNvCxnSpPr>
            <a:stCxn id="53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4"/>
          <p:cNvCxnSpPr>
            <a:stCxn id="53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0" name="Google Shape;60;p5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5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2" name="Google Shape;62;p5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5"/>
          <p:cNvCxnSpPr>
            <a:stCxn id="61" idx="2"/>
            <a:endCxn id="59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5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1" name="Google Shape;71;p6"/>
          <p:cNvCxnSpPr>
            <a:stCxn id="70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6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3" name="Google Shape;73;p6"/>
          <p:cNvCxnSpPr>
            <a:stCxn id="70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6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" name="Google Shape;78;p7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9" name="Google Shape;79;p7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7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1" name="Google Shape;81;p7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7"/>
          <p:cNvCxnSpPr>
            <a:stCxn id="80" idx="2"/>
            <a:endCxn id="78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85" name="Google Shape;85;p7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7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92" name="Google Shape;92;p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95" name="Google Shape;95;p8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7" name="Google Shape;97;p8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100" name="Google Shape;100;p9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01" name="Google Shape;101;p9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9"/>
            <p:cNvCxnSpPr>
              <a:stCxn id="100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9" name="Google Shape;109;p10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7" name="Google Shape;7;p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7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90" name="Google Shape;190;p17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plit.com/@Gestiondhs/C7LISTAS1EJEMPLOS01#main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replit.com/@Gestiondhs/C7LISTAS1EJEMPLOS02#main.py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replit.com/@Gestiondhs/C7LISTAS1EJEMPLOS03#main.py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gif"/><Relationship Id="rId4" Type="http://schemas.openxmlformats.org/officeDocument/2006/relationships/hyperlink" Target="https://i.giphy.com/media/v1.Y2lkPTc5MGI3NjExajBrOHEzbjc5emY1NHNyNjZuMjVxbnk5MWxnZ2d6djI5ODY1cjNxeCZlcD12MV9pbnRlcm5hbF9naWZfYnlfaWQmY3Q9cw/QUGB0uMcvZQX7k5yUT/giphy.gi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/>
          <p:nvPr/>
        </p:nvSpPr>
        <p:spPr>
          <a:xfrm>
            <a:off x="11300" y="0"/>
            <a:ext cx="18288000" cy="10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1"/>
          <p:cNvSpPr/>
          <p:nvPr/>
        </p:nvSpPr>
        <p:spPr>
          <a:xfrm>
            <a:off x="668349" y="3982125"/>
            <a:ext cx="4424700" cy="1346100"/>
          </a:xfrm>
          <a:prstGeom prst="roundRect">
            <a:avLst>
              <a:gd fmla="val 50000" name="adj"/>
            </a:avLst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1"/>
          <p:cNvSpPr txBox="1"/>
          <p:nvPr/>
        </p:nvSpPr>
        <p:spPr>
          <a:xfrm>
            <a:off x="913740" y="4116363"/>
            <a:ext cx="9428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Listas 01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50" name="Google Shape;350;p31"/>
          <p:cNvGrpSpPr/>
          <p:nvPr/>
        </p:nvGrpSpPr>
        <p:grpSpPr>
          <a:xfrm rot="10800000">
            <a:off x="21021075" y="2116491"/>
            <a:ext cx="1551546" cy="10086563"/>
            <a:chOff x="-3766725" y="2744225"/>
            <a:chExt cx="3492900" cy="1362000"/>
          </a:xfrm>
        </p:grpSpPr>
        <p:cxnSp>
          <p:nvCxnSpPr>
            <p:cNvPr id="351" name="Google Shape;351;p31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31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31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31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31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31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7" name="Google Shape;357;p31"/>
          <p:cNvGrpSpPr/>
          <p:nvPr/>
        </p:nvGrpSpPr>
        <p:grpSpPr>
          <a:xfrm flipH="1">
            <a:off x="-154943" y="6653656"/>
            <a:ext cx="5298541" cy="3633434"/>
            <a:chOff x="2914650" y="3280000"/>
            <a:chExt cx="1371400" cy="942525"/>
          </a:xfrm>
        </p:grpSpPr>
        <p:sp>
          <p:nvSpPr>
            <p:cNvPr id="358" name="Google Shape;358;p31"/>
            <p:cNvSpPr/>
            <p:nvPr/>
          </p:nvSpPr>
          <p:spPr>
            <a:xfrm>
              <a:off x="3081700" y="3927650"/>
              <a:ext cx="1164000" cy="292875"/>
            </a:xfrm>
            <a:custGeom>
              <a:rect b="b" l="l" r="r" t="t"/>
              <a:pathLst>
                <a:path extrusionOk="0" h="11715" w="46560">
                  <a:moveTo>
                    <a:pt x="2079" y="1"/>
                  </a:moveTo>
                  <a:cubicBezTo>
                    <a:pt x="928" y="1"/>
                    <a:pt x="0" y="938"/>
                    <a:pt x="0" y="2088"/>
                  </a:cubicBezTo>
                  <a:lnTo>
                    <a:pt x="0" y="11714"/>
                  </a:lnTo>
                  <a:lnTo>
                    <a:pt x="46559" y="11714"/>
                  </a:lnTo>
                  <a:lnTo>
                    <a:pt x="46559" y="2088"/>
                  </a:lnTo>
                  <a:cubicBezTo>
                    <a:pt x="46559" y="938"/>
                    <a:pt x="45631" y="1"/>
                    <a:pt x="4448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3079700" y="3925650"/>
              <a:ext cx="1168000" cy="296875"/>
            </a:xfrm>
            <a:custGeom>
              <a:rect b="b" l="l" r="r" t="t"/>
              <a:pathLst>
                <a:path extrusionOk="0" h="11875" w="46720">
                  <a:moveTo>
                    <a:pt x="44561" y="161"/>
                  </a:moveTo>
                  <a:cubicBezTo>
                    <a:pt x="45658" y="161"/>
                    <a:pt x="46559" y="1062"/>
                    <a:pt x="46559" y="2168"/>
                  </a:cubicBezTo>
                  <a:lnTo>
                    <a:pt x="46559" y="11714"/>
                  </a:lnTo>
                  <a:lnTo>
                    <a:pt x="161" y="11714"/>
                  </a:lnTo>
                  <a:lnTo>
                    <a:pt x="161" y="2168"/>
                  </a:lnTo>
                  <a:cubicBezTo>
                    <a:pt x="161" y="1062"/>
                    <a:pt x="1053" y="161"/>
                    <a:pt x="2159" y="161"/>
                  </a:cubicBezTo>
                  <a:close/>
                  <a:moveTo>
                    <a:pt x="2159" y="1"/>
                  </a:moveTo>
                  <a:cubicBezTo>
                    <a:pt x="972" y="1"/>
                    <a:pt x="0" y="973"/>
                    <a:pt x="0" y="2168"/>
                  </a:cubicBezTo>
                  <a:lnTo>
                    <a:pt x="0" y="11874"/>
                  </a:lnTo>
                  <a:lnTo>
                    <a:pt x="46720" y="11874"/>
                  </a:lnTo>
                  <a:lnTo>
                    <a:pt x="46720" y="2168"/>
                  </a:lnTo>
                  <a:cubicBezTo>
                    <a:pt x="46720" y="973"/>
                    <a:pt x="45747" y="1"/>
                    <a:pt x="44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3062075" y="3346450"/>
              <a:ext cx="17200" cy="17650"/>
            </a:xfrm>
            <a:custGeom>
              <a:rect b="b" l="l" r="r" t="t"/>
              <a:pathLst>
                <a:path extrusionOk="0" h="706" w="688">
                  <a:moveTo>
                    <a:pt x="339" y="1"/>
                  </a:moveTo>
                  <a:cubicBezTo>
                    <a:pt x="339" y="1"/>
                    <a:pt x="330" y="358"/>
                    <a:pt x="0" y="358"/>
                  </a:cubicBezTo>
                  <a:cubicBezTo>
                    <a:pt x="330" y="358"/>
                    <a:pt x="339" y="706"/>
                    <a:pt x="339" y="706"/>
                  </a:cubicBezTo>
                  <a:cubicBezTo>
                    <a:pt x="339" y="706"/>
                    <a:pt x="348" y="358"/>
                    <a:pt x="687" y="358"/>
                  </a:cubicBezTo>
                  <a:cubicBezTo>
                    <a:pt x="348" y="358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4268875" y="3730950"/>
              <a:ext cx="17175" cy="17650"/>
            </a:xfrm>
            <a:custGeom>
              <a:rect b="b" l="l" r="r" t="t"/>
              <a:pathLst>
                <a:path extrusionOk="0" h="706" w="687">
                  <a:moveTo>
                    <a:pt x="339" y="1"/>
                  </a:moveTo>
                  <a:cubicBezTo>
                    <a:pt x="339" y="1"/>
                    <a:pt x="330" y="357"/>
                    <a:pt x="0" y="357"/>
                  </a:cubicBezTo>
                  <a:cubicBezTo>
                    <a:pt x="330" y="357"/>
                    <a:pt x="339" y="705"/>
                    <a:pt x="339" y="705"/>
                  </a:cubicBezTo>
                  <a:cubicBezTo>
                    <a:pt x="339" y="705"/>
                    <a:pt x="348" y="357"/>
                    <a:pt x="687" y="357"/>
                  </a:cubicBezTo>
                  <a:cubicBezTo>
                    <a:pt x="348" y="357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534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3055825" y="3509525"/>
              <a:ext cx="66050" cy="121750"/>
            </a:xfrm>
            <a:custGeom>
              <a:rect b="b" l="l" r="r" t="t"/>
              <a:pathLst>
                <a:path extrusionOk="0" h="4870" w="2642">
                  <a:moveTo>
                    <a:pt x="2561" y="1"/>
                  </a:moveTo>
                  <a:cubicBezTo>
                    <a:pt x="2391" y="1"/>
                    <a:pt x="2228" y="96"/>
                    <a:pt x="2150" y="258"/>
                  </a:cubicBezTo>
                  <a:lnTo>
                    <a:pt x="0" y="4870"/>
                  </a:lnTo>
                  <a:cubicBezTo>
                    <a:pt x="66" y="4846"/>
                    <a:pt x="135" y="4835"/>
                    <a:pt x="203" y="4835"/>
                  </a:cubicBezTo>
                  <a:cubicBezTo>
                    <a:pt x="264" y="4835"/>
                    <a:pt x="325" y="4844"/>
                    <a:pt x="384" y="4861"/>
                  </a:cubicBezTo>
                  <a:lnTo>
                    <a:pt x="2641" y="8"/>
                  </a:lnTo>
                  <a:cubicBezTo>
                    <a:pt x="2614" y="3"/>
                    <a:pt x="2587" y="1"/>
                    <a:pt x="256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3048025" y="3635975"/>
              <a:ext cx="117775" cy="68250"/>
            </a:xfrm>
            <a:custGeom>
              <a:rect b="b" l="l" r="r" t="t"/>
              <a:pathLst>
                <a:path extrusionOk="0" h="2730" w="4711">
                  <a:moveTo>
                    <a:pt x="515" y="0"/>
                  </a:moveTo>
                  <a:cubicBezTo>
                    <a:pt x="347" y="0"/>
                    <a:pt x="185" y="96"/>
                    <a:pt x="107" y="258"/>
                  </a:cubicBezTo>
                  <a:cubicBezTo>
                    <a:pt x="0" y="490"/>
                    <a:pt x="98" y="758"/>
                    <a:pt x="321" y="865"/>
                  </a:cubicBezTo>
                  <a:lnTo>
                    <a:pt x="4336" y="2729"/>
                  </a:lnTo>
                  <a:cubicBezTo>
                    <a:pt x="4282" y="2568"/>
                    <a:pt x="4291" y="2399"/>
                    <a:pt x="4363" y="2247"/>
                  </a:cubicBezTo>
                  <a:cubicBezTo>
                    <a:pt x="4443" y="2087"/>
                    <a:pt x="4568" y="1971"/>
                    <a:pt x="4711" y="1908"/>
                  </a:cubicBezTo>
                  <a:lnTo>
                    <a:pt x="705" y="44"/>
                  </a:lnTo>
                  <a:cubicBezTo>
                    <a:pt x="644" y="14"/>
                    <a:pt x="579" y="0"/>
                    <a:pt x="51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3070550" y="3511725"/>
              <a:ext cx="163050" cy="171075"/>
            </a:xfrm>
            <a:custGeom>
              <a:rect b="b" l="l" r="r" t="t"/>
              <a:pathLst>
                <a:path extrusionOk="0" h="6843" w="6522">
                  <a:moveTo>
                    <a:pt x="2257" y="0"/>
                  </a:moveTo>
                  <a:lnTo>
                    <a:pt x="0" y="4853"/>
                  </a:lnTo>
                  <a:lnTo>
                    <a:pt x="4265" y="6843"/>
                  </a:lnTo>
                  <a:lnTo>
                    <a:pt x="6522" y="1981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3177600" y="3625200"/>
              <a:ext cx="378500" cy="115150"/>
            </a:xfrm>
            <a:custGeom>
              <a:rect b="b" l="l" r="r" t="t"/>
              <a:pathLst>
                <a:path extrusionOk="0" h="4606" w="15140">
                  <a:moveTo>
                    <a:pt x="13513" y="1"/>
                  </a:moveTo>
                  <a:cubicBezTo>
                    <a:pt x="13372" y="1"/>
                    <a:pt x="13229" y="21"/>
                    <a:pt x="13088" y="64"/>
                  </a:cubicBezTo>
                  <a:lnTo>
                    <a:pt x="7985" y="1661"/>
                  </a:lnTo>
                  <a:lnTo>
                    <a:pt x="1945" y="172"/>
                  </a:lnTo>
                  <a:cubicBezTo>
                    <a:pt x="1830" y="144"/>
                    <a:pt x="1716" y="131"/>
                    <a:pt x="1602" y="131"/>
                  </a:cubicBezTo>
                  <a:cubicBezTo>
                    <a:pt x="950" y="131"/>
                    <a:pt x="355" y="572"/>
                    <a:pt x="188" y="1233"/>
                  </a:cubicBezTo>
                  <a:cubicBezTo>
                    <a:pt x="0" y="2009"/>
                    <a:pt x="473" y="2794"/>
                    <a:pt x="1249" y="2982"/>
                  </a:cubicBezTo>
                  <a:lnTo>
                    <a:pt x="7690" y="4570"/>
                  </a:lnTo>
                  <a:cubicBezTo>
                    <a:pt x="7797" y="4596"/>
                    <a:pt x="7913" y="4605"/>
                    <a:pt x="8029" y="4605"/>
                  </a:cubicBezTo>
                  <a:cubicBezTo>
                    <a:pt x="8181" y="4605"/>
                    <a:pt x="8324" y="4587"/>
                    <a:pt x="8466" y="4543"/>
                  </a:cubicBezTo>
                  <a:lnTo>
                    <a:pt x="13944" y="2830"/>
                  </a:lnTo>
                  <a:cubicBezTo>
                    <a:pt x="14711" y="2589"/>
                    <a:pt x="15139" y="1777"/>
                    <a:pt x="14899" y="1019"/>
                  </a:cubicBezTo>
                  <a:cubicBezTo>
                    <a:pt x="14702" y="395"/>
                    <a:pt x="14128" y="1"/>
                    <a:pt x="13513" y="1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3043325" y="3770350"/>
              <a:ext cx="644575" cy="337550"/>
            </a:xfrm>
            <a:custGeom>
              <a:rect b="b" l="l" r="r" t="t"/>
              <a:pathLst>
                <a:path extrusionOk="0" h="13502" w="25783">
                  <a:moveTo>
                    <a:pt x="11695" y="0"/>
                  </a:moveTo>
                  <a:cubicBezTo>
                    <a:pt x="11072" y="0"/>
                    <a:pt x="10473" y="248"/>
                    <a:pt x="10037" y="699"/>
                  </a:cubicBezTo>
                  <a:lnTo>
                    <a:pt x="4488" y="6436"/>
                  </a:lnTo>
                  <a:lnTo>
                    <a:pt x="1517" y="8077"/>
                  </a:lnTo>
                  <a:cubicBezTo>
                    <a:pt x="402" y="8693"/>
                    <a:pt x="1" y="10093"/>
                    <a:pt x="616" y="11208"/>
                  </a:cubicBezTo>
                  <a:cubicBezTo>
                    <a:pt x="670" y="11315"/>
                    <a:pt x="732" y="11414"/>
                    <a:pt x="804" y="11503"/>
                  </a:cubicBezTo>
                  <a:cubicBezTo>
                    <a:pt x="875" y="12002"/>
                    <a:pt x="1098" y="12475"/>
                    <a:pt x="1491" y="12850"/>
                  </a:cubicBezTo>
                  <a:cubicBezTo>
                    <a:pt x="1937" y="13287"/>
                    <a:pt x="2517" y="13501"/>
                    <a:pt x="3097" y="13501"/>
                  </a:cubicBezTo>
                  <a:cubicBezTo>
                    <a:pt x="3694" y="13501"/>
                    <a:pt x="4301" y="13269"/>
                    <a:pt x="4756" y="12796"/>
                  </a:cubicBezTo>
                  <a:lnTo>
                    <a:pt x="7325" y="10147"/>
                  </a:lnTo>
                  <a:lnTo>
                    <a:pt x="14453" y="6204"/>
                  </a:lnTo>
                  <a:lnTo>
                    <a:pt x="20930" y="6213"/>
                  </a:lnTo>
                  <a:lnTo>
                    <a:pt x="23401" y="6213"/>
                  </a:lnTo>
                  <a:cubicBezTo>
                    <a:pt x="24614" y="6213"/>
                    <a:pt x="25622" y="5276"/>
                    <a:pt x="25702" y="4063"/>
                  </a:cubicBezTo>
                  <a:cubicBezTo>
                    <a:pt x="25783" y="2849"/>
                    <a:pt x="24917" y="1779"/>
                    <a:pt x="23713" y="1618"/>
                  </a:cubicBezTo>
                  <a:lnTo>
                    <a:pt x="12009" y="21"/>
                  </a:lnTo>
                  <a:cubicBezTo>
                    <a:pt x="11904" y="7"/>
                    <a:pt x="11799" y="0"/>
                    <a:pt x="11695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3509900" y="3624800"/>
              <a:ext cx="165950" cy="164375"/>
            </a:xfrm>
            <a:custGeom>
              <a:rect b="b" l="l" r="r" t="t"/>
              <a:pathLst>
                <a:path extrusionOk="0" h="6575" w="6638">
                  <a:moveTo>
                    <a:pt x="1" y="0"/>
                  </a:moveTo>
                  <a:lnTo>
                    <a:pt x="1018" y="5540"/>
                  </a:lnTo>
                  <a:cubicBezTo>
                    <a:pt x="1107" y="6147"/>
                    <a:pt x="1482" y="6575"/>
                    <a:pt x="2053" y="6575"/>
                  </a:cubicBezTo>
                  <a:lnTo>
                    <a:pt x="5603" y="6575"/>
                  </a:lnTo>
                  <a:cubicBezTo>
                    <a:pt x="6174" y="6575"/>
                    <a:pt x="6638" y="6111"/>
                    <a:pt x="6638" y="5540"/>
                  </a:cubicBezTo>
                  <a:lnTo>
                    <a:pt x="5871" y="1347"/>
                  </a:lnTo>
                  <a:cubicBezTo>
                    <a:pt x="5728" y="571"/>
                    <a:pt x="5050" y="0"/>
                    <a:pt x="425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2919100" y="3953975"/>
              <a:ext cx="215250" cy="176875"/>
            </a:xfrm>
            <a:custGeom>
              <a:rect b="b" l="l" r="r" t="t"/>
              <a:pathLst>
                <a:path extrusionOk="0" h="7075" w="8610">
                  <a:moveTo>
                    <a:pt x="1" y="1"/>
                  </a:moveTo>
                  <a:lnTo>
                    <a:pt x="3989" y="7075"/>
                  </a:lnTo>
                  <a:lnTo>
                    <a:pt x="8610" y="4773"/>
                  </a:lnTo>
                  <a:lnTo>
                    <a:pt x="7298" y="224"/>
                  </a:lnTo>
                  <a:cubicBezTo>
                    <a:pt x="6154" y="790"/>
                    <a:pt x="5021" y="986"/>
                    <a:pt x="4002" y="986"/>
                  </a:cubicBezTo>
                  <a:cubicBezTo>
                    <a:pt x="1716" y="9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2914650" y="3949525"/>
              <a:ext cx="221925" cy="183575"/>
            </a:xfrm>
            <a:custGeom>
              <a:rect b="b" l="l" r="r" t="t"/>
              <a:pathLst>
                <a:path extrusionOk="0" h="7343" w="8877">
                  <a:moveTo>
                    <a:pt x="357" y="348"/>
                  </a:moveTo>
                  <a:lnTo>
                    <a:pt x="357" y="348"/>
                  </a:lnTo>
                  <a:cubicBezTo>
                    <a:pt x="881" y="601"/>
                    <a:pt x="2354" y="1225"/>
                    <a:pt x="4183" y="1225"/>
                  </a:cubicBezTo>
                  <a:cubicBezTo>
                    <a:pt x="5191" y="1225"/>
                    <a:pt x="6307" y="1036"/>
                    <a:pt x="7432" y="491"/>
                  </a:cubicBezTo>
                  <a:lnTo>
                    <a:pt x="8707" y="4916"/>
                  </a:lnTo>
                  <a:lnTo>
                    <a:pt x="4193" y="7164"/>
                  </a:lnTo>
                  <a:lnTo>
                    <a:pt x="357" y="348"/>
                  </a:lnTo>
                  <a:close/>
                  <a:moveTo>
                    <a:pt x="0" y="0"/>
                  </a:moveTo>
                  <a:lnTo>
                    <a:pt x="4140" y="7342"/>
                  </a:lnTo>
                  <a:lnTo>
                    <a:pt x="8877" y="4987"/>
                  </a:lnTo>
                  <a:lnTo>
                    <a:pt x="7512" y="295"/>
                  </a:lnTo>
                  <a:lnTo>
                    <a:pt x="7441" y="339"/>
                  </a:lnTo>
                  <a:cubicBezTo>
                    <a:pt x="6314" y="898"/>
                    <a:pt x="5194" y="1092"/>
                    <a:pt x="4184" y="1092"/>
                  </a:cubicBezTo>
                  <a:cubicBezTo>
                    <a:pt x="1940" y="1092"/>
                    <a:pt x="239" y="137"/>
                    <a:pt x="215" y="1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3189650" y="3825525"/>
              <a:ext cx="403250" cy="238200"/>
            </a:xfrm>
            <a:custGeom>
              <a:rect b="b" l="l" r="r" t="t"/>
              <a:pathLst>
                <a:path extrusionOk="0" h="9528" w="16130">
                  <a:moveTo>
                    <a:pt x="8564" y="0"/>
                  </a:moveTo>
                  <a:lnTo>
                    <a:pt x="0" y="9394"/>
                  </a:lnTo>
                  <a:lnTo>
                    <a:pt x="152" y="9528"/>
                  </a:lnTo>
                  <a:lnTo>
                    <a:pt x="8654" y="205"/>
                  </a:lnTo>
                  <a:lnTo>
                    <a:pt x="16129" y="205"/>
                  </a:lnTo>
                  <a:lnTo>
                    <a:pt x="16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616300" y="3669625"/>
              <a:ext cx="45075" cy="121350"/>
            </a:xfrm>
            <a:custGeom>
              <a:rect b="b" l="l" r="r" t="t"/>
              <a:pathLst>
                <a:path extrusionOk="0" h="4854" w="1803">
                  <a:moveTo>
                    <a:pt x="1606" y="0"/>
                  </a:moveTo>
                  <a:lnTo>
                    <a:pt x="0" y="4782"/>
                  </a:lnTo>
                  <a:lnTo>
                    <a:pt x="196" y="4853"/>
                  </a:lnTo>
                  <a:lnTo>
                    <a:pt x="1802" y="6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3337500" y="3634175"/>
              <a:ext cx="317175" cy="229950"/>
            </a:xfrm>
            <a:custGeom>
              <a:rect b="b" l="l" r="r" t="t"/>
              <a:pathLst>
                <a:path extrusionOk="0" h="9198" w="12687">
                  <a:moveTo>
                    <a:pt x="11076" y="0"/>
                  </a:moveTo>
                  <a:cubicBezTo>
                    <a:pt x="10457" y="0"/>
                    <a:pt x="9879" y="405"/>
                    <a:pt x="9689" y="1026"/>
                  </a:cubicBezTo>
                  <a:lnTo>
                    <a:pt x="8208" y="5861"/>
                  </a:lnTo>
                  <a:lnTo>
                    <a:pt x="2142" y="3604"/>
                  </a:lnTo>
                  <a:cubicBezTo>
                    <a:pt x="1977" y="3543"/>
                    <a:pt x="1808" y="3514"/>
                    <a:pt x="1642" y="3514"/>
                  </a:cubicBezTo>
                  <a:cubicBezTo>
                    <a:pt x="1053" y="3514"/>
                    <a:pt x="500" y="3876"/>
                    <a:pt x="277" y="4460"/>
                  </a:cubicBezTo>
                  <a:cubicBezTo>
                    <a:pt x="1" y="5210"/>
                    <a:pt x="384" y="6039"/>
                    <a:pt x="1134" y="6325"/>
                  </a:cubicBezTo>
                  <a:lnTo>
                    <a:pt x="8636" y="9108"/>
                  </a:lnTo>
                  <a:cubicBezTo>
                    <a:pt x="8806" y="9171"/>
                    <a:pt x="8975" y="9197"/>
                    <a:pt x="9145" y="9197"/>
                  </a:cubicBezTo>
                  <a:cubicBezTo>
                    <a:pt x="9368" y="9197"/>
                    <a:pt x="9582" y="9153"/>
                    <a:pt x="9787" y="9055"/>
                  </a:cubicBezTo>
                  <a:cubicBezTo>
                    <a:pt x="10144" y="8876"/>
                    <a:pt x="10412" y="8555"/>
                    <a:pt x="10528" y="8180"/>
                  </a:cubicBezTo>
                  <a:lnTo>
                    <a:pt x="12455" y="1873"/>
                  </a:lnTo>
                  <a:cubicBezTo>
                    <a:pt x="12686" y="1106"/>
                    <a:pt x="12258" y="303"/>
                    <a:pt x="11491" y="62"/>
                  </a:cubicBezTo>
                  <a:cubicBezTo>
                    <a:pt x="11353" y="20"/>
                    <a:pt x="11213" y="0"/>
                    <a:pt x="1107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3196550" y="3711425"/>
              <a:ext cx="199200" cy="84900"/>
            </a:xfrm>
            <a:custGeom>
              <a:rect b="b" l="l" r="r" t="t"/>
              <a:pathLst>
                <a:path extrusionOk="0" h="3396" w="7968">
                  <a:moveTo>
                    <a:pt x="5337" y="0"/>
                  </a:moveTo>
                  <a:cubicBezTo>
                    <a:pt x="4554" y="0"/>
                    <a:pt x="3656" y="148"/>
                    <a:pt x="2731" y="594"/>
                  </a:cubicBezTo>
                  <a:cubicBezTo>
                    <a:pt x="1" y="1915"/>
                    <a:pt x="4907" y="2414"/>
                    <a:pt x="7200" y="3395"/>
                  </a:cubicBezTo>
                  <a:lnTo>
                    <a:pt x="7967" y="567"/>
                  </a:lnTo>
                  <a:cubicBezTo>
                    <a:pt x="7967" y="567"/>
                    <a:pt x="6872" y="0"/>
                    <a:pt x="533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3241825" y="3699550"/>
              <a:ext cx="95925" cy="28975"/>
            </a:xfrm>
            <a:custGeom>
              <a:rect b="b" l="l" r="r" t="t"/>
              <a:pathLst>
                <a:path extrusionOk="0" h="1159" w="3837">
                  <a:moveTo>
                    <a:pt x="631" y="0"/>
                  </a:moveTo>
                  <a:cubicBezTo>
                    <a:pt x="1" y="0"/>
                    <a:pt x="468" y="1062"/>
                    <a:pt x="2873" y="1158"/>
                  </a:cubicBezTo>
                  <a:lnTo>
                    <a:pt x="3837" y="498"/>
                  </a:lnTo>
                  <a:cubicBezTo>
                    <a:pt x="3837" y="498"/>
                    <a:pt x="1696" y="284"/>
                    <a:pt x="884" y="43"/>
                  </a:cubicBezTo>
                  <a:cubicBezTo>
                    <a:pt x="786" y="14"/>
                    <a:pt x="702" y="0"/>
                    <a:pt x="631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3240725" y="3734425"/>
              <a:ext cx="78975" cy="10375"/>
            </a:xfrm>
            <a:custGeom>
              <a:rect b="b" l="l" r="r" t="t"/>
              <a:pathLst>
                <a:path extrusionOk="0" h="415" w="3159">
                  <a:moveTo>
                    <a:pt x="2191" y="1"/>
                  </a:moveTo>
                  <a:cubicBezTo>
                    <a:pt x="979" y="1"/>
                    <a:pt x="14" y="211"/>
                    <a:pt x="0" y="218"/>
                  </a:cubicBezTo>
                  <a:lnTo>
                    <a:pt x="45" y="415"/>
                  </a:lnTo>
                  <a:cubicBezTo>
                    <a:pt x="59" y="415"/>
                    <a:pt x="1015" y="209"/>
                    <a:pt x="2206" y="209"/>
                  </a:cubicBezTo>
                  <a:cubicBezTo>
                    <a:pt x="2503" y="209"/>
                    <a:pt x="2816" y="222"/>
                    <a:pt x="3131" y="254"/>
                  </a:cubicBezTo>
                  <a:lnTo>
                    <a:pt x="3158" y="49"/>
                  </a:lnTo>
                  <a:cubicBezTo>
                    <a:pt x="2827" y="14"/>
                    <a:pt x="2501" y="1"/>
                    <a:pt x="2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3257675" y="3716225"/>
              <a:ext cx="61800" cy="10725"/>
            </a:xfrm>
            <a:custGeom>
              <a:rect b="b" l="l" r="r" t="t"/>
              <a:pathLst>
                <a:path extrusionOk="0" h="429" w="2472">
                  <a:moveTo>
                    <a:pt x="2402" y="1"/>
                  </a:moveTo>
                  <a:cubicBezTo>
                    <a:pt x="1203" y="1"/>
                    <a:pt x="9" y="224"/>
                    <a:pt x="0" y="224"/>
                  </a:cubicBezTo>
                  <a:lnTo>
                    <a:pt x="36" y="429"/>
                  </a:lnTo>
                  <a:cubicBezTo>
                    <a:pt x="44" y="421"/>
                    <a:pt x="1137" y="213"/>
                    <a:pt x="2267" y="213"/>
                  </a:cubicBezTo>
                  <a:cubicBezTo>
                    <a:pt x="2332" y="213"/>
                    <a:pt x="2397" y="213"/>
                    <a:pt x="2462" y="215"/>
                  </a:cubicBezTo>
                  <a:lnTo>
                    <a:pt x="2471" y="1"/>
                  </a:lnTo>
                  <a:cubicBezTo>
                    <a:pt x="2448" y="1"/>
                    <a:pt x="2425" y="1"/>
                    <a:pt x="24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3415800" y="3623225"/>
              <a:ext cx="184675" cy="157700"/>
            </a:xfrm>
            <a:custGeom>
              <a:rect b="b" l="l" r="r" t="t"/>
              <a:pathLst>
                <a:path extrusionOk="0" h="6308" w="7387">
                  <a:moveTo>
                    <a:pt x="7190" y="1"/>
                  </a:moveTo>
                  <a:lnTo>
                    <a:pt x="5058" y="6040"/>
                  </a:lnTo>
                  <a:lnTo>
                    <a:pt x="71" y="4336"/>
                  </a:lnTo>
                  <a:lnTo>
                    <a:pt x="0" y="4533"/>
                  </a:lnTo>
                  <a:lnTo>
                    <a:pt x="5183" y="6308"/>
                  </a:lnTo>
                  <a:lnTo>
                    <a:pt x="7387" y="63"/>
                  </a:lnTo>
                  <a:lnTo>
                    <a:pt x="71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966625" y="3968475"/>
              <a:ext cx="224825" cy="162600"/>
            </a:xfrm>
            <a:custGeom>
              <a:rect b="b" l="l" r="r" t="t"/>
              <a:pathLst>
                <a:path extrusionOk="0" h="6504" w="8993">
                  <a:moveTo>
                    <a:pt x="6147" y="0"/>
                  </a:moveTo>
                  <a:cubicBezTo>
                    <a:pt x="4709" y="1547"/>
                    <a:pt x="2159" y="1764"/>
                    <a:pt x="841" y="1764"/>
                  </a:cubicBezTo>
                  <a:cubicBezTo>
                    <a:pt x="327" y="1764"/>
                    <a:pt x="0" y="1731"/>
                    <a:pt x="0" y="1731"/>
                  </a:cubicBezTo>
                  <a:lnTo>
                    <a:pt x="0" y="1731"/>
                  </a:lnTo>
                  <a:lnTo>
                    <a:pt x="6450" y="6504"/>
                  </a:lnTo>
                  <a:lnTo>
                    <a:pt x="8992" y="3747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960600" y="3965800"/>
              <a:ext cx="233075" cy="167525"/>
            </a:xfrm>
            <a:custGeom>
              <a:rect b="b" l="l" r="r" t="t"/>
              <a:pathLst>
                <a:path extrusionOk="0" h="6701" w="9323">
                  <a:moveTo>
                    <a:pt x="6379" y="214"/>
                  </a:moveTo>
                  <a:lnTo>
                    <a:pt x="9144" y="3845"/>
                  </a:lnTo>
                  <a:lnTo>
                    <a:pt x="6682" y="6513"/>
                  </a:lnTo>
                  <a:lnTo>
                    <a:pt x="473" y="1927"/>
                  </a:lnTo>
                  <a:lnTo>
                    <a:pt x="473" y="1927"/>
                  </a:lnTo>
                  <a:cubicBezTo>
                    <a:pt x="610" y="1934"/>
                    <a:pt x="801" y="1941"/>
                    <a:pt x="1033" y="1941"/>
                  </a:cubicBezTo>
                  <a:cubicBezTo>
                    <a:pt x="2332" y="1941"/>
                    <a:pt x="4911" y="1736"/>
                    <a:pt x="6379" y="214"/>
                  </a:cubicBezTo>
                  <a:close/>
                  <a:moveTo>
                    <a:pt x="6397" y="0"/>
                  </a:moveTo>
                  <a:lnTo>
                    <a:pt x="6334" y="63"/>
                  </a:lnTo>
                  <a:cubicBezTo>
                    <a:pt x="4922" y="1585"/>
                    <a:pt x="2372" y="1800"/>
                    <a:pt x="1067" y="1800"/>
                  </a:cubicBezTo>
                  <a:cubicBezTo>
                    <a:pt x="575" y="1800"/>
                    <a:pt x="260" y="1769"/>
                    <a:pt x="250" y="1767"/>
                  </a:cubicBezTo>
                  <a:lnTo>
                    <a:pt x="0" y="1740"/>
                  </a:lnTo>
                  <a:lnTo>
                    <a:pt x="6700" y="6700"/>
                  </a:lnTo>
                  <a:lnTo>
                    <a:pt x="9323" y="3854"/>
                  </a:lnTo>
                  <a:lnTo>
                    <a:pt x="6397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15700" y="3670075"/>
              <a:ext cx="23000" cy="104850"/>
            </a:xfrm>
            <a:custGeom>
              <a:rect b="b" l="l" r="r" t="t"/>
              <a:pathLst>
                <a:path extrusionOk="0" h="4194" w="920">
                  <a:moveTo>
                    <a:pt x="206" y="0"/>
                  </a:moveTo>
                  <a:lnTo>
                    <a:pt x="1" y="36"/>
                  </a:lnTo>
                  <a:lnTo>
                    <a:pt x="714" y="4193"/>
                  </a:lnTo>
                  <a:lnTo>
                    <a:pt x="920" y="4157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3177600" y="3613650"/>
              <a:ext cx="55550" cy="88550"/>
            </a:xfrm>
            <a:custGeom>
              <a:rect b="b" l="l" r="r" t="t"/>
              <a:pathLst>
                <a:path extrusionOk="0" h="3542" w="2222">
                  <a:moveTo>
                    <a:pt x="1330" y="0"/>
                  </a:moveTo>
                  <a:lnTo>
                    <a:pt x="0" y="2578"/>
                  </a:lnTo>
                  <a:cubicBezTo>
                    <a:pt x="0" y="2578"/>
                    <a:pt x="134" y="2980"/>
                    <a:pt x="553" y="3212"/>
                  </a:cubicBezTo>
                  <a:cubicBezTo>
                    <a:pt x="759" y="3328"/>
                    <a:pt x="1419" y="3542"/>
                    <a:pt x="1419" y="3542"/>
                  </a:cubicBezTo>
                  <a:lnTo>
                    <a:pt x="2222" y="598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3177600" y="3606500"/>
              <a:ext cx="12725" cy="19650"/>
            </a:xfrm>
            <a:custGeom>
              <a:rect b="b" l="l" r="r" t="t"/>
              <a:pathLst>
                <a:path extrusionOk="0" h="786" w="509">
                  <a:moveTo>
                    <a:pt x="0" y="1"/>
                  </a:moveTo>
                  <a:lnTo>
                    <a:pt x="0" y="1"/>
                  </a:lnTo>
                  <a:cubicBezTo>
                    <a:pt x="90" y="277"/>
                    <a:pt x="250" y="527"/>
                    <a:pt x="455" y="732"/>
                  </a:cubicBezTo>
                  <a:cubicBezTo>
                    <a:pt x="473" y="750"/>
                    <a:pt x="491" y="768"/>
                    <a:pt x="509" y="786"/>
                  </a:cubicBezTo>
                  <a:cubicBezTo>
                    <a:pt x="339" y="572"/>
                    <a:pt x="206" y="322"/>
                    <a:pt x="143" y="45"/>
                  </a:cubicBezTo>
                  <a:cubicBezTo>
                    <a:pt x="99" y="27"/>
                    <a:pt x="54" y="10"/>
                    <a:pt x="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3181175" y="3607625"/>
              <a:ext cx="43725" cy="30350"/>
            </a:xfrm>
            <a:custGeom>
              <a:rect b="b" l="l" r="r" t="t"/>
              <a:pathLst>
                <a:path extrusionOk="0" h="1214" w="1749">
                  <a:moveTo>
                    <a:pt x="0" y="0"/>
                  </a:moveTo>
                  <a:cubicBezTo>
                    <a:pt x="63" y="277"/>
                    <a:pt x="196" y="527"/>
                    <a:pt x="366" y="741"/>
                  </a:cubicBezTo>
                  <a:cubicBezTo>
                    <a:pt x="598" y="955"/>
                    <a:pt x="883" y="1115"/>
                    <a:pt x="1178" y="1214"/>
                  </a:cubicBezTo>
                  <a:cubicBezTo>
                    <a:pt x="1365" y="1008"/>
                    <a:pt x="1561" y="794"/>
                    <a:pt x="1749" y="589"/>
                  </a:cubicBezTo>
                  <a:cubicBezTo>
                    <a:pt x="1142" y="437"/>
                    <a:pt x="553" y="232"/>
                    <a:pt x="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3175375" y="3589550"/>
              <a:ext cx="5825" cy="18100"/>
            </a:xfrm>
            <a:custGeom>
              <a:rect b="b" l="l" r="r" t="t"/>
              <a:pathLst>
                <a:path extrusionOk="0" h="724" w="233">
                  <a:moveTo>
                    <a:pt x="36" y="1"/>
                  </a:moveTo>
                  <a:cubicBezTo>
                    <a:pt x="0" y="233"/>
                    <a:pt x="18" y="465"/>
                    <a:pt x="89" y="679"/>
                  </a:cubicBezTo>
                  <a:cubicBezTo>
                    <a:pt x="143" y="688"/>
                    <a:pt x="188" y="705"/>
                    <a:pt x="232" y="723"/>
                  </a:cubicBezTo>
                  <a:cubicBezTo>
                    <a:pt x="152" y="509"/>
                    <a:pt x="116" y="277"/>
                    <a:pt x="143" y="54"/>
                  </a:cubicBezTo>
                  <a:cubicBezTo>
                    <a:pt x="107" y="27"/>
                    <a:pt x="72" y="1"/>
                    <a:pt x="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3178275" y="3590900"/>
              <a:ext cx="46625" cy="31475"/>
            </a:xfrm>
            <a:custGeom>
              <a:rect b="b" l="l" r="r" t="t"/>
              <a:pathLst>
                <a:path extrusionOk="0" h="1259" w="1865">
                  <a:moveTo>
                    <a:pt x="27" y="0"/>
                  </a:moveTo>
                  <a:lnTo>
                    <a:pt x="27" y="0"/>
                  </a:lnTo>
                  <a:cubicBezTo>
                    <a:pt x="0" y="223"/>
                    <a:pt x="36" y="455"/>
                    <a:pt x="116" y="669"/>
                  </a:cubicBezTo>
                  <a:cubicBezTo>
                    <a:pt x="669" y="901"/>
                    <a:pt x="1258" y="1106"/>
                    <a:pt x="1865" y="1258"/>
                  </a:cubicBezTo>
                  <a:cubicBezTo>
                    <a:pt x="1677" y="1133"/>
                    <a:pt x="1490" y="1008"/>
                    <a:pt x="1303" y="874"/>
                  </a:cubicBezTo>
                  <a:cubicBezTo>
                    <a:pt x="857" y="607"/>
                    <a:pt x="428" y="312"/>
                    <a:pt x="2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3176250" y="3586425"/>
              <a:ext cx="4500" cy="4500"/>
            </a:xfrm>
            <a:custGeom>
              <a:rect b="b" l="l" r="r" t="t"/>
              <a:pathLst>
                <a:path extrusionOk="0" h="180" w="180">
                  <a:moveTo>
                    <a:pt x="90" y="1"/>
                  </a:moveTo>
                  <a:cubicBezTo>
                    <a:pt x="37" y="1"/>
                    <a:pt x="10" y="72"/>
                    <a:pt x="1" y="126"/>
                  </a:cubicBezTo>
                  <a:cubicBezTo>
                    <a:pt x="37" y="126"/>
                    <a:pt x="72" y="152"/>
                    <a:pt x="108" y="179"/>
                  </a:cubicBezTo>
                  <a:cubicBezTo>
                    <a:pt x="108" y="126"/>
                    <a:pt x="135" y="54"/>
                    <a:pt x="179" y="54"/>
                  </a:cubicBezTo>
                  <a:cubicBezTo>
                    <a:pt x="161" y="28"/>
                    <a:pt x="126" y="1"/>
                    <a:pt x="9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3178925" y="3587775"/>
              <a:ext cx="31925" cy="25000"/>
            </a:xfrm>
            <a:custGeom>
              <a:rect b="b" l="l" r="r" t="t"/>
              <a:pathLst>
                <a:path extrusionOk="0" h="1000" w="1277">
                  <a:moveTo>
                    <a:pt x="72" y="0"/>
                  </a:moveTo>
                  <a:cubicBezTo>
                    <a:pt x="28" y="0"/>
                    <a:pt x="1" y="72"/>
                    <a:pt x="1" y="125"/>
                  </a:cubicBezTo>
                  <a:cubicBezTo>
                    <a:pt x="402" y="437"/>
                    <a:pt x="831" y="732"/>
                    <a:pt x="1277" y="999"/>
                  </a:cubicBezTo>
                  <a:cubicBezTo>
                    <a:pt x="1232" y="964"/>
                    <a:pt x="1178" y="928"/>
                    <a:pt x="1134" y="892"/>
                  </a:cubicBezTo>
                  <a:cubicBezTo>
                    <a:pt x="768" y="616"/>
                    <a:pt x="411" y="321"/>
                    <a:pt x="7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3527075" y="34675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1"/>
                  </a:moveTo>
                  <a:cubicBezTo>
                    <a:pt x="375" y="1"/>
                    <a:pt x="1" y="376"/>
                    <a:pt x="1" y="839"/>
                  </a:cubicBezTo>
                  <a:cubicBezTo>
                    <a:pt x="1" y="1312"/>
                    <a:pt x="375" y="1687"/>
                    <a:pt x="848" y="1687"/>
                  </a:cubicBezTo>
                  <a:cubicBezTo>
                    <a:pt x="1312" y="1687"/>
                    <a:pt x="1687" y="1312"/>
                    <a:pt x="1687" y="839"/>
                  </a:cubicBezTo>
                  <a:cubicBezTo>
                    <a:pt x="1687" y="376"/>
                    <a:pt x="1312" y="1"/>
                    <a:pt x="848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3520825" y="3494750"/>
              <a:ext cx="123150" cy="114000"/>
            </a:xfrm>
            <a:custGeom>
              <a:rect b="b" l="l" r="r" t="t"/>
              <a:pathLst>
                <a:path extrusionOk="0" h="4560" w="4926">
                  <a:moveTo>
                    <a:pt x="2402" y="1"/>
                  </a:moveTo>
                  <a:cubicBezTo>
                    <a:pt x="1385" y="1"/>
                    <a:pt x="459" y="683"/>
                    <a:pt x="188" y="1714"/>
                  </a:cubicBezTo>
                  <a:cubicBezTo>
                    <a:pt x="1" y="2446"/>
                    <a:pt x="197" y="3195"/>
                    <a:pt x="652" y="3739"/>
                  </a:cubicBezTo>
                  <a:cubicBezTo>
                    <a:pt x="947" y="4096"/>
                    <a:pt x="1348" y="4364"/>
                    <a:pt x="1830" y="4489"/>
                  </a:cubicBezTo>
                  <a:cubicBezTo>
                    <a:pt x="2017" y="4537"/>
                    <a:pt x="2205" y="4560"/>
                    <a:pt x="2391" y="4560"/>
                  </a:cubicBezTo>
                  <a:cubicBezTo>
                    <a:pt x="2684" y="4560"/>
                    <a:pt x="2972" y="4503"/>
                    <a:pt x="3239" y="4399"/>
                  </a:cubicBezTo>
                  <a:cubicBezTo>
                    <a:pt x="3890" y="4141"/>
                    <a:pt x="4417" y="3579"/>
                    <a:pt x="4604" y="2847"/>
                  </a:cubicBezTo>
                  <a:cubicBezTo>
                    <a:pt x="4925" y="1625"/>
                    <a:pt x="4185" y="385"/>
                    <a:pt x="2972" y="73"/>
                  </a:cubicBezTo>
                  <a:cubicBezTo>
                    <a:pt x="2781" y="24"/>
                    <a:pt x="2590" y="1"/>
                    <a:pt x="240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3576150" y="3542050"/>
              <a:ext cx="18525" cy="10050"/>
            </a:xfrm>
            <a:custGeom>
              <a:rect b="b" l="l" r="r" t="t"/>
              <a:pathLst>
                <a:path extrusionOk="0" h="402" w="741">
                  <a:moveTo>
                    <a:pt x="130" y="0"/>
                  </a:moveTo>
                  <a:cubicBezTo>
                    <a:pt x="86" y="0"/>
                    <a:pt x="41" y="31"/>
                    <a:pt x="27" y="72"/>
                  </a:cubicBezTo>
                  <a:cubicBezTo>
                    <a:pt x="0" y="134"/>
                    <a:pt x="36" y="197"/>
                    <a:pt x="90" y="224"/>
                  </a:cubicBezTo>
                  <a:lnTo>
                    <a:pt x="571" y="402"/>
                  </a:lnTo>
                  <a:lnTo>
                    <a:pt x="607" y="402"/>
                  </a:lnTo>
                  <a:cubicBezTo>
                    <a:pt x="660" y="402"/>
                    <a:pt x="696" y="375"/>
                    <a:pt x="714" y="331"/>
                  </a:cubicBezTo>
                  <a:cubicBezTo>
                    <a:pt x="741" y="277"/>
                    <a:pt x="705" y="206"/>
                    <a:pt x="652" y="188"/>
                  </a:cubicBezTo>
                  <a:lnTo>
                    <a:pt x="170" y="9"/>
                  </a:lnTo>
                  <a:cubicBezTo>
                    <a:pt x="157" y="3"/>
                    <a:pt x="144" y="0"/>
                    <a:pt x="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3533775" y="3533575"/>
              <a:ext cx="16750" cy="6050"/>
            </a:xfrm>
            <a:custGeom>
              <a:rect b="b" l="l" r="r" t="t"/>
              <a:pathLst>
                <a:path extrusionOk="0" h="242" w="670">
                  <a:moveTo>
                    <a:pt x="116" y="1"/>
                  </a:moveTo>
                  <a:cubicBezTo>
                    <a:pt x="54" y="1"/>
                    <a:pt x="0" y="54"/>
                    <a:pt x="0" y="116"/>
                  </a:cubicBezTo>
                  <a:cubicBezTo>
                    <a:pt x="0" y="179"/>
                    <a:pt x="45" y="224"/>
                    <a:pt x="107" y="232"/>
                  </a:cubicBezTo>
                  <a:lnTo>
                    <a:pt x="544" y="241"/>
                  </a:lnTo>
                  <a:lnTo>
                    <a:pt x="553" y="241"/>
                  </a:lnTo>
                  <a:cubicBezTo>
                    <a:pt x="607" y="241"/>
                    <a:pt x="660" y="197"/>
                    <a:pt x="660" y="134"/>
                  </a:cubicBezTo>
                  <a:cubicBezTo>
                    <a:pt x="669" y="72"/>
                    <a:pt x="616" y="18"/>
                    <a:pt x="553" y="18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3545150" y="3558600"/>
              <a:ext cx="23650" cy="10900"/>
            </a:xfrm>
            <a:custGeom>
              <a:rect b="b" l="l" r="r" t="t"/>
              <a:pathLst>
                <a:path extrusionOk="0" h="436" w="946">
                  <a:moveTo>
                    <a:pt x="125" y="1"/>
                  </a:moveTo>
                  <a:cubicBezTo>
                    <a:pt x="96" y="1"/>
                    <a:pt x="67" y="12"/>
                    <a:pt x="45" y="34"/>
                  </a:cubicBezTo>
                  <a:cubicBezTo>
                    <a:pt x="0" y="79"/>
                    <a:pt x="0" y="150"/>
                    <a:pt x="36" y="195"/>
                  </a:cubicBezTo>
                  <a:cubicBezTo>
                    <a:pt x="232" y="391"/>
                    <a:pt x="455" y="436"/>
                    <a:pt x="616" y="436"/>
                  </a:cubicBezTo>
                  <a:cubicBezTo>
                    <a:pt x="750" y="436"/>
                    <a:pt x="839" y="400"/>
                    <a:pt x="848" y="400"/>
                  </a:cubicBezTo>
                  <a:cubicBezTo>
                    <a:pt x="910" y="382"/>
                    <a:pt x="946" y="320"/>
                    <a:pt x="928" y="257"/>
                  </a:cubicBezTo>
                  <a:cubicBezTo>
                    <a:pt x="913" y="213"/>
                    <a:pt x="868" y="181"/>
                    <a:pt x="818" y="181"/>
                  </a:cubicBezTo>
                  <a:cubicBezTo>
                    <a:pt x="807" y="181"/>
                    <a:pt x="796" y="183"/>
                    <a:pt x="785" y="186"/>
                  </a:cubicBezTo>
                  <a:cubicBezTo>
                    <a:pt x="785" y="186"/>
                    <a:pt x="720" y="205"/>
                    <a:pt x="626" y="205"/>
                  </a:cubicBezTo>
                  <a:cubicBezTo>
                    <a:pt x="506" y="205"/>
                    <a:pt x="340" y="174"/>
                    <a:pt x="205" y="34"/>
                  </a:cubicBezTo>
                  <a:cubicBezTo>
                    <a:pt x="183" y="12"/>
                    <a:pt x="154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3623425" y="3548325"/>
              <a:ext cx="28800" cy="26075"/>
            </a:xfrm>
            <a:custGeom>
              <a:rect b="b" l="l" r="r" t="t"/>
              <a:pathLst>
                <a:path extrusionOk="0" h="1043" w="1152">
                  <a:moveTo>
                    <a:pt x="577" y="1"/>
                  </a:moveTo>
                  <a:cubicBezTo>
                    <a:pt x="346" y="1"/>
                    <a:pt x="132" y="158"/>
                    <a:pt x="72" y="392"/>
                  </a:cubicBezTo>
                  <a:cubicBezTo>
                    <a:pt x="1" y="668"/>
                    <a:pt x="170" y="954"/>
                    <a:pt x="447" y="1025"/>
                  </a:cubicBezTo>
                  <a:cubicBezTo>
                    <a:pt x="491" y="1037"/>
                    <a:pt x="535" y="1042"/>
                    <a:pt x="579" y="1042"/>
                  </a:cubicBezTo>
                  <a:cubicBezTo>
                    <a:pt x="809" y="1042"/>
                    <a:pt x="1020" y="890"/>
                    <a:pt x="1080" y="651"/>
                  </a:cubicBezTo>
                  <a:cubicBezTo>
                    <a:pt x="1151" y="374"/>
                    <a:pt x="982" y="89"/>
                    <a:pt x="705" y="17"/>
                  </a:cubicBezTo>
                  <a:cubicBezTo>
                    <a:pt x="663" y="6"/>
                    <a:pt x="619" y="1"/>
                    <a:pt x="577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14050" y="34809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0"/>
                  </a:moveTo>
                  <a:cubicBezTo>
                    <a:pt x="376" y="0"/>
                    <a:pt x="1" y="375"/>
                    <a:pt x="1" y="839"/>
                  </a:cubicBezTo>
                  <a:cubicBezTo>
                    <a:pt x="1" y="1312"/>
                    <a:pt x="376" y="1686"/>
                    <a:pt x="848" y="1686"/>
                  </a:cubicBezTo>
                  <a:cubicBezTo>
                    <a:pt x="1312" y="1686"/>
                    <a:pt x="1687" y="1312"/>
                    <a:pt x="1687" y="839"/>
                  </a:cubicBezTo>
                  <a:cubicBezTo>
                    <a:pt x="1687" y="375"/>
                    <a:pt x="1312" y="0"/>
                    <a:pt x="848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3035525" y="3855175"/>
              <a:ext cx="18975" cy="18975"/>
            </a:xfrm>
            <a:custGeom>
              <a:rect b="b" l="l" r="r" t="t"/>
              <a:pathLst>
                <a:path extrusionOk="0" h="759" w="759">
                  <a:moveTo>
                    <a:pt x="384" y="1"/>
                  </a:moveTo>
                  <a:cubicBezTo>
                    <a:pt x="170" y="1"/>
                    <a:pt x="1" y="170"/>
                    <a:pt x="1" y="375"/>
                  </a:cubicBezTo>
                  <a:cubicBezTo>
                    <a:pt x="1" y="589"/>
                    <a:pt x="170" y="759"/>
                    <a:pt x="384" y="759"/>
                  </a:cubicBezTo>
                  <a:cubicBezTo>
                    <a:pt x="589" y="759"/>
                    <a:pt x="759" y="589"/>
                    <a:pt x="759" y="375"/>
                  </a:cubicBezTo>
                  <a:cubicBezTo>
                    <a:pt x="759" y="170"/>
                    <a:pt x="589" y="1"/>
                    <a:pt x="38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3364050" y="3372100"/>
              <a:ext cx="9400" cy="9625"/>
            </a:xfrm>
            <a:custGeom>
              <a:rect b="b" l="l" r="r" t="t"/>
              <a:pathLst>
                <a:path extrusionOk="0" h="385" w="376">
                  <a:moveTo>
                    <a:pt x="188" y="1"/>
                  </a:moveTo>
                  <a:cubicBezTo>
                    <a:pt x="81" y="1"/>
                    <a:pt x="0" y="90"/>
                    <a:pt x="0" y="197"/>
                  </a:cubicBezTo>
                  <a:cubicBezTo>
                    <a:pt x="0" y="304"/>
                    <a:pt x="81" y="384"/>
                    <a:pt x="188" y="384"/>
                  </a:cubicBezTo>
                  <a:cubicBezTo>
                    <a:pt x="295" y="384"/>
                    <a:pt x="375" y="304"/>
                    <a:pt x="375" y="197"/>
                  </a:cubicBezTo>
                  <a:cubicBezTo>
                    <a:pt x="375" y="90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145525" y="3428075"/>
              <a:ext cx="9625" cy="9625"/>
            </a:xfrm>
            <a:custGeom>
              <a:rect b="b" l="l" r="r" t="t"/>
              <a:pathLst>
                <a:path extrusionOk="0" h="385" w="385">
                  <a:moveTo>
                    <a:pt x="188" y="1"/>
                  </a:moveTo>
                  <a:cubicBezTo>
                    <a:pt x="90" y="1"/>
                    <a:pt x="1" y="81"/>
                    <a:pt x="1" y="188"/>
                  </a:cubicBezTo>
                  <a:cubicBezTo>
                    <a:pt x="1" y="295"/>
                    <a:pt x="90" y="384"/>
                    <a:pt x="188" y="384"/>
                  </a:cubicBezTo>
                  <a:cubicBezTo>
                    <a:pt x="295" y="384"/>
                    <a:pt x="384" y="295"/>
                    <a:pt x="384" y="188"/>
                  </a:cubicBezTo>
                  <a:cubicBezTo>
                    <a:pt x="384" y="81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3953725" y="328000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20"/>
                    <a:pt x="126" y="545"/>
                    <a:pt x="277" y="545"/>
                  </a:cubicBezTo>
                  <a:cubicBezTo>
                    <a:pt x="429" y="545"/>
                    <a:pt x="545" y="420"/>
                    <a:pt x="545" y="268"/>
                  </a:cubicBezTo>
                  <a:cubicBezTo>
                    <a:pt x="545" y="125"/>
                    <a:pt x="429" y="0"/>
                    <a:pt x="277" y="0"/>
                  </a:cubicBezTo>
                  <a:close/>
                </a:path>
              </a:pathLst>
            </a:custGeom>
            <a:solidFill>
              <a:srgbClr val="FFA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3722000" y="3835325"/>
              <a:ext cx="363550" cy="89450"/>
            </a:xfrm>
            <a:custGeom>
              <a:rect b="b" l="l" r="r" t="t"/>
              <a:pathLst>
                <a:path extrusionOk="0" h="3578" w="14542">
                  <a:moveTo>
                    <a:pt x="1" y="1"/>
                  </a:moveTo>
                  <a:lnTo>
                    <a:pt x="1" y="3578"/>
                  </a:lnTo>
                  <a:lnTo>
                    <a:pt x="12686" y="3578"/>
                  </a:lnTo>
                  <a:cubicBezTo>
                    <a:pt x="13712" y="3578"/>
                    <a:pt x="14542" y="2748"/>
                    <a:pt x="14542" y="1722"/>
                  </a:cubicBezTo>
                  <a:cubicBezTo>
                    <a:pt x="14542" y="768"/>
                    <a:pt x="13775" y="1"/>
                    <a:pt x="12820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3712425" y="3752800"/>
              <a:ext cx="363550" cy="81000"/>
            </a:xfrm>
            <a:custGeom>
              <a:rect b="b" l="l" r="r" t="t"/>
              <a:pathLst>
                <a:path extrusionOk="0" h="3240" w="14542">
                  <a:moveTo>
                    <a:pt x="1677" y="1"/>
                  </a:moveTo>
                  <a:cubicBezTo>
                    <a:pt x="749" y="1"/>
                    <a:pt x="0" y="750"/>
                    <a:pt x="0" y="1678"/>
                  </a:cubicBezTo>
                  <a:cubicBezTo>
                    <a:pt x="0" y="2543"/>
                    <a:pt x="696" y="3239"/>
                    <a:pt x="1561" y="3239"/>
                  </a:cubicBezTo>
                  <a:lnTo>
                    <a:pt x="14541" y="3239"/>
                  </a:lnTo>
                  <a:lnTo>
                    <a:pt x="14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3710850" y="3751250"/>
              <a:ext cx="366450" cy="84100"/>
            </a:xfrm>
            <a:custGeom>
              <a:rect b="b" l="l" r="r" t="t"/>
              <a:pathLst>
                <a:path extrusionOk="0" h="3364" w="14658">
                  <a:moveTo>
                    <a:pt x="14542" y="116"/>
                  </a:moveTo>
                  <a:lnTo>
                    <a:pt x="14542" y="3248"/>
                  </a:lnTo>
                  <a:lnTo>
                    <a:pt x="1624" y="3248"/>
                  </a:lnTo>
                  <a:cubicBezTo>
                    <a:pt x="795" y="3248"/>
                    <a:pt x="117" y="2570"/>
                    <a:pt x="117" y="1740"/>
                  </a:cubicBezTo>
                  <a:cubicBezTo>
                    <a:pt x="117" y="848"/>
                    <a:pt x="848" y="116"/>
                    <a:pt x="1740" y="116"/>
                  </a:cubicBezTo>
                  <a:close/>
                  <a:moveTo>
                    <a:pt x="1740" y="0"/>
                  </a:moveTo>
                  <a:cubicBezTo>
                    <a:pt x="786" y="0"/>
                    <a:pt x="1" y="785"/>
                    <a:pt x="1" y="1740"/>
                  </a:cubicBezTo>
                  <a:cubicBezTo>
                    <a:pt x="1" y="2632"/>
                    <a:pt x="732" y="3364"/>
                    <a:pt x="1624" y="3364"/>
                  </a:cubicBezTo>
                  <a:lnTo>
                    <a:pt x="14658" y="3364"/>
                  </a:lnTo>
                  <a:lnTo>
                    <a:pt x="14658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3735375" y="3767750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027" y="1"/>
                  </a:moveTo>
                  <a:cubicBezTo>
                    <a:pt x="456" y="1"/>
                    <a:pt x="1" y="464"/>
                    <a:pt x="1" y="1035"/>
                  </a:cubicBezTo>
                  <a:cubicBezTo>
                    <a:pt x="1" y="1562"/>
                    <a:pt x="429" y="1990"/>
                    <a:pt x="955" y="1990"/>
                  </a:cubicBezTo>
                  <a:lnTo>
                    <a:pt x="13713" y="1990"/>
                  </a:lnTo>
                  <a:lnTo>
                    <a:pt x="13713" y="1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3722000" y="3855175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" y="1"/>
                  </a:moveTo>
                  <a:lnTo>
                    <a:pt x="1" y="1990"/>
                  </a:lnTo>
                  <a:lnTo>
                    <a:pt x="12677" y="1990"/>
                  </a:lnTo>
                  <a:cubicBezTo>
                    <a:pt x="13248" y="1990"/>
                    <a:pt x="13712" y="1526"/>
                    <a:pt x="13712" y="955"/>
                  </a:cubicBezTo>
                  <a:cubicBezTo>
                    <a:pt x="13712" y="429"/>
                    <a:pt x="13284" y="1"/>
                    <a:pt x="12758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3720900" y="3854050"/>
              <a:ext cx="345025" cy="52000"/>
            </a:xfrm>
            <a:custGeom>
              <a:rect b="b" l="l" r="r" t="t"/>
              <a:pathLst>
                <a:path extrusionOk="0" h="2080" w="13801">
                  <a:moveTo>
                    <a:pt x="12802" y="81"/>
                  </a:moveTo>
                  <a:cubicBezTo>
                    <a:pt x="13301" y="81"/>
                    <a:pt x="13712" y="501"/>
                    <a:pt x="13712" y="1000"/>
                  </a:cubicBezTo>
                  <a:cubicBezTo>
                    <a:pt x="13712" y="1544"/>
                    <a:pt x="13275" y="1990"/>
                    <a:pt x="12721" y="1990"/>
                  </a:cubicBezTo>
                  <a:lnTo>
                    <a:pt x="89" y="1990"/>
                  </a:lnTo>
                  <a:lnTo>
                    <a:pt x="89" y="81"/>
                  </a:lnTo>
                  <a:close/>
                  <a:moveTo>
                    <a:pt x="0" y="1"/>
                  </a:moveTo>
                  <a:lnTo>
                    <a:pt x="0" y="2080"/>
                  </a:lnTo>
                  <a:lnTo>
                    <a:pt x="12721" y="2080"/>
                  </a:lnTo>
                  <a:cubicBezTo>
                    <a:pt x="13319" y="2080"/>
                    <a:pt x="13801" y="1598"/>
                    <a:pt x="13801" y="1000"/>
                  </a:cubicBezTo>
                  <a:cubicBezTo>
                    <a:pt x="13801" y="447"/>
                    <a:pt x="13355" y="1"/>
                    <a:pt x="12802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4059225" y="3632600"/>
              <a:ext cx="138075" cy="295750"/>
            </a:xfrm>
            <a:custGeom>
              <a:rect b="b" l="l" r="r" t="t"/>
              <a:pathLst>
                <a:path extrusionOk="0" h="11830" w="5523">
                  <a:moveTo>
                    <a:pt x="3256" y="0"/>
                  </a:moveTo>
                  <a:lnTo>
                    <a:pt x="0" y="661"/>
                  </a:lnTo>
                  <a:lnTo>
                    <a:pt x="2266" y="11830"/>
                  </a:lnTo>
                  <a:lnTo>
                    <a:pt x="5522" y="11170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4057650" y="3630825"/>
              <a:ext cx="141425" cy="299100"/>
            </a:xfrm>
            <a:custGeom>
              <a:rect b="b" l="l" r="r" t="t"/>
              <a:pathLst>
                <a:path extrusionOk="0" h="11964" w="5657">
                  <a:moveTo>
                    <a:pt x="3275" y="143"/>
                  </a:moveTo>
                  <a:lnTo>
                    <a:pt x="5514" y="11196"/>
                  </a:lnTo>
                  <a:lnTo>
                    <a:pt x="2374" y="11829"/>
                  </a:lnTo>
                  <a:lnTo>
                    <a:pt x="135" y="776"/>
                  </a:lnTo>
                  <a:lnTo>
                    <a:pt x="3275" y="143"/>
                  </a:lnTo>
                  <a:close/>
                  <a:moveTo>
                    <a:pt x="3373" y="0"/>
                  </a:moveTo>
                  <a:lnTo>
                    <a:pt x="1" y="687"/>
                  </a:lnTo>
                  <a:lnTo>
                    <a:pt x="2267" y="11910"/>
                  </a:lnTo>
                  <a:lnTo>
                    <a:pt x="2285" y="11963"/>
                  </a:lnTo>
                  <a:lnTo>
                    <a:pt x="5657" y="11285"/>
                  </a:lnTo>
                  <a:lnTo>
                    <a:pt x="3382" y="63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4078400" y="3689475"/>
              <a:ext cx="65150" cy="31900"/>
            </a:xfrm>
            <a:custGeom>
              <a:rect b="b" l="l" r="r" t="t"/>
              <a:pathLst>
                <a:path extrusionOk="0" h="1276" w="2606">
                  <a:moveTo>
                    <a:pt x="2445" y="0"/>
                  </a:moveTo>
                  <a:lnTo>
                    <a:pt x="0" y="500"/>
                  </a:lnTo>
                  <a:lnTo>
                    <a:pt x="161" y="1276"/>
                  </a:lnTo>
                  <a:lnTo>
                    <a:pt x="2605" y="785"/>
                  </a:lnTo>
                  <a:lnTo>
                    <a:pt x="2445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3532875" y="3493175"/>
              <a:ext cx="106400" cy="54700"/>
            </a:xfrm>
            <a:custGeom>
              <a:rect b="b" l="l" r="r" t="t"/>
              <a:pathLst>
                <a:path extrusionOk="0" h="2188" w="4256">
                  <a:moveTo>
                    <a:pt x="1973" y="1"/>
                  </a:moveTo>
                  <a:cubicBezTo>
                    <a:pt x="1166" y="1"/>
                    <a:pt x="413" y="431"/>
                    <a:pt x="1" y="1126"/>
                  </a:cubicBezTo>
                  <a:lnTo>
                    <a:pt x="1606" y="350"/>
                  </a:lnTo>
                  <a:cubicBezTo>
                    <a:pt x="1740" y="1385"/>
                    <a:pt x="2632" y="2187"/>
                    <a:pt x="3712" y="2187"/>
                  </a:cubicBezTo>
                  <a:cubicBezTo>
                    <a:pt x="3899" y="2187"/>
                    <a:pt x="4078" y="2161"/>
                    <a:pt x="4256" y="2116"/>
                  </a:cubicBezTo>
                  <a:cubicBezTo>
                    <a:pt x="4185" y="1170"/>
                    <a:pt x="3516" y="323"/>
                    <a:pt x="2543" y="73"/>
                  </a:cubicBezTo>
                  <a:cubicBezTo>
                    <a:pt x="2353" y="24"/>
                    <a:pt x="2161" y="1"/>
                    <a:pt x="197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31"/>
          <p:cNvGrpSpPr/>
          <p:nvPr/>
        </p:nvGrpSpPr>
        <p:grpSpPr>
          <a:xfrm>
            <a:off x="13991289" y="246426"/>
            <a:ext cx="4032322" cy="536147"/>
            <a:chOff x="13926838" y="280450"/>
            <a:chExt cx="4032322" cy="536147"/>
          </a:xfrm>
        </p:grpSpPr>
        <p:grpSp>
          <p:nvGrpSpPr>
            <p:cNvPr id="410" name="Google Shape;410;p31"/>
            <p:cNvGrpSpPr/>
            <p:nvPr/>
          </p:nvGrpSpPr>
          <p:grpSpPr>
            <a:xfrm>
              <a:off x="13926838" y="458525"/>
              <a:ext cx="2251983" cy="179993"/>
              <a:chOff x="4935498" y="1642212"/>
              <a:chExt cx="2734980" cy="217042"/>
            </a:xfrm>
          </p:grpSpPr>
          <p:sp>
            <p:nvSpPr>
              <p:cNvPr id="411" name="Google Shape;411;p3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2" name="Google Shape;412;p3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3" name="Google Shape;413;p3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20" name="Google Shape;420;p3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21" name="Google Shape;421;p3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22" name="Google Shape;422;p3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23" name="Google Shape;423;p31"/>
            <p:cNvSpPr/>
            <p:nvPr/>
          </p:nvSpPr>
          <p:spPr>
            <a:xfrm>
              <a:off x="16407600" y="280450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24" name="Google Shape;424;p31"/>
          <p:cNvGrpSpPr/>
          <p:nvPr/>
        </p:nvGrpSpPr>
        <p:grpSpPr>
          <a:xfrm flipH="1">
            <a:off x="10528261" y="3599884"/>
            <a:ext cx="9065836" cy="7119770"/>
            <a:chOff x="8159175" y="2978363"/>
            <a:chExt cx="5304760" cy="4166045"/>
          </a:xfrm>
        </p:grpSpPr>
        <p:sp>
          <p:nvSpPr>
            <p:cNvPr id="425" name="Google Shape;425;p31"/>
            <p:cNvSpPr/>
            <p:nvPr/>
          </p:nvSpPr>
          <p:spPr>
            <a:xfrm>
              <a:off x="8907682" y="4570781"/>
              <a:ext cx="195232" cy="40397"/>
            </a:xfrm>
            <a:custGeom>
              <a:rect b="b" l="l" r="r" t="t"/>
              <a:pathLst>
                <a:path extrusionOk="0" h="329" w="1590">
                  <a:moveTo>
                    <a:pt x="1312" y="1"/>
                  </a:moveTo>
                  <a:cubicBezTo>
                    <a:pt x="749" y="1"/>
                    <a:pt x="34" y="144"/>
                    <a:pt x="0" y="150"/>
                  </a:cubicBezTo>
                  <a:lnTo>
                    <a:pt x="37" y="329"/>
                  </a:lnTo>
                  <a:cubicBezTo>
                    <a:pt x="46" y="326"/>
                    <a:pt x="768" y="181"/>
                    <a:pt x="1314" y="181"/>
                  </a:cubicBezTo>
                  <a:cubicBezTo>
                    <a:pt x="1405" y="181"/>
                    <a:pt x="1491" y="185"/>
                    <a:pt x="1568" y="194"/>
                  </a:cubicBezTo>
                  <a:lnTo>
                    <a:pt x="1590" y="15"/>
                  </a:lnTo>
                  <a:cubicBezTo>
                    <a:pt x="1505" y="5"/>
                    <a:pt x="1411" y="1"/>
                    <a:pt x="13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8925118" y="4507178"/>
              <a:ext cx="214141" cy="57096"/>
            </a:xfrm>
            <a:custGeom>
              <a:rect b="b" l="l" r="r" t="t"/>
              <a:pathLst>
                <a:path extrusionOk="0" h="465" w="1744">
                  <a:moveTo>
                    <a:pt x="1492" y="1"/>
                  </a:moveTo>
                  <a:cubicBezTo>
                    <a:pt x="843" y="1"/>
                    <a:pt x="49" y="259"/>
                    <a:pt x="0" y="333"/>
                  </a:cubicBezTo>
                  <a:lnTo>
                    <a:pt x="84" y="388"/>
                  </a:lnTo>
                  <a:lnTo>
                    <a:pt x="121" y="464"/>
                  </a:lnTo>
                  <a:cubicBezTo>
                    <a:pt x="205" y="425"/>
                    <a:pt x="900" y="181"/>
                    <a:pt x="1493" y="181"/>
                  </a:cubicBezTo>
                  <a:cubicBezTo>
                    <a:pt x="1570" y="181"/>
                    <a:pt x="1646" y="185"/>
                    <a:pt x="1718" y="194"/>
                  </a:cubicBezTo>
                  <a:lnTo>
                    <a:pt x="1743" y="16"/>
                  </a:lnTo>
                  <a:cubicBezTo>
                    <a:pt x="1663" y="5"/>
                    <a:pt x="1579" y="1"/>
                    <a:pt x="1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8959621" y="4460028"/>
              <a:ext cx="192531" cy="59429"/>
            </a:xfrm>
            <a:custGeom>
              <a:rect b="b" l="l" r="r" t="t"/>
              <a:pathLst>
                <a:path extrusionOk="0" h="484" w="1568">
                  <a:moveTo>
                    <a:pt x="1274" y="0"/>
                  </a:moveTo>
                  <a:cubicBezTo>
                    <a:pt x="646" y="0"/>
                    <a:pt x="48" y="302"/>
                    <a:pt x="0" y="352"/>
                  </a:cubicBezTo>
                  <a:lnTo>
                    <a:pt x="135" y="476"/>
                  </a:lnTo>
                  <a:cubicBezTo>
                    <a:pt x="131" y="480"/>
                    <a:pt x="131" y="480"/>
                    <a:pt x="128" y="483"/>
                  </a:cubicBezTo>
                  <a:cubicBezTo>
                    <a:pt x="169" y="452"/>
                    <a:pt x="717" y="182"/>
                    <a:pt x="1280" y="182"/>
                  </a:cubicBezTo>
                  <a:cubicBezTo>
                    <a:pt x="1367" y="182"/>
                    <a:pt x="1453" y="188"/>
                    <a:pt x="1539" y="203"/>
                  </a:cubicBezTo>
                  <a:lnTo>
                    <a:pt x="1568" y="24"/>
                  </a:lnTo>
                  <a:cubicBezTo>
                    <a:pt x="1471" y="7"/>
                    <a:pt x="1372" y="0"/>
                    <a:pt x="1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8159175" y="4609705"/>
              <a:ext cx="3111312" cy="2534702"/>
            </a:xfrm>
            <a:custGeom>
              <a:rect b="b" l="l" r="r" t="t"/>
              <a:pathLst>
                <a:path extrusionOk="0" h="20643" w="25339">
                  <a:moveTo>
                    <a:pt x="20800" y="183"/>
                  </a:moveTo>
                  <a:cubicBezTo>
                    <a:pt x="23202" y="183"/>
                    <a:pt x="25156" y="2137"/>
                    <a:pt x="25156" y="4536"/>
                  </a:cubicBezTo>
                  <a:lnTo>
                    <a:pt x="25156" y="20461"/>
                  </a:lnTo>
                  <a:lnTo>
                    <a:pt x="183" y="20461"/>
                  </a:lnTo>
                  <a:lnTo>
                    <a:pt x="183" y="4536"/>
                  </a:lnTo>
                  <a:cubicBezTo>
                    <a:pt x="183" y="2137"/>
                    <a:pt x="2137" y="183"/>
                    <a:pt x="4540" y="183"/>
                  </a:cubicBezTo>
                  <a:close/>
                  <a:moveTo>
                    <a:pt x="4540" y="1"/>
                  </a:moveTo>
                  <a:cubicBezTo>
                    <a:pt x="2035" y="1"/>
                    <a:pt x="1" y="2035"/>
                    <a:pt x="1" y="4536"/>
                  </a:cubicBezTo>
                  <a:lnTo>
                    <a:pt x="1" y="20643"/>
                  </a:lnTo>
                  <a:lnTo>
                    <a:pt x="25339" y="20643"/>
                  </a:lnTo>
                  <a:lnTo>
                    <a:pt x="25339" y="4536"/>
                  </a:lnTo>
                  <a:cubicBezTo>
                    <a:pt x="25339" y="2035"/>
                    <a:pt x="23301" y="1"/>
                    <a:pt x="20800" y="1"/>
                  </a:cubicBez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11350031" y="4414106"/>
              <a:ext cx="454682" cy="413303"/>
            </a:xfrm>
            <a:custGeom>
              <a:rect b="b" l="l" r="r" t="t"/>
              <a:pathLst>
                <a:path extrusionOk="0" h="3366" w="3703">
                  <a:moveTo>
                    <a:pt x="3490" y="1"/>
                  </a:moveTo>
                  <a:cubicBezTo>
                    <a:pt x="3463" y="1"/>
                    <a:pt x="3436" y="7"/>
                    <a:pt x="3409" y="19"/>
                  </a:cubicBezTo>
                  <a:lnTo>
                    <a:pt x="117" y="1696"/>
                  </a:lnTo>
                  <a:cubicBezTo>
                    <a:pt x="44" y="1732"/>
                    <a:pt x="0" y="1809"/>
                    <a:pt x="11" y="1886"/>
                  </a:cubicBezTo>
                  <a:cubicBezTo>
                    <a:pt x="62" y="2400"/>
                    <a:pt x="576" y="3366"/>
                    <a:pt x="576" y="3366"/>
                  </a:cubicBezTo>
                  <a:cubicBezTo>
                    <a:pt x="576" y="3366"/>
                    <a:pt x="3373" y="1762"/>
                    <a:pt x="3675" y="227"/>
                  </a:cubicBezTo>
                  <a:cubicBezTo>
                    <a:pt x="3702" y="105"/>
                    <a:pt x="3604" y="1"/>
                    <a:pt x="3490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11598919" y="4422701"/>
              <a:ext cx="204687" cy="175095"/>
            </a:xfrm>
            <a:custGeom>
              <a:rect b="b" l="l" r="r" t="t"/>
              <a:pathLst>
                <a:path extrusionOk="0" h="1426" w="1667">
                  <a:moveTo>
                    <a:pt x="1503" y="0"/>
                  </a:moveTo>
                  <a:cubicBezTo>
                    <a:pt x="1120" y="540"/>
                    <a:pt x="602" y="970"/>
                    <a:pt x="1" y="1247"/>
                  </a:cubicBezTo>
                  <a:lnTo>
                    <a:pt x="84" y="1425"/>
                  </a:lnTo>
                  <a:cubicBezTo>
                    <a:pt x="715" y="1137"/>
                    <a:pt x="1262" y="682"/>
                    <a:pt x="1667" y="113"/>
                  </a:cubicBezTo>
                  <a:lnTo>
                    <a:pt x="1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11747982" y="6234294"/>
              <a:ext cx="1185022" cy="898927"/>
            </a:xfrm>
            <a:custGeom>
              <a:rect b="b" l="l" r="r" t="t"/>
              <a:pathLst>
                <a:path extrusionOk="0" h="7321" w="9651">
                  <a:moveTo>
                    <a:pt x="1" y="0"/>
                  </a:moveTo>
                  <a:lnTo>
                    <a:pt x="1" y="5079"/>
                  </a:lnTo>
                  <a:cubicBezTo>
                    <a:pt x="1" y="6318"/>
                    <a:pt x="1003" y="7321"/>
                    <a:pt x="2239" y="7321"/>
                  </a:cubicBezTo>
                  <a:lnTo>
                    <a:pt x="7412" y="7321"/>
                  </a:lnTo>
                  <a:cubicBezTo>
                    <a:pt x="8648" y="7321"/>
                    <a:pt x="9651" y="6318"/>
                    <a:pt x="9651" y="5079"/>
                  </a:cubicBezTo>
                  <a:lnTo>
                    <a:pt x="9651" y="0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11381832" y="4633402"/>
              <a:ext cx="847970" cy="992614"/>
            </a:xfrm>
            <a:custGeom>
              <a:rect b="b" l="l" r="r" t="t"/>
              <a:pathLst>
                <a:path extrusionOk="0" h="8084" w="6906">
                  <a:moveTo>
                    <a:pt x="1036" y="1"/>
                  </a:moveTo>
                  <a:cubicBezTo>
                    <a:pt x="905" y="1"/>
                    <a:pt x="772" y="29"/>
                    <a:pt x="646" y="89"/>
                  </a:cubicBezTo>
                  <a:cubicBezTo>
                    <a:pt x="194" y="304"/>
                    <a:pt x="0" y="851"/>
                    <a:pt x="215" y="1303"/>
                  </a:cubicBezTo>
                  <a:lnTo>
                    <a:pt x="1652" y="4321"/>
                  </a:lnTo>
                  <a:cubicBezTo>
                    <a:pt x="1699" y="4423"/>
                    <a:pt x="1765" y="4515"/>
                    <a:pt x="1845" y="4591"/>
                  </a:cubicBezTo>
                  <a:lnTo>
                    <a:pt x="5272" y="7832"/>
                  </a:lnTo>
                  <a:cubicBezTo>
                    <a:pt x="5447" y="8000"/>
                    <a:pt x="5673" y="8084"/>
                    <a:pt x="5899" y="8084"/>
                  </a:cubicBezTo>
                  <a:cubicBezTo>
                    <a:pt x="6140" y="8084"/>
                    <a:pt x="6380" y="7989"/>
                    <a:pt x="6559" y="7799"/>
                  </a:cubicBezTo>
                  <a:cubicBezTo>
                    <a:pt x="6905" y="7431"/>
                    <a:pt x="6891" y="6855"/>
                    <a:pt x="6526" y="6509"/>
                  </a:cubicBezTo>
                  <a:lnTo>
                    <a:pt x="3223" y="3384"/>
                  </a:lnTo>
                  <a:lnTo>
                    <a:pt x="1863" y="522"/>
                  </a:lnTo>
                  <a:cubicBezTo>
                    <a:pt x="1705" y="193"/>
                    <a:pt x="1377" y="1"/>
                    <a:pt x="1036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12194186" y="5128102"/>
              <a:ext cx="390090" cy="473604"/>
            </a:xfrm>
            <a:custGeom>
              <a:rect b="b" l="l" r="r" t="t"/>
              <a:pathLst>
                <a:path extrusionOk="0" h="3660" w="2954">
                  <a:moveTo>
                    <a:pt x="1517" y="1"/>
                  </a:moveTo>
                  <a:lnTo>
                    <a:pt x="1616" y="15"/>
                  </a:lnTo>
                  <a:cubicBezTo>
                    <a:pt x="1566" y="10"/>
                    <a:pt x="1517" y="8"/>
                    <a:pt x="1469" y="8"/>
                  </a:cubicBezTo>
                  <a:cubicBezTo>
                    <a:pt x="966" y="8"/>
                    <a:pt x="530" y="281"/>
                    <a:pt x="274" y="730"/>
                  </a:cubicBezTo>
                  <a:cubicBezTo>
                    <a:pt x="66" y="1094"/>
                    <a:pt x="1" y="1524"/>
                    <a:pt x="15" y="1944"/>
                  </a:cubicBezTo>
                  <a:cubicBezTo>
                    <a:pt x="30" y="2323"/>
                    <a:pt x="117" y="2709"/>
                    <a:pt x="329" y="3023"/>
                  </a:cubicBezTo>
                  <a:cubicBezTo>
                    <a:pt x="577" y="3387"/>
                    <a:pt x="992" y="3632"/>
                    <a:pt x="1434" y="3657"/>
                  </a:cubicBezTo>
                  <a:cubicBezTo>
                    <a:pt x="1458" y="3659"/>
                    <a:pt x="1483" y="3659"/>
                    <a:pt x="1507" y="3659"/>
                  </a:cubicBezTo>
                  <a:cubicBezTo>
                    <a:pt x="1921" y="3659"/>
                    <a:pt x="2334" y="3459"/>
                    <a:pt x="2578" y="3129"/>
                  </a:cubicBezTo>
                  <a:cubicBezTo>
                    <a:pt x="2768" y="2873"/>
                    <a:pt x="2855" y="2556"/>
                    <a:pt x="2881" y="2243"/>
                  </a:cubicBezTo>
                  <a:cubicBezTo>
                    <a:pt x="2954" y="1371"/>
                    <a:pt x="2545" y="88"/>
                    <a:pt x="1517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11912762" y="5323340"/>
              <a:ext cx="380150" cy="367994"/>
            </a:xfrm>
            <a:custGeom>
              <a:rect b="b" l="l" r="r" t="t"/>
              <a:pathLst>
                <a:path extrusionOk="0" h="2997" w="3096">
                  <a:moveTo>
                    <a:pt x="1433" y="0"/>
                  </a:moveTo>
                  <a:lnTo>
                    <a:pt x="0" y="1433"/>
                  </a:lnTo>
                  <a:lnTo>
                    <a:pt x="1265" y="2698"/>
                  </a:lnTo>
                  <a:cubicBezTo>
                    <a:pt x="1462" y="2897"/>
                    <a:pt x="1721" y="2996"/>
                    <a:pt x="1980" y="2996"/>
                  </a:cubicBezTo>
                  <a:cubicBezTo>
                    <a:pt x="2240" y="2996"/>
                    <a:pt x="2499" y="2897"/>
                    <a:pt x="2698" y="2698"/>
                  </a:cubicBezTo>
                  <a:cubicBezTo>
                    <a:pt x="3095" y="2304"/>
                    <a:pt x="3095" y="1659"/>
                    <a:pt x="2698" y="1265"/>
                  </a:cubicBezTo>
                  <a:lnTo>
                    <a:pt x="1433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12076559" y="5480875"/>
              <a:ext cx="533757" cy="494711"/>
            </a:xfrm>
            <a:custGeom>
              <a:rect b="b" l="l" r="r" t="t"/>
              <a:pathLst>
                <a:path extrusionOk="0" h="4029" w="4347">
                  <a:moveTo>
                    <a:pt x="1" y="0"/>
                  </a:moveTo>
                  <a:lnTo>
                    <a:pt x="1" y="3107"/>
                  </a:lnTo>
                  <a:cubicBezTo>
                    <a:pt x="1" y="3617"/>
                    <a:pt x="412" y="4029"/>
                    <a:pt x="919" y="4029"/>
                  </a:cubicBezTo>
                  <a:lnTo>
                    <a:pt x="3424" y="4029"/>
                  </a:lnTo>
                  <a:cubicBezTo>
                    <a:pt x="3934" y="4029"/>
                    <a:pt x="4346" y="3617"/>
                    <a:pt x="4346" y="3107"/>
                  </a:cubicBezTo>
                  <a:lnTo>
                    <a:pt x="4346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12209537" y="5170594"/>
              <a:ext cx="310775" cy="288182"/>
            </a:xfrm>
            <a:custGeom>
              <a:rect b="b" l="l" r="r" t="t"/>
              <a:pathLst>
                <a:path extrusionOk="0" h="2347" w="2531">
                  <a:moveTo>
                    <a:pt x="1232" y="0"/>
                  </a:moveTo>
                  <a:cubicBezTo>
                    <a:pt x="710" y="0"/>
                    <a:pt x="234" y="350"/>
                    <a:pt x="99" y="880"/>
                  </a:cubicBezTo>
                  <a:cubicBezTo>
                    <a:pt x="0" y="1259"/>
                    <a:pt x="99" y="1645"/>
                    <a:pt x="332" y="1926"/>
                  </a:cubicBezTo>
                  <a:cubicBezTo>
                    <a:pt x="485" y="2108"/>
                    <a:pt x="693" y="2247"/>
                    <a:pt x="941" y="2309"/>
                  </a:cubicBezTo>
                  <a:cubicBezTo>
                    <a:pt x="1039" y="2335"/>
                    <a:pt x="1137" y="2347"/>
                    <a:pt x="1234" y="2347"/>
                  </a:cubicBezTo>
                  <a:cubicBezTo>
                    <a:pt x="1383" y="2347"/>
                    <a:pt x="1528" y="2318"/>
                    <a:pt x="1663" y="2265"/>
                  </a:cubicBezTo>
                  <a:cubicBezTo>
                    <a:pt x="2002" y="2130"/>
                    <a:pt x="2272" y="1842"/>
                    <a:pt x="2366" y="1467"/>
                  </a:cubicBezTo>
                  <a:cubicBezTo>
                    <a:pt x="2530" y="840"/>
                    <a:pt x="2151" y="202"/>
                    <a:pt x="1524" y="37"/>
                  </a:cubicBezTo>
                  <a:cubicBezTo>
                    <a:pt x="1426" y="12"/>
                    <a:pt x="1328" y="0"/>
                    <a:pt x="1232" y="0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12341150" y="5138425"/>
              <a:ext cx="221263" cy="203950"/>
            </a:xfrm>
            <a:custGeom>
              <a:rect b="b" l="l" r="r" t="t"/>
              <a:pathLst>
                <a:path extrusionOk="0" h="1661" w="1802">
                  <a:moveTo>
                    <a:pt x="1" y="1"/>
                  </a:moveTo>
                  <a:lnTo>
                    <a:pt x="1" y="1"/>
                  </a:lnTo>
                  <a:cubicBezTo>
                    <a:pt x="40" y="887"/>
                    <a:pt x="863" y="1660"/>
                    <a:pt x="1747" y="1660"/>
                  </a:cubicBezTo>
                  <a:cubicBezTo>
                    <a:pt x="1765" y="1660"/>
                    <a:pt x="1784" y="1660"/>
                    <a:pt x="1802" y="1659"/>
                  </a:cubicBezTo>
                  <a:lnTo>
                    <a:pt x="1135" y="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12224954" y="5148688"/>
              <a:ext cx="180134" cy="112257"/>
            </a:xfrm>
            <a:custGeom>
              <a:rect b="b" l="l" r="r" t="t"/>
              <a:pathLst>
                <a:path extrusionOk="0" h="1098" w="1762">
                  <a:moveTo>
                    <a:pt x="1762" y="1"/>
                  </a:moveTo>
                  <a:lnTo>
                    <a:pt x="526" y="223"/>
                  </a:lnTo>
                  <a:lnTo>
                    <a:pt x="1" y="1062"/>
                  </a:lnTo>
                  <a:cubicBezTo>
                    <a:pt x="102" y="1086"/>
                    <a:pt x="205" y="1098"/>
                    <a:pt x="308" y="1098"/>
                  </a:cubicBezTo>
                  <a:cubicBezTo>
                    <a:pt x="955" y="1098"/>
                    <a:pt x="1601" y="636"/>
                    <a:pt x="1762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12344725" y="5286259"/>
              <a:ext cx="55623" cy="33644"/>
            </a:xfrm>
            <a:custGeom>
              <a:rect b="b" l="l" r="r" t="t"/>
              <a:pathLst>
                <a:path extrusionOk="0" h="274" w="453">
                  <a:moveTo>
                    <a:pt x="103" y="1"/>
                  </a:moveTo>
                  <a:cubicBezTo>
                    <a:pt x="67" y="1"/>
                    <a:pt x="33" y="24"/>
                    <a:pt x="19" y="58"/>
                  </a:cubicBezTo>
                  <a:cubicBezTo>
                    <a:pt x="0" y="105"/>
                    <a:pt x="26" y="160"/>
                    <a:pt x="73" y="178"/>
                  </a:cubicBezTo>
                  <a:lnTo>
                    <a:pt x="317" y="269"/>
                  </a:lnTo>
                  <a:cubicBezTo>
                    <a:pt x="328" y="273"/>
                    <a:pt x="339" y="273"/>
                    <a:pt x="350" y="273"/>
                  </a:cubicBezTo>
                  <a:cubicBezTo>
                    <a:pt x="387" y="273"/>
                    <a:pt x="423" y="251"/>
                    <a:pt x="434" y="215"/>
                  </a:cubicBezTo>
                  <a:cubicBezTo>
                    <a:pt x="452" y="167"/>
                    <a:pt x="431" y="116"/>
                    <a:pt x="383" y="98"/>
                  </a:cubicBezTo>
                  <a:lnTo>
                    <a:pt x="135" y="7"/>
                  </a:lnTo>
                  <a:cubicBezTo>
                    <a:pt x="125" y="3"/>
                    <a:pt x="114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12237655" y="5265139"/>
              <a:ext cx="50711" cy="22961"/>
            </a:xfrm>
            <a:custGeom>
              <a:rect b="b" l="l" r="r" t="t"/>
              <a:pathLst>
                <a:path extrusionOk="0" h="187" w="413">
                  <a:moveTo>
                    <a:pt x="96" y="0"/>
                  </a:moveTo>
                  <a:cubicBezTo>
                    <a:pt x="45" y="0"/>
                    <a:pt x="5" y="37"/>
                    <a:pt x="5" y="88"/>
                  </a:cubicBezTo>
                  <a:cubicBezTo>
                    <a:pt x="1" y="139"/>
                    <a:pt x="41" y="179"/>
                    <a:pt x="92" y="183"/>
                  </a:cubicBezTo>
                  <a:lnTo>
                    <a:pt x="318" y="186"/>
                  </a:lnTo>
                  <a:cubicBezTo>
                    <a:pt x="369" y="186"/>
                    <a:pt x="409" y="150"/>
                    <a:pt x="409" y="99"/>
                  </a:cubicBezTo>
                  <a:cubicBezTo>
                    <a:pt x="413" y="48"/>
                    <a:pt x="373" y="8"/>
                    <a:pt x="322" y="4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12265896" y="5327883"/>
              <a:ext cx="69129" cy="35363"/>
            </a:xfrm>
            <a:custGeom>
              <a:rect b="b" l="l" r="r" t="t"/>
              <a:pathLst>
                <a:path extrusionOk="0" h="288" w="563">
                  <a:moveTo>
                    <a:pt x="101" y="1"/>
                  </a:moveTo>
                  <a:cubicBezTo>
                    <a:pt x="79" y="1"/>
                    <a:pt x="57" y="9"/>
                    <a:pt x="41" y="25"/>
                  </a:cubicBezTo>
                  <a:cubicBezTo>
                    <a:pt x="4" y="62"/>
                    <a:pt x="1" y="120"/>
                    <a:pt x="37" y="156"/>
                  </a:cubicBezTo>
                  <a:cubicBezTo>
                    <a:pt x="143" y="266"/>
                    <a:pt x="267" y="288"/>
                    <a:pt x="358" y="288"/>
                  </a:cubicBezTo>
                  <a:cubicBezTo>
                    <a:pt x="431" y="288"/>
                    <a:pt x="482" y="273"/>
                    <a:pt x="489" y="273"/>
                  </a:cubicBezTo>
                  <a:cubicBezTo>
                    <a:pt x="537" y="258"/>
                    <a:pt x="562" y="207"/>
                    <a:pt x="548" y="160"/>
                  </a:cubicBezTo>
                  <a:cubicBezTo>
                    <a:pt x="536" y="121"/>
                    <a:pt x="499" y="94"/>
                    <a:pt x="460" y="94"/>
                  </a:cubicBezTo>
                  <a:cubicBezTo>
                    <a:pt x="451" y="94"/>
                    <a:pt x="443" y="96"/>
                    <a:pt x="435" y="98"/>
                  </a:cubicBezTo>
                  <a:cubicBezTo>
                    <a:pt x="431" y="98"/>
                    <a:pt x="401" y="106"/>
                    <a:pt x="359" y="106"/>
                  </a:cubicBezTo>
                  <a:cubicBezTo>
                    <a:pt x="304" y="106"/>
                    <a:pt x="230" y="93"/>
                    <a:pt x="168" y="29"/>
                  </a:cubicBezTo>
                  <a:cubicBezTo>
                    <a:pt x="150" y="10"/>
                    <a:pt x="125" y="1"/>
                    <a:pt x="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12457934" y="5310570"/>
              <a:ext cx="72690" cy="65814"/>
            </a:xfrm>
            <a:custGeom>
              <a:rect b="b" l="l" r="r" t="t"/>
              <a:pathLst>
                <a:path extrusionOk="0" h="536" w="592">
                  <a:moveTo>
                    <a:pt x="294" y="1"/>
                  </a:moveTo>
                  <a:cubicBezTo>
                    <a:pt x="176" y="1"/>
                    <a:pt x="68" y="79"/>
                    <a:pt x="37" y="199"/>
                  </a:cubicBezTo>
                  <a:cubicBezTo>
                    <a:pt x="1" y="345"/>
                    <a:pt x="85" y="491"/>
                    <a:pt x="227" y="527"/>
                  </a:cubicBezTo>
                  <a:cubicBezTo>
                    <a:pt x="249" y="533"/>
                    <a:pt x="272" y="535"/>
                    <a:pt x="294" y="535"/>
                  </a:cubicBezTo>
                  <a:cubicBezTo>
                    <a:pt x="415" y="535"/>
                    <a:pt x="524" y="454"/>
                    <a:pt x="555" y="334"/>
                  </a:cubicBezTo>
                  <a:cubicBezTo>
                    <a:pt x="591" y="192"/>
                    <a:pt x="504" y="46"/>
                    <a:pt x="362" y="9"/>
                  </a:cubicBezTo>
                  <a:cubicBezTo>
                    <a:pt x="339" y="4"/>
                    <a:pt x="317" y="1"/>
                    <a:pt x="294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11999081" y="5726203"/>
              <a:ext cx="512761" cy="417723"/>
            </a:xfrm>
            <a:custGeom>
              <a:rect b="b" l="l" r="r" t="t"/>
              <a:pathLst>
                <a:path extrusionOk="0" h="3402" w="4176">
                  <a:moveTo>
                    <a:pt x="1" y="0"/>
                  </a:moveTo>
                  <a:lnTo>
                    <a:pt x="1" y="3402"/>
                  </a:lnTo>
                  <a:lnTo>
                    <a:pt x="4175" y="3402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4A4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12016516" y="5748918"/>
              <a:ext cx="1447419" cy="860126"/>
            </a:xfrm>
            <a:custGeom>
              <a:rect b="b" l="l" r="r" t="t"/>
              <a:pathLst>
                <a:path extrusionOk="0" h="7005" w="11788">
                  <a:moveTo>
                    <a:pt x="9815" y="1"/>
                  </a:moveTo>
                  <a:cubicBezTo>
                    <a:pt x="9577" y="1"/>
                    <a:pt x="9335" y="50"/>
                    <a:pt x="9104" y="154"/>
                  </a:cubicBezTo>
                  <a:lnTo>
                    <a:pt x="1259" y="3691"/>
                  </a:lnTo>
                  <a:cubicBezTo>
                    <a:pt x="387" y="4084"/>
                    <a:pt x="1" y="5109"/>
                    <a:pt x="395" y="5984"/>
                  </a:cubicBezTo>
                  <a:cubicBezTo>
                    <a:pt x="683" y="6622"/>
                    <a:pt x="1313" y="7005"/>
                    <a:pt x="1973" y="7005"/>
                  </a:cubicBezTo>
                  <a:cubicBezTo>
                    <a:pt x="2210" y="7005"/>
                    <a:pt x="2451" y="6954"/>
                    <a:pt x="2684" y="6848"/>
                  </a:cubicBezTo>
                  <a:lnTo>
                    <a:pt x="10530" y="3312"/>
                  </a:lnTo>
                  <a:cubicBezTo>
                    <a:pt x="11401" y="2918"/>
                    <a:pt x="11788" y="1893"/>
                    <a:pt x="11398" y="1022"/>
                  </a:cubicBezTo>
                  <a:cubicBezTo>
                    <a:pt x="11108" y="381"/>
                    <a:pt x="10476" y="1"/>
                    <a:pt x="9815" y="1"/>
                  </a:cubicBezTo>
                  <a:close/>
                </a:path>
              </a:pathLst>
            </a:custGeom>
            <a:solidFill>
              <a:srgbClr val="00E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11759156" y="6142081"/>
              <a:ext cx="712413" cy="538178"/>
            </a:xfrm>
            <a:custGeom>
              <a:rect b="b" l="l" r="r" t="t"/>
              <a:pathLst>
                <a:path extrusionOk="0" h="4383" w="5802">
                  <a:moveTo>
                    <a:pt x="4288" y="0"/>
                  </a:moveTo>
                  <a:cubicBezTo>
                    <a:pt x="3605" y="528"/>
                    <a:pt x="2696" y="676"/>
                    <a:pt x="1890" y="676"/>
                  </a:cubicBezTo>
                  <a:cubicBezTo>
                    <a:pt x="861" y="676"/>
                    <a:pt x="1" y="434"/>
                    <a:pt x="1" y="434"/>
                  </a:cubicBezTo>
                  <a:lnTo>
                    <a:pt x="1" y="434"/>
                  </a:lnTo>
                  <a:lnTo>
                    <a:pt x="3810" y="4382"/>
                  </a:lnTo>
                  <a:lnTo>
                    <a:pt x="5801" y="2837"/>
                  </a:lnTo>
                  <a:lnTo>
                    <a:pt x="42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11747123" y="6130784"/>
              <a:ext cx="736971" cy="560648"/>
            </a:xfrm>
            <a:custGeom>
              <a:rect b="b" l="l" r="r" t="t"/>
              <a:pathLst>
                <a:path extrusionOk="0" h="4566" w="6002">
                  <a:moveTo>
                    <a:pt x="4357" y="227"/>
                  </a:moveTo>
                  <a:lnTo>
                    <a:pt x="5782" y="2903"/>
                  </a:lnTo>
                  <a:lnTo>
                    <a:pt x="3916" y="4354"/>
                  </a:lnTo>
                  <a:lnTo>
                    <a:pt x="379" y="686"/>
                  </a:lnTo>
                  <a:lnTo>
                    <a:pt x="379" y="686"/>
                  </a:lnTo>
                  <a:cubicBezTo>
                    <a:pt x="664" y="748"/>
                    <a:pt x="1123" y="829"/>
                    <a:pt x="1655" y="851"/>
                  </a:cubicBezTo>
                  <a:cubicBezTo>
                    <a:pt x="1761" y="856"/>
                    <a:pt x="1873" y="859"/>
                    <a:pt x="1989" y="859"/>
                  </a:cubicBezTo>
                  <a:cubicBezTo>
                    <a:pt x="2732" y="859"/>
                    <a:pt x="3647" y="729"/>
                    <a:pt x="4357" y="227"/>
                  </a:cubicBezTo>
                  <a:close/>
                  <a:moveTo>
                    <a:pt x="4393" y="0"/>
                  </a:moveTo>
                  <a:cubicBezTo>
                    <a:pt x="4370" y="0"/>
                    <a:pt x="4350" y="7"/>
                    <a:pt x="4331" y="19"/>
                  </a:cubicBezTo>
                  <a:cubicBezTo>
                    <a:pt x="3670" y="531"/>
                    <a:pt x="2781" y="675"/>
                    <a:pt x="1990" y="675"/>
                  </a:cubicBezTo>
                  <a:cubicBezTo>
                    <a:pt x="984" y="675"/>
                    <a:pt x="138" y="443"/>
                    <a:pt x="124" y="439"/>
                  </a:cubicBezTo>
                  <a:cubicBezTo>
                    <a:pt x="116" y="436"/>
                    <a:pt x="108" y="435"/>
                    <a:pt x="101" y="435"/>
                  </a:cubicBezTo>
                  <a:cubicBezTo>
                    <a:pt x="68" y="435"/>
                    <a:pt x="36" y="453"/>
                    <a:pt x="18" y="482"/>
                  </a:cubicBezTo>
                  <a:cubicBezTo>
                    <a:pt x="0" y="515"/>
                    <a:pt x="4" y="562"/>
                    <a:pt x="33" y="592"/>
                  </a:cubicBezTo>
                  <a:lnTo>
                    <a:pt x="3843" y="4536"/>
                  </a:lnTo>
                  <a:cubicBezTo>
                    <a:pt x="3861" y="4555"/>
                    <a:pt x="3883" y="4565"/>
                    <a:pt x="3908" y="4565"/>
                  </a:cubicBezTo>
                  <a:cubicBezTo>
                    <a:pt x="3927" y="4565"/>
                    <a:pt x="3949" y="4558"/>
                    <a:pt x="3963" y="4547"/>
                  </a:cubicBezTo>
                  <a:lnTo>
                    <a:pt x="5954" y="2998"/>
                  </a:lnTo>
                  <a:cubicBezTo>
                    <a:pt x="5990" y="2972"/>
                    <a:pt x="6001" y="2925"/>
                    <a:pt x="5979" y="2885"/>
                  </a:cubicBezTo>
                  <a:lnTo>
                    <a:pt x="4466" y="48"/>
                  </a:lnTo>
                  <a:cubicBezTo>
                    <a:pt x="4455" y="27"/>
                    <a:pt x="4433" y="8"/>
                    <a:pt x="4408" y="1"/>
                  </a:cubicBezTo>
                  <a:cubicBezTo>
                    <a:pt x="4403" y="0"/>
                    <a:pt x="4398" y="0"/>
                    <a:pt x="4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11206739" y="5749164"/>
              <a:ext cx="1294303" cy="807942"/>
            </a:xfrm>
            <a:custGeom>
              <a:rect b="b" l="l" r="r" t="t"/>
              <a:pathLst>
                <a:path extrusionOk="0" h="6580" w="10541">
                  <a:moveTo>
                    <a:pt x="1975" y="0"/>
                  </a:moveTo>
                  <a:cubicBezTo>
                    <a:pt x="1326" y="0"/>
                    <a:pt x="704" y="366"/>
                    <a:pt x="409" y="991"/>
                  </a:cubicBezTo>
                  <a:cubicBezTo>
                    <a:pt x="1" y="1855"/>
                    <a:pt x="373" y="2890"/>
                    <a:pt x="1237" y="3299"/>
                  </a:cubicBezTo>
                  <a:lnTo>
                    <a:pt x="7828" y="6412"/>
                  </a:lnTo>
                  <a:cubicBezTo>
                    <a:pt x="8065" y="6525"/>
                    <a:pt x="8317" y="6580"/>
                    <a:pt x="8565" y="6580"/>
                  </a:cubicBezTo>
                  <a:cubicBezTo>
                    <a:pt x="9214" y="6580"/>
                    <a:pt x="9837" y="6212"/>
                    <a:pt x="10132" y="5584"/>
                  </a:cubicBezTo>
                  <a:cubicBezTo>
                    <a:pt x="10541" y="4720"/>
                    <a:pt x="10172" y="3689"/>
                    <a:pt x="9305" y="3280"/>
                  </a:cubicBezTo>
                  <a:lnTo>
                    <a:pt x="2717" y="167"/>
                  </a:lnTo>
                  <a:cubicBezTo>
                    <a:pt x="2477" y="54"/>
                    <a:pt x="2224" y="0"/>
                    <a:pt x="1975" y="0"/>
                  </a:cubicBezTo>
                  <a:close/>
                </a:path>
              </a:pathLst>
            </a:custGeom>
            <a:solidFill>
              <a:srgbClr val="00E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12043898" y="6081670"/>
              <a:ext cx="783016" cy="592695"/>
            </a:xfrm>
            <a:custGeom>
              <a:rect b="b" l="l" r="r" t="t"/>
              <a:pathLst>
                <a:path extrusionOk="0" h="4827" w="6377">
                  <a:moveTo>
                    <a:pt x="6377" y="0"/>
                  </a:moveTo>
                  <a:lnTo>
                    <a:pt x="6377" y="0"/>
                  </a:lnTo>
                  <a:cubicBezTo>
                    <a:pt x="6377" y="0"/>
                    <a:pt x="4807" y="642"/>
                    <a:pt x="3200" y="642"/>
                  </a:cubicBezTo>
                  <a:cubicBezTo>
                    <a:pt x="2755" y="642"/>
                    <a:pt x="2307" y="592"/>
                    <a:pt x="1889" y="467"/>
                  </a:cubicBezTo>
                  <a:lnTo>
                    <a:pt x="0" y="3110"/>
                  </a:lnTo>
                  <a:lnTo>
                    <a:pt x="2924" y="4827"/>
                  </a:lnTo>
                  <a:lnTo>
                    <a:pt x="3486" y="4043"/>
                  </a:lnTo>
                  <a:lnTo>
                    <a:pt x="2771" y="3533"/>
                  </a:lnTo>
                  <a:lnTo>
                    <a:pt x="2771" y="3533"/>
                  </a:lnTo>
                  <a:cubicBezTo>
                    <a:pt x="2812" y="3536"/>
                    <a:pt x="2853" y="3537"/>
                    <a:pt x="2894" y="3537"/>
                  </a:cubicBezTo>
                  <a:cubicBezTo>
                    <a:pt x="3583" y="3537"/>
                    <a:pt x="4146" y="3121"/>
                    <a:pt x="4146" y="3121"/>
                  </a:cubicBezTo>
                  <a:lnTo>
                    <a:pt x="6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12032233" y="6070496"/>
              <a:ext cx="806837" cy="615165"/>
            </a:xfrm>
            <a:custGeom>
              <a:rect b="b" l="l" r="r" t="t"/>
              <a:pathLst>
                <a:path extrusionOk="0" h="5010" w="6571">
                  <a:moveTo>
                    <a:pt x="6224" y="281"/>
                  </a:moveTo>
                  <a:lnTo>
                    <a:pt x="4175" y="3146"/>
                  </a:lnTo>
                  <a:cubicBezTo>
                    <a:pt x="4093" y="3204"/>
                    <a:pt x="3588" y="3537"/>
                    <a:pt x="2989" y="3537"/>
                  </a:cubicBezTo>
                  <a:cubicBezTo>
                    <a:pt x="2951" y="3537"/>
                    <a:pt x="2912" y="3535"/>
                    <a:pt x="2873" y="3533"/>
                  </a:cubicBezTo>
                  <a:cubicBezTo>
                    <a:pt x="2871" y="3532"/>
                    <a:pt x="2868" y="3532"/>
                    <a:pt x="2865" y="3532"/>
                  </a:cubicBezTo>
                  <a:cubicBezTo>
                    <a:pt x="2825" y="3532"/>
                    <a:pt x="2792" y="3557"/>
                    <a:pt x="2779" y="3595"/>
                  </a:cubicBezTo>
                  <a:cubicBezTo>
                    <a:pt x="2768" y="3631"/>
                    <a:pt x="2779" y="3675"/>
                    <a:pt x="2811" y="3700"/>
                  </a:cubicBezTo>
                  <a:lnTo>
                    <a:pt x="3453" y="4156"/>
                  </a:lnTo>
                  <a:lnTo>
                    <a:pt x="2994" y="4798"/>
                  </a:lnTo>
                  <a:lnTo>
                    <a:pt x="227" y="3172"/>
                  </a:lnTo>
                  <a:lnTo>
                    <a:pt x="2020" y="663"/>
                  </a:lnTo>
                  <a:cubicBezTo>
                    <a:pt x="2432" y="779"/>
                    <a:pt x="2868" y="823"/>
                    <a:pt x="3295" y="823"/>
                  </a:cubicBezTo>
                  <a:cubicBezTo>
                    <a:pt x="3908" y="823"/>
                    <a:pt x="4501" y="732"/>
                    <a:pt x="4970" y="631"/>
                  </a:cubicBezTo>
                  <a:cubicBezTo>
                    <a:pt x="5502" y="518"/>
                    <a:pt x="5954" y="375"/>
                    <a:pt x="6224" y="281"/>
                  </a:cubicBezTo>
                  <a:close/>
                  <a:moveTo>
                    <a:pt x="6472" y="1"/>
                  </a:moveTo>
                  <a:cubicBezTo>
                    <a:pt x="6461" y="1"/>
                    <a:pt x="6450" y="3"/>
                    <a:pt x="6439" y="7"/>
                  </a:cubicBezTo>
                  <a:cubicBezTo>
                    <a:pt x="6419" y="16"/>
                    <a:pt x="4866" y="641"/>
                    <a:pt x="3294" y="641"/>
                  </a:cubicBezTo>
                  <a:cubicBezTo>
                    <a:pt x="2858" y="641"/>
                    <a:pt x="2420" y="593"/>
                    <a:pt x="2013" y="470"/>
                  </a:cubicBezTo>
                  <a:cubicBezTo>
                    <a:pt x="2004" y="468"/>
                    <a:pt x="1995" y="467"/>
                    <a:pt x="1986" y="467"/>
                  </a:cubicBezTo>
                  <a:cubicBezTo>
                    <a:pt x="1956" y="467"/>
                    <a:pt x="1928" y="480"/>
                    <a:pt x="1911" y="503"/>
                  </a:cubicBezTo>
                  <a:lnTo>
                    <a:pt x="22" y="3146"/>
                  </a:lnTo>
                  <a:cubicBezTo>
                    <a:pt x="8" y="3168"/>
                    <a:pt x="1" y="3194"/>
                    <a:pt x="4" y="3219"/>
                  </a:cubicBezTo>
                  <a:cubicBezTo>
                    <a:pt x="12" y="3245"/>
                    <a:pt x="26" y="3266"/>
                    <a:pt x="48" y="3277"/>
                  </a:cubicBezTo>
                  <a:lnTo>
                    <a:pt x="2972" y="4998"/>
                  </a:lnTo>
                  <a:cubicBezTo>
                    <a:pt x="2986" y="5005"/>
                    <a:pt x="3005" y="5009"/>
                    <a:pt x="3019" y="5009"/>
                  </a:cubicBezTo>
                  <a:cubicBezTo>
                    <a:pt x="3048" y="5009"/>
                    <a:pt x="3078" y="4998"/>
                    <a:pt x="3092" y="4973"/>
                  </a:cubicBezTo>
                  <a:lnTo>
                    <a:pt x="3654" y="4189"/>
                  </a:lnTo>
                  <a:cubicBezTo>
                    <a:pt x="3683" y="4149"/>
                    <a:pt x="3676" y="4090"/>
                    <a:pt x="3632" y="4061"/>
                  </a:cubicBezTo>
                  <a:lnTo>
                    <a:pt x="3147" y="3715"/>
                  </a:lnTo>
                  <a:cubicBezTo>
                    <a:pt x="3781" y="3660"/>
                    <a:pt x="4270" y="3303"/>
                    <a:pt x="4295" y="3288"/>
                  </a:cubicBezTo>
                  <a:cubicBezTo>
                    <a:pt x="4303" y="3281"/>
                    <a:pt x="4310" y="3274"/>
                    <a:pt x="4314" y="3266"/>
                  </a:cubicBezTo>
                  <a:lnTo>
                    <a:pt x="6545" y="146"/>
                  </a:lnTo>
                  <a:cubicBezTo>
                    <a:pt x="6570" y="113"/>
                    <a:pt x="6570" y="69"/>
                    <a:pt x="6545" y="36"/>
                  </a:cubicBezTo>
                  <a:cubicBezTo>
                    <a:pt x="6527" y="13"/>
                    <a:pt x="6499" y="1"/>
                    <a:pt x="64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12520187" y="5490575"/>
              <a:ext cx="651879" cy="740654"/>
            </a:xfrm>
            <a:custGeom>
              <a:rect b="b" l="l" r="r" t="t"/>
              <a:pathLst>
                <a:path extrusionOk="0" h="6032" w="5309">
                  <a:moveTo>
                    <a:pt x="1042" y="0"/>
                  </a:moveTo>
                  <a:cubicBezTo>
                    <a:pt x="757" y="0"/>
                    <a:pt x="477" y="134"/>
                    <a:pt x="299" y="384"/>
                  </a:cubicBezTo>
                  <a:cubicBezTo>
                    <a:pt x="8" y="793"/>
                    <a:pt x="103" y="1362"/>
                    <a:pt x="515" y="1657"/>
                  </a:cubicBezTo>
                  <a:lnTo>
                    <a:pt x="2669" y="3188"/>
                  </a:lnTo>
                  <a:lnTo>
                    <a:pt x="602" y="4322"/>
                  </a:lnTo>
                  <a:cubicBezTo>
                    <a:pt x="161" y="4566"/>
                    <a:pt x="0" y="5120"/>
                    <a:pt x="245" y="5561"/>
                  </a:cubicBezTo>
                  <a:cubicBezTo>
                    <a:pt x="409" y="5864"/>
                    <a:pt x="722" y="6032"/>
                    <a:pt x="1043" y="6032"/>
                  </a:cubicBezTo>
                  <a:cubicBezTo>
                    <a:pt x="1193" y="6032"/>
                    <a:pt x="1342" y="5995"/>
                    <a:pt x="1481" y="5922"/>
                  </a:cubicBezTo>
                  <a:lnTo>
                    <a:pt x="4816" y="4089"/>
                  </a:lnTo>
                  <a:cubicBezTo>
                    <a:pt x="5094" y="3935"/>
                    <a:pt x="5272" y="3655"/>
                    <a:pt x="5290" y="3341"/>
                  </a:cubicBezTo>
                  <a:cubicBezTo>
                    <a:pt x="5309" y="3028"/>
                    <a:pt x="5163" y="2729"/>
                    <a:pt x="4908" y="2546"/>
                  </a:cubicBezTo>
                  <a:lnTo>
                    <a:pt x="1572" y="169"/>
                  </a:lnTo>
                  <a:cubicBezTo>
                    <a:pt x="1411" y="55"/>
                    <a:pt x="1226" y="0"/>
                    <a:pt x="1042" y="0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12504470" y="5474613"/>
              <a:ext cx="390096" cy="351909"/>
            </a:xfrm>
            <a:custGeom>
              <a:rect b="b" l="l" r="r" t="t"/>
              <a:pathLst>
                <a:path extrusionOk="0" h="2866" w="3177">
                  <a:moveTo>
                    <a:pt x="1145" y="0"/>
                  </a:moveTo>
                  <a:cubicBezTo>
                    <a:pt x="832" y="0"/>
                    <a:pt x="524" y="146"/>
                    <a:pt x="325" y="420"/>
                  </a:cubicBezTo>
                  <a:cubicBezTo>
                    <a:pt x="1" y="872"/>
                    <a:pt x="103" y="1502"/>
                    <a:pt x="555" y="1827"/>
                  </a:cubicBezTo>
                  <a:lnTo>
                    <a:pt x="1999" y="2866"/>
                  </a:lnTo>
                  <a:lnTo>
                    <a:pt x="3176" y="1229"/>
                  </a:lnTo>
                  <a:lnTo>
                    <a:pt x="1733" y="190"/>
                  </a:lnTo>
                  <a:cubicBezTo>
                    <a:pt x="1554" y="62"/>
                    <a:pt x="1349" y="0"/>
                    <a:pt x="1145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12285419" y="6007630"/>
              <a:ext cx="414408" cy="359153"/>
            </a:xfrm>
            <a:custGeom>
              <a:rect b="b" l="l" r="r" t="t"/>
              <a:pathLst>
                <a:path extrusionOk="0" h="2925" w="3375">
                  <a:moveTo>
                    <a:pt x="2896" y="1"/>
                  </a:moveTo>
                  <a:cubicBezTo>
                    <a:pt x="2141" y="1"/>
                    <a:pt x="813" y="636"/>
                    <a:pt x="451" y="1088"/>
                  </a:cubicBezTo>
                  <a:cubicBezTo>
                    <a:pt x="107" y="1515"/>
                    <a:pt x="0" y="2700"/>
                    <a:pt x="289" y="2700"/>
                  </a:cubicBezTo>
                  <a:cubicBezTo>
                    <a:pt x="313" y="2700"/>
                    <a:pt x="340" y="2692"/>
                    <a:pt x="370" y="2674"/>
                  </a:cubicBezTo>
                  <a:cubicBezTo>
                    <a:pt x="757" y="2448"/>
                    <a:pt x="1661" y="2149"/>
                    <a:pt x="1661" y="2149"/>
                  </a:cubicBezTo>
                  <a:lnTo>
                    <a:pt x="1661" y="2149"/>
                  </a:lnTo>
                  <a:cubicBezTo>
                    <a:pt x="1661" y="2149"/>
                    <a:pt x="921" y="2924"/>
                    <a:pt x="1077" y="2924"/>
                  </a:cubicBezTo>
                  <a:cubicBezTo>
                    <a:pt x="1113" y="2924"/>
                    <a:pt x="1198" y="2883"/>
                    <a:pt x="1351" y="2780"/>
                  </a:cubicBezTo>
                  <a:cubicBezTo>
                    <a:pt x="2164" y="2233"/>
                    <a:pt x="3374" y="1730"/>
                    <a:pt x="3374" y="1730"/>
                  </a:cubicBezTo>
                  <a:lnTo>
                    <a:pt x="2933" y="1"/>
                  </a:lnTo>
                  <a:cubicBezTo>
                    <a:pt x="2921" y="1"/>
                    <a:pt x="2908" y="1"/>
                    <a:pt x="2896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12294137" y="6191318"/>
              <a:ext cx="171534" cy="110263"/>
            </a:xfrm>
            <a:custGeom>
              <a:rect b="b" l="l" r="r" t="t"/>
              <a:pathLst>
                <a:path extrusionOk="0" h="898" w="1397">
                  <a:moveTo>
                    <a:pt x="1342" y="0"/>
                  </a:moveTo>
                  <a:cubicBezTo>
                    <a:pt x="813" y="164"/>
                    <a:pt x="33" y="726"/>
                    <a:pt x="0" y="748"/>
                  </a:cubicBezTo>
                  <a:lnTo>
                    <a:pt x="106" y="897"/>
                  </a:lnTo>
                  <a:cubicBezTo>
                    <a:pt x="113" y="890"/>
                    <a:pt x="897" y="328"/>
                    <a:pt x="1397" y="172"/>
                  </a:cubicBezTo>
                  <a:lnTo>
                    <a:pt x="13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12292786" y="6120962"/>
              <a:ext cx="179147" cy="128190"/>
            </a:xfrm>
            <a:custGeom>
              <a:rect b="b" l="l" r="r" t="t"/>
              <a:pathLst>
                <a:path extrusionOk="0" h="1044" w="1459">
                  <a:moveTo>
                    <a:pt x="1404" y="1"/>
                  </a:moveTo>
                  <a:cubicBezTo>
                    <a:pt x="777" y="190"/>
                    <a:pt x="15" y="879"/>
                    <a:pt x="0" y="974"/>
                  </a:cubicBezTo>
                  <a:lnTo>
                    <a:pt x="99" y="985"/>
                  </a:lnTo>
                  <a:lnTo>
                    <a:pt x="161" y="1044"/>
                  </a:lnTo>
                  <a:cubicBezTo>
                    <a:pt x="168" y="1036"/>
                    <a:pt x="821" y="369"/>
                    <a:pt x="1459" y="176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12305311" y="6075285"/>
              <a:ext cx="159010" cy="120209"/>
            </a:xfrm>
            <a:custGeom>
              <a:rect b="b" l="l" r="r" t="t"/>
              <a:pathLst>
                <a:path extrusionOk="0" h="979" w="1295">
                  <a:moveTo>
                    <a:pt x="1251" y="1"/>
                  </a:moveTo>
                  <a:cubicBezTo>
                    <a:pt x="566" y="176"/>
                    <a:pt x="26" y="839"/>
                    <a:pt x="0" y="912"/>
                  </a:cubicBezTo>
                  <a:lnTo>
                    <a:pt x="172" y="971"/>
                  </a:lnTo>
                  <a:cubicBezTo>
                    <a:pt x="172" y="971"/>
                    <a:pt x="172" y="972"/>
                    <a:pt x="172" y="972"/>
                  </a:cubicBezTo>
                  <a:lnTo>
                    <a:pt x="172" y="972"/>
                  </a:lnTo>
                  <a:cubicBezTo>
                    <a:pt x="240" y="868"/>
                    <a:pt x="734" y="322"/>
                    <a:pt x="1295" y="176"/>
                  </a:cubicBezTo>
                  <a:lnTo>
                    <a:pt x="1251" y="1"/>
                  </a:lnTo>
                  <a:close/>
                  <a:moveTo>
                    <a:pt x="172" y="972"/>
                  </a:moveTo>
                  <a:cubicBezTo>
                    <a:pt x="170" y="974"/>
                    <a:pt x="169" y="976"/>
                    <a:pt x="168" y="978"/>
                  </a:cubicBezTo>
                  <a:cubicBezTo>
                    <a:pt x="171" y="975"/>
                    <a:pt x="172" y="974"/>
                    <a:pt x="172" y="9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9916251" y="2978363"/>
              <a:ext cx="451735" cy="419933"/>
            </a:xfrm>
            <a:custGeom>
              <a:rect b="b" l="l" r="r" t="t"/>
              <a:pathLst>
                <a:path extrusionOk="0" h="3420" w="3679">
                  <a:moveTo>
                    <a:pt x="1838" y="1"/>
                  </a:moveTo>
                  <a:cubicBezTo>
                    <a:pt x="1015" y="1"/>
                    <a:pt x="291" y="595"/>
                    <a:pt x="153" y="1431"/>
                  </a:cubicBezTo>
                  <a:cubicBezTo>
                    <a:pt x="0" y="2361"/>
                    <a:pt x="627" y="3239"/>
                    <a:pt x="1561" y="3396"/>
                  </a:cubicBezTo>
                  <a:cubicBezTo>
                    <a:pt x="1654" y="3412"/>
                    <a:pt x="1747" y="3419"/>
                    <a:pt x="1839" y="3419"/>
                  </a:cubicBezTo>
                  <a:cubicBezTo>
                    <a:pt x="2660" y="3419"/>
                    <a:pt x="3385" y="2825"/>
                    <a:pt x="3526" y="1989"/>
                  </a:cubicBezTo>
                  <a:cubicBezTo>
                    <a:pt x="3679" y="1059"/>
                    <a:pt x="3048" y="177"/>
                    <a:pt x="2118" y="24"/>
                  </a:cubicBezTo>
                  <a:cubicBezTo>
                    <a:pt x="2024" y="8"/>
                    <a:pt x="1931" y="1"/>
                    <a:pt x="1838" y="1"/>
                  </a:cubicBezTo>
                  <a:close/>
                </a:path>
              </a:pathLst>
            </a:custGeom>
            <a:solidFill>
              <a:srgbClr val="ABB4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10439077" y="3458949"/>
              <a:ext cx="1045781" cy="1071689"/>
            </a:xfrm>
            <a:custGeom>
              <a:rect b="b" l="l" r="r" t="t"/>
              <a:pathLst>
                <a:path extrusionOk="0" h="8728" w="8517">
                  <a:moveTo>
                    <a:pt x="1134" y="1"/>
                  </a:moveTo>
                  <a:cubicBezTo>
                    <a:pt x="925" y="1"/>
                    <a:pt x="715" y="66"/>
                    <a:pt x="536" y="200"/>
                  </a:cubicBezTo>
                  <a:cubicBezTo>
                    <a:pt x="92" y="532"/>
                    <a:pt x="0" y="1159"/>
                    <a:pt x="328" y="1604"/>
                  </a:cubicBezTo>
                  <a:lnTo>
                    <a:pt x="3344" y="5647"/>
                  </a:lnTo>
                  <a:cubicBezTo>
                    <a:pt x="3391" y="5709"/>
                    <a:pt x="3446" y="5767"/>
                    <a:pt x="3508" y="5818"/>
                  </a:cubicBezTo>
                  <a:lnTo>
                    <a:pt x="6752" y="8498"/>
                  </a:lnTo>
                  <a:cubicBezTo>
                    <a:pt x="6938" y="8651"/>
                    <a:pt x="7164" y="8728"/>
                    <a:pt x="7390" y="8728"/>
                  </a:cubicBezTo>
                  <a:cubicBezTo>
                    <a:pt x="7678" y="8728"/>
                    <a:pt x="7966" y="8604"/>
                    <a:pt x="8163" y="8363"/>
                  </a:cubicBezTo>
                  <a:cubicBezTo>
                    <a:pt x="8517" y="7937"/>
                    <a:pt x="8455" y="7306"/>
                    <a:pt x="8028" y="6952"/>
                  </a:cubicBezTo>
                  <a:lnTo>
                    <a:pt x="4878" y="4349"/>
                  </a:lnTo>
                  <a:lnTo>
                    <a:pt x="1936" y="404"/>
                  </a:lnTo>
                  <a:cubicBezTo>
                    <a:pt x="1741" y="140"/>
                    <a:pt x="1439" y="1"/>
                    <a:pt x="113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9821706" y="4252150"/>
              <a:ext cx="1583099" cy="1697046"/>
            </a:xfrm>
            <a:custGeom>
              <a:rect b="b" l="l" r="r" t="t"/>
              <a:pathLst>
                <a:path extrusionOk="0" h="13821" w="12893">
                  <a:moveTo>
                    <a:pt x="6180" y="3733"/>
                  </a:moveTo>
                  <a:lnTo>
                    <a:pt x="8809" y="5140"/>
                  </a:lnTo>
                  <a:lnTo>
                    <a:pt x="6749" y="8885"/>
                  </a:lnTo>
                  <a:cubicBezTo>
                    <a:pt x="6687" y="8990"/>
                    <a:pt x="6640" y="9103"/>
                    <a:pt x="6607" y="9216"/>
                  </a:cubicBezTo>
                  <a:lnTo>
                    <a:pt x="6264" y="4160"/>
                  </a:lnTo>
                  <a:cubicBezTo>
                    <a:pt x="6257" y="4014"/>
                    <a:pt x="6228" y="3872"/>
                    <a:pt x="6180" y="3733"/>
                  </a:cubicBezTo>
                  <a:close/>
                  <a:moveTo>
                    <a:pt x="1838" y="0"/>
                  </a:moveTo>
                  <a:cubicBezTo>
                    <a:pt x="1142" y="0"/>
                    <a:pt x="515" y="427"/>
                    <a:pt x="260" y="1072"/>
                  </a:cubicBezTo>
                  <a:cubicBezTo>
                    <a:pt x="1" y="1721"/>
                    <a:pt x="165" y="2461"/>
                    <a:pt x="672" y="2938"/>
                  </a:cubicBezTo>
                  <a:lnTo>
                    <a:pt x="2917" y="5053"/>
                  </a:lnTo>
                  <a:lnTo>
                    <a:pt x="3402" y="12235"/>
                  </a:lnTo>
                  <a:cubicBezTo>
                    <a:pt x="3461" y="13132"/>
                    <a:pt x="4208" y="13821"/>
                    <a:pt x="5098" y="13821"/>
                  </a:cubicBezTo>
                  <a:cubicBezTo>
                    <a:pt x="5134" y="13821"/>
                    <a:pt x="5174" y="13821"/>
                    <a:pt x="5214" y="13817"/>
                  </a:cubicBezTo>
                  <a:cubicBezTo>
                    <a:pt x="6151" y="13755"/>
                    <a:pt x="6859" y="12942"/>
                    <a:pt x="6797" y="12005"/>
                  </a:cubicBezTo>
                  <a:lnTo>
                    <a:pt x="6687" y="10405"/>
                  </a:lnTo>
                  <a:lnTo>
                    <a:pt x="6687" y="10405"/>
                  </a:lnTo>
                  <a:cubicBezTo>
                    <a:pt x="6833" y="10729"/>
                    <a:pt x="7081" y="11010"/>
                    <a:pt x="7416" y="11196"/>
                  </a:cubicBezTo>
                  <a:cubicBezTo>
                    <a:pt x="7677" y="11339"/>
                    <a:pt x="7958" y="11407"/>
                    <a:pt x="8236" y="11407"/>
                  </a:cubicBezTo>
                  <a:cubicBezTo>
                    <a:pt x="8836" y="11407"/>
                    <a:pt x="9419" y="11089"/>
                    <a:pt x="9728" y="10525"/>
                  </a:cubicBezTo>
                  <a:lnTo>
                    <a:pt x="12622" y="5272"/>
                  </a:lnTo>
                  <a:cubicBezTo>
                    <a:pt x="12841" y="4874"/>
                    <a:pt x="12892" y="4404"/>
                    <a:pt x="12761" y="3967"/>
                  </a:cubicBezTo>
                  <a:cubicBezTo>
                    <a:pt x="12633" y="3529"/>
                    <a:pt x="12334" y="3164"/>
                    <a:pt x="11933" y="2949"/>
                  </a:cubicBezTo>
                  <a:lnTo>
                    <a:pt x="6789" y="201"/>
                  </a:lnTo>
                  <a:cubicBezTo>
                    <a:pt x="6541" y="69"/>
                    <a:pt x="6268" y="0"/>
                    <a:pt x="5987" y="0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10249740" y="5641971"/>
              <a:ext cx="622287" cy="437492"/>
            </a:xfrm>
            <a:custGeom>
              <a:rect b="b" l="l" r="r" t="t"/>
              <a:pathLst>
                <a:path extrusionOk="0" h="3563" w="5068">
                  <a:moveTo>
                    <a:pt x="0" y="1"/>
                  </a:moveTo>
                  <a:lnTo>
                    <a:pt x="0" y="3563"/>
                  </a:lnTo>
                  <a:lnTo>
                    <a:pt x="5068" y="3563"/>
                  </a:lnTo>
                  <a:cubicBezTo>
                    <a:pt x="5068" y="3563"/>
                    <a:pt x="3278" y="2039"/>
                    <a:pt x="3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10236724" y="5629079"/>
              <a:ext cx="670297" cy="463400"/>
            </a:xfrm>
            <a:custGeom>
              <a:rect b="b" l="l" r="r" t="t"/>
              <a:pathLst>
                <a:path extrusionOk="0" h="3774" w="5459">
                  <a:moveTo>
                    <a:pt x="3249" y="208"/>
                  </a:moveTo>
                  <a:cubicBezTo>
                    <a:pt x="3318" y="1834"/>
                    <a:pt x="4445" y="3106"/>
                    <a:pt x="4911" y="3562"/>
                  </a:cubicBezTo>
                  <a:lnTo>
                    <a:pt x="212" y="3562"/>
                  </a:lnTo>
                  <a:lnTo>
                    <a:pt x="212" y="208"/>
                  </a:lnTo>
                  <a:close/>
                  <a:moveTo>
                    <a:pt x="0" y="0"/>
                  </a:moveTo>
                  <a:lnTo>
                    <a:pt x="0" y="3774"/>
                  </a:lnTo>
                  <a:lnTo>
                    <a:pt x="5458" y="3774"/>
                  </a:lnTo>
                  <a:lnTo>
                    <a:pt x="5243" y="3588"/>
                  </a:lnTo>
                  <a:cubicBezTo>
                    <a:pt x="5225" y="3573"/>
                    <a:pt x="3486" y="2071"/>
                    <a:pt x="3453" y="102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10530430" y="5154140"/>
              <a:ext cx="568629" cy="696573"/>
            </a:xfrm>
            <a:custGeom>
              <a:rect b="b" l="l" r="r" t="t"/>
              <a:pathLst>
                <a:path extrusionOk="0" h="5673" w="4631">
                  <a:moveTo>
                    <a:pt x="1976" y="0"/>
                  </a:moveTo>
                  <a:lnTo>
                    <a:pt x="0" y="2742"/>
                  </a:lnTo>
                  <a:lnTo>
                    <a:pt x="4058" y="5673"/>
                  </a:lnTo>
                  <a:cubicBezTo>
                    <a:pt x="4058" y="5673"/>
                    <a:pt x="3522" y="3507"/>
                    <a:pt x="4630" y="1918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10514713" y="5138424"/>
              <a:ext cx="599571" cy="739181"/>
            </a:xfrm>
            <a:custGeom>
              <a:rect b="b" l="l" r="r" t="t"/>
              <a:pathLst>
                <a:path extrusionOk="0" h="6020" w="4883">
                  <a:moveTo>
                    <a:pt x="2122" y="256"/>
                  </a:moveTo>
                  <a:lnTo>
                    <a:pt x="4631" y="2068"/>
                  </a:lnTo>
                  <a:cubicBezTo>
                    <a:pt x="3774" y="3373"/>
                    <a:pt x="3949" y="4991"/>
                    <a:pt x="4051" y="5589"/>
                  </a:cubicBezTo>
                  <a:lnTo>
                    <a:pt x="256" y="2851"/>
                  </a:lnTo>
                  <a:lnTo>
                    <a:pt x="2122" y="256"/>
                  </a:lnTo>
                  <a:close/>
                  <a:moveTo>
                    <a:pt x="2082" y="1"/>
                  </a:moveTo>
                  <a:lnTo>
                    <a:pt x="1" y="2892"/>
                  </a:lnTo>
                  <a:lnTo>
                    <a:pt x="4335" y="6020"/>
                  </a:lnTo>
                  <a:lnTo>
                    <a:pt x="4277" y="5779"/>
                  </a:lnTo>
                  <a:cubicBezTo>
                    <a:pt x="4270" y="5757"/>
                    <a:pt x="3763" y="3635"/>
                    <a:pt x="4831" y="2100"/>
                  </a:cubicBezTo>
                  <a:lnTo>
                    <a:pt x="4882" y="2024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10045546" y="3143142"/>
              <a:ext cx="305004" cy="287937"/>
            </a:xfrm>
            <a:custGeom>
              <a:rect b="b" l="l" r="r" t="t"/>
              <a:pathLst>
                <a:path extrusionOk="0" h="2345" w="2484">
                  <a:moveTo>
                    <a:pt x="1218" y="0"/>
                  </a:moveTo>
                  <a:cubicBezTo>
                    <a:pt x="656" y="0"/>
                    <a:pt x="158" y="406"/>
                    <a:pt x="63" y="982"/>
                  </a:cubicBezTo>
                  <a:cubicBezTo>
                    <a:pt x="1" y="1365"/>
                    <a:pt x="132" y="1737"/>
                    <a:pt x="384" y="1996"/>
                  </a:cubicBezTo>
                  <a:cubicBezTo>
                    <a:pt x="551" y="2167"/>
                    <a:pt x="774" y="2287"/>
                    <a:pt x="1029" y="2328"/>
                  </a:cubicBezTo>
                  <a:cubicBezTo>
                    <a:pt x="1094" y="2339"/>
                    <a:pt x="1159" y="2344"/>
                    <a:pt x="1224" y="2344"/>
                  </a:cubicBezTo>
                  <a:cubicBezTo>
                    <a:pt x="1407" y="2344"/>
                    <a:pt x="1583" y="2300"/>
                    <a:pt x="1740" y="2222"/>
                  </a:cubicBezTo>
                  <a:cubicBezTo>
                    <a:pt x="2068" y="2061"/>
                    <a:pt x="2312" y="1752"/>
                    <a:pt x="2378" y="1365"/>
                  </a:cubicBezTo>
                  <a:cubicBezTo>
                    <a:pt x="2484" y="723"/>
                    <a:pt x="2050" y="122"/>
                    <a:pt x="1412" y="16"/>
                  </a:cubicBezTo>
                  <a:cubicBezTo>
                    <a:pt x="1347" y="5"/>
                    <a:pt x="1282" y="0"/>
                    <a:pt x="1218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10144512" y="3307676"/>
              <a:ext cx="180129" cy="167851"/>
            </a:xfrm>
            <a:custGeom>
              <a:rect b="b" l="l" r="r" t="t"/>
              <a:pathLst>
                <a:path extrusionOk="0" h="1367" w="1467">
                  <a:moveTo>
                    <a:pt x="770" y="0"/>
                  </a:moveTo>
                  <a:cubicBezTo>
                    <a:pt x="421" y="0"/>
                    <a:pt x="93" y="351"/>
                    <a:pt x="15" y="831"/>
                  </a:cubicBezTo>
                  <a:cubicBezTo>
                    <a:pt x="8" y="867"/>
                    <a:pt x="4" y="904"/>
                    <a:pt x="0" y="936"/>
                  </a:cubicBezTo>
                  <a:cubicBezTo>
                    <a:pt x="161" y="1163"/>
                    <a:pt x="380" y="1312"/>
                    <a:pt x="631" y="1356"/>
                  </a:cubicBezTo>
                  <a:cubicBezTo>
                    <a:pt x="678" y="1363"/>
                    <a:pt x="725" y="1367"/>
                    <a:pt x="772" y="1367"/>
                  </a:cubicBezTo>
                  <a:cubicBezTo>
                    <a:pt x="976" y="1367"/>
                    <a:pt x="1176" y="1297"/>
                    <a:pt x="1357" y="1170"/>
                  </a:cubicBezTo>
                  <a:cubicBezTo>
                    <a:pt x="1368" y="1133"/>
                    <a:pt x="1375" y="1093"/>
                    <a:pt x="1382" y="1057"/>
                  </a:cubicBezTo>
                  <a:cubicBezTo>
                    <a:pt x="1466" y="539"/>
                    <a:pt x="1229" y="69"/>
                    <a:pt x="854" y="7"/>
                  </a:cubicBezTo>
                  <a:cubicBezTo>
                    <a:pt x="826" y="2"/>
                    <a:pt x="798" y="0"/>
                    <a:pt x="7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10178524" y="3242476"/>
              <a:ext cx="47150" cy="26768"/>
            </a:xfrm>
            <a:custGeom>
              <a:rect b="b" l="l" r="r" t="t"/>
              <a:pathLst>
                <a:path extrusionOk="0" h="218" w="384">
                  <a:moveTo>
                    <a:pt x="100" y="1"/>
                  </a:moveTo>
                  <a:cubicBezTo>
                    <a:pt x="58" y="1"/>
                    <a:pt x="18" y="32"/>
                    <a:pt x="11" y="78"/>
                  </a:cubicBezTo>
                  <a:cubicBezTo>
                    <a:pt x="1" y="130"/>
                    <a:pt x="33" y="173"/>
                    <a:pt x="84" y="184"/>
                  </a:cubicBezTo>
                  <a:lnTo>
                    <a:pt x="270" y="213"/>
                  </a:lnTo>
                  <a:cubicBezTo>
                    <a:pt x="278" y="213"/>
                    <a:pt x="281" y="217"/>
                    <a:pt x="289" y="217"/>
                  </a:cubicBezTo>
                  <a:cubicBezTo>
                    <a:pt x="332" y="217"/>
                    <a:pt x="369" y="184"/>
                    <a:pt x="376" y="140"/>
                  </a:cubicBezTo>
                  <a:cubicBezTo>
                    <a:pt x="383" y="89"/>
                    <a:pt x="351" y="42"/>
                    <a:pt x="303" y="35"/>
                  </a:cubicBezTo>
                  <a:lnTo>
                    <a:pt x="114" y="2"/>
                  </a:lnTo>
                  <a:cubicBezTo>
                    <a:pt x="109" y="1"/>
                    <a:pt x="105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10286453" y="3260403"/>
              <a:ext cx="48378" cy="26645"/>
            </a:xfrm>
            <a:custGeom>
              <a:rect b="b" l="l" r="r" t="t"/>
              <a:pathLst>
                <a:path extrusionOk="0" h="217" w="394">
                  <a:moveTo>
                    <a:pt x="100" y="1"/>
                  </a:moveTo>
                  <a:cubicBezTo>
                    <a:pt x="57" y="1"/>
                    <a:pt x="18" y="32"/>
                    <a:pt x="11" y="78"/>
                  </a:cubicBezTo>
                  <a:cubicBezTo>
                    <a:pt x="0" y="129"/>
                    <a:pt x="37" y="173"/>
                    <a:pt x="84" y="184"/>
                  </a:cubicBezTo>
                  <a:lnTo>
                    <a:pt x="281" y="217"/>
                  </a:lnTo>
                  <a:lnTo>
                    <a:pt x="295" y="217"/>
                  </a:lnTo>
                  <a:cubicBezTo>
                    <a:pt x="339" y="217"/>
                    <a:pt x="379" y="184"/>
                    <a:pt x="387" y="140"/>
                  </a:cubicBezTo>
                  <a:cubicBezTo>
                    <a:pt x="394" y="89"/>
                    <a:pt x="361" y="42"/>
                    <a:pt x="310" y="35"/>
                  </a:cubicBezTo>
                  <a:lnTo>
                    <a:pt x="113" y="2"/>
                  </a:lnTo>
                  <a:cubicBezTo>
                    <a:pt x="109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10207624" y="3334689"/>
              <a:ext cx="69007" cy="30697"/>
            </a:xfrm>
            <a:custGeom>
              <a:rect b="b" l="l" r="r" t="t"/>
              <a:pathLst>
                <a:path extrusionOk="0" h="250" w="562">
                  <a:moveTo>
                    <a:pt x="104" y="0"/>
                  </a:moveTo>
                  <a:cubicBezTo>
                    <a:pt x="71" y="0"/>
                    <a:pt x="38" y="19"/>
                    <a:pt x="22" y="53"/>
                  </a:cubicBezTo>
                  <a:cubicBezTo>
                    <a:pt x="1" y="97"/>
                    <a:pt x="22" y="151"/>
                    <a:pt x="66" y="173"/>
                  </a:cubicBezTo>
                  <a:cubicBezTo>
                    <a:pt x="73" y="177"/>
                    <a:pt x="230" y="250"/>
                    <a:pt x="394" y="250"/>
                  </a:cubicBezTo>
                  <a:cubicBezTo>
                    <a:pt x="423" y="250"/>
                    <a:pt x="449" y="246"/>
                    <a:pt x="478" y="243"/>
                  </a:cubicBezTo>
                  <a:cubicBezTo>
                    <a:pt x="529" y="232"/>
                    <a:pt x="562" y="184"/>
                    <a:pt x="551" y="137"/>
                  </a:cubicBezTo>
                  <a:cubicBezTo>
                    <a:pt x="545" y="92"/>
                    <a:pt x="508" y="62"/>
                    <a:pt x="465" y="62"/>
                  </a:cubicBezTo>
                  <a:cubicBezTo>
                    <a:pt x="459" y="62"/>
                    <a:pt x="452" y="62"/>
                    <a:pt x="445" y="64"/>
                  </a:cubicBezTo>
                  <a:cubicBezTo>
                    <a:pt x="429" y="67"/>
                    <a:pt x="412" y="68"/>
                    <a:pt x="395" y="68"/>
                  </a:cubicBezTo>
                  <a:cubicBezTo>
                    <a:pt x="295" y="68"/>
                    <a:pt x="183" y="28"/>
                    <a:pt x="143" y="9"/>
                  </a:cubicBezTo>
                  <a:cubicBezTo>
                    <a:pt x="130" y="3"/>
                    <a:pt x="117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0001220" y="3221971"/>
              <a:ext cx="70848" cy="65937"/>
            </a:xfrm>
            <a:custGeom>
              <a:rect b="b" l="l" r="r" t="t"/>
              <a:pathLst>
                <a:path extrusionOk="0" h="537" w="577">
                  <a:moveTo>
                    <a:pt x="286" y="1"/>
                  </a:moveTo>
                  <a:cubicBezTo>
                    <a:pt x="159" y="1"/>
                    <a:pt x="46" y="93"/>
                    <a:pt x="23" y="224"/>
                  </a:cubicBezTo>
                  <a:cubicBezTo>
                    <a:pt x="1" y="369"/>
                    <a:pt x="99" y="508"/>
                    <a:pt x="245" y="533"/>
                  </a:cubicBezTo>
                  <a:cubicBezTo>
                    <a:pt x="259" y="536"/>
                    <a:pt x="272" y="537"/>
                    <a:pt x="286" y="537"/>
                  </a:cubicBezTo>
                  <a:cubicBezTo>
                    <a:pt x="416" y="537"/>
                    <a:pt x="532" y="443"/>
                    <a:pt x="551" y="311"/>
                  </a:cubicBezTo>
                  <a:cubicBezTo>
                    <a:pt x="577" y="165"/>
                    <a:pt x="478" y="27"/>
                    <a:pt x="333" y="5"/>
                  </a:cubicBezTo>
                  <a:cubicBezTo>
                    <a:pt x="317" y="2"/>
                    <a:pt x="302" y="1"/>
                    <a:pt x="286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9180268" y="3438321"/>
              <a:ext cx="814818" cy="1238312"/>
            </a:xfrm>
            <a:custGeom>
              <a:rect b="b" l="l" r="r" t="t"/>
              <a:pathLst>
                <a:path extrusionOk="0" h="10085" w="6636">
                  <a:moveTo>
                    <a:pt x="5490" y="0"/>
                  </a:moveTo>
                  <a:cubicBezTo>
                    <a:pt x="5132" y="0"/>
                    <a:pt x="4786" y="192"/>
                    <a:pt x="4605" y="529"/>
                  </a:cubicBezTo>
                  <a:lnTo>
                    <a:pt x="263" y="8608"/>
                  </a:lnTo>
                  <a:cubicBezTo>
                    <a:pt x="1" y="9096"/>
                    <a:pt x="183" y="9701"/>
                    <a:pt x="671" y="9964"/>
                  </a:cubicBezTo>
                  <a:cubicBezTo>
                    <a:pt x="821" y="10044"/>
                    <a:pt x="985" y="10084"/>
                    <a:pt x="1145" y="10084"/>
                  </a:cubicBezTo>
                  <a:cubicBezTo>
                    <a:pt x="1503" y="10084"/>
                    <a:pt x="1845" y="9895"/>
                    <a:pt x="2028" y="9556"/>
                  </a:cubicBezTo>
                  <a:lnTo>
                    <a:pt x="6373" y="1477"/>
                  </a:lnTo>
                  <a:cubicBezTo>
                    <a:pt x="6636" y="992"/>
                    <a:pt x="6454" y="383"/>
                    <a:pt x="5965" y="120"/>
                  </a:cubicBezTo>
                  <a:cubicBezTo>
                    <a:pt x="5814" y="39"/>
                    <a:pt x="5650" y="0"/>
                    <a:pt x="5490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11247504" y="4355291"/>
              <a:ext cx="570471" cy="263379"/>
            </a:xfrm>
            <a:custGeom>
              <a:rect b="b" l="l" r="r" t="t"/>
              <a:pathLst>
                <a:path extrusionOk="0" h="2145" w="4646">
                  <a:moveTo>
                    <a:pt x="3410" y="1"/>
                  </a:moveTo>
                  <a:cubicBezTo>
                    <a:pt x="1903" y="1"/>
                    <a:pt x="1" y="804"/>
                    <a:pt x="1" y="804"/>
                  </a:cubicBezTo>
                  <a:cubicBezTo>
                    <a:pt x="1" y="804"/>
                    <a:pt x="766" y="1734"/>
                    <a:pt x="1149" y="2091"/>
                  </a:cubicBezTo>
                  <a:cubicBezTo>
                    <a:pt x="1185" y="2127"/>
                    <a:pt x="1232" y="2145"/>
                    <a:pt x="1280" y="2145"/>
                  </a:cubicBezTo>
                  <a:cubicBezTo>
                    <a:pt x="1310" y="2145"/>
                    <a:pt x="1340" y="2138"/>
                    <a:pt x="1368" y="2124"/>
                  </a:cubicBezTo>
                  <a:lnTo>
                    <a:pt x="4507" y="549"/>
                  </a:lnTo>
                  <a:cubicBezTo>
                    <a:pt x="4645" y="480"/>
                    <a:pt x="4645" y="283"/>
                    <a:pt x="4503" y="210"/>
                  </a:cubicBezTo>
                  <a:cubicBezTo>
                    <a:pt x="4198" y="60"/>
                    <a:pt x="3819" y="1"/>
                    <a:pt x="3410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11556803" y="4383655"/>
              <a:ext cx="249504" cy="74532"/>
            </a:xfrm>
            <a:custGeom>
              <a:rect b="b" l="l" r="r" t="t"/>
              <a:pathLst>
                <a:path extrusionOk="0" h="607" w="2032">
                  <a:moveTo>
                    <a:pt x="1844" y="0"/>
                  </a:moveTo>
                  <a:cubicBezTo>
                    <a:pt x="1201" y="0"/>
                    <a:pt x="569" y="153"/>
                    <a:pt x="1" y="442"/>
                  </a:cubicBezTo>
                  <a:lnTo>
                    <a:pt x="85" y="606"/>
                  </a:lnTo>
                  <a:cubicBezTo>
                    <a:pt x="624" y="328"/>
                    <a:pt x="1227" y="182"/>
                    <a:pt x="1835" y="182"/>
                  </a:cubicBezTo>
                  <a:cubicBezTo>
                    <a:pt x="1897" y="182"/>
                    <a:pt x="1959" y="184"/>
                    <a:pt x="2021" y="187"/>
                  </a:cubicBezTo>
                  <a:lnTo>
                    <a:pt x="2031" y="4"/>
                  </a:lnTo>
                  <a:cubicBezTo>
                    <a:pt x="1969" y="2"/>
                    <a:pt x="1906" y="0"/>
                    <a:pt x="18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11206739" y="4272287"/>
              <a:ext cx="291129" cy="273571"/>
            </a:xfrm>
            <a:custGeom>
              <a:rect b="b" l="l" r="r" t="t"/>
              <a:pathLst>
                <a:path extrusionOk="0" h="2228" w="2371">
                  <a:moveTo>
                    <a:pt x="1317" y="0"/>
                  </a:moveTo>
                  <a:lnTo>
                    <a:pt x="1" y="1404"/>
                  </a:lnTo>
                  <a:lnTo>
                    <a:pt x="971" y="2228"/>
                  </a:lnTo>
                  <a:lnTo>
                    <a:pt x="2371" y="842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8866180" y="4447872"/>
              <a:ext cx="491887" cy="273939"/>
            </a:xfrm>
            <a:custGeom>
              <a:rect b="b" l="l" r="r" t="t"/>
              <a:pathLst>
                <a:path extrusionOk="0" h="2231" w="4006">
                  <a:moveTo>
                    <a:pt x="2540" y="0"/>
                  </a:moveTo>
                  <a:cubicBezTo>
                    <a:pt x="1992" y="0"/>
                    <a:pt x="1463" y="78"/>
                    <a:pt x="1191" y="218"/>
                  </a:cubicBezTo>
                  <a:cubicBezTo>
                    <a:pt x="656" y="493"/>
                    <a:pt x="1" y="1685"/>
                    <a:pt x="410" y="1685"/>
                  </a:cubicBezTo>
                  <a:cubicBezTo>
                    <a:pt x="418" y="1685"/>
                    <a:pt x="427" y="1685"/>
                    <a:pt x="437" y="1683"/>
                  </a:cubicBezTo>
                  <a:cubicBezTo>
                    <a:pt x="527" y="1674"/>
                    <a:pt x="638" y="1670"/>
                    <a:pt x="756" y="1670"/>
                  </a:cubicBezTo>
                  <a:cubicBezTo>
                    <a:pt x="1248" y="1670"/>
                    <a:pt x="1884" y="1738"/>
                    <a:pt x="1884" y="1738"/>
                  </a:cubicBezTo>
                  <a:cubicBezTo>
                    <a:pt x="1884" y="1738"/>
                    <a:pt x="670" y="2231"/>
                    <a:pt x="1067" y="2231"/>
                  </a:cubicBezTo>
                  <a:cubicBezTo>
                    <a:pt x="1120" y="2231"/>
                    <a:pt x="1203" y="2222"/>
                    <a:pt x="1323" y="2201"/>
                  </a:cubicBezTo>
                  <a:cubicBezTo>
                    <a:pt x="2006" y="2084"/>
                    <a:pt x="2856" y="2066"/>
                    <a:pt x="3329" y="2066"/>
                  </a:cubicBezTo>
                  <a:cubicBezTo>
                    <a:pt x="3550" y="2066"/>
                    <a:pt x="3689" y="2070"/>
                    <a:pt x="3689" y="2070"/>
                  </a:cubicBezTo>
                  <a:lnTo>
                    <a:pt x="4006" y="247"/>
                  </a:lnTo>
                  <a:cubicBezTo>
                    <a:pt x="3656" y="78"/>
                    <a:pt x="3088" y="0"/>
                    <a:pt x="2540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9150309" y="4341170"/>
              <a:ext cx="347980" cy="362100"/>
            </a:xfrm>
            <a:custGeom>
              <a:rect b="b" l="l" r="r" t="t"/>
              <a:pathLst>
                <a:path extrusionOk="0" h="2949" w="2834">
                  <a:moveTo>
                    <a:pt x="1247" y="0"/>
                  </a:moveTo>
                  <a:lnTo>
                    <a:pt x="0" y="2272"/>
                  </a:lnTo>
                  <a:lnTo>
                    <a:pt x="1269" y="2924"/>
                  </a:lnTo>
                  <a:lnTo>
                    <a:pt x="1375" y="2939"/>
                  </a:lnTo>
                  <a:cubicBezTo>
                    <a:pt x="1410" y="2945"/>
                    <a:pt x="1446" y="2948"/>
                    <a:pt x="1481" y="2948"/>
                  </a:cubicBezTo>
                  <a:cubicBezTo>
                    <a:pt x="1710" y="2948"/>
                    <a:pt x="1927" y="2819"/>
                    <a:pt x="2035" y="2611"/>
                  </a:cubicBezTo>
                  <a:lnTo>
                    <a:pt x="2833" y="1058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10371421" y="4506318"/>
              <a:ext cx="207388" cy="196214"/>
            </a:xfrm>
            <a:custGeom>
              <a:rect b="b" l="l" r="r" t="t"/>
              <a:pathLst>
                <a:path extrusionOk="0" h="1598" w="1689">
                  <a:moveTo>
                    <a:pt x="1" y="1"/>
                  </a:moveTo>
                  <a:lnTo>
                    <a:pt x="1689" y="1598"/>
                  </a:lnTo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0363809" y="4497846"/>
              <a:ext cx="222614" cy="213159"/>
            </a:xfrm>
            <a:custGeom>
              <a:rect b="b" l="l" r="r" t="t"/>
              <a:pathLst>
                <a:path extrusionOk="0" h="1736" w="1813">
                  <a:moveTo>
                    <a:pt x="125" y="0"/>
                  </a:moveTo>
                  <a:lnTo>
                    <a:pt x="1" y="135"/>
                  </a:lnTo>
                  <a:lnTo>
                    <a:pt x="1685" y="1736"/>
                  </a:lnTo>
                  <a:lnTo>
                    <a:pt x="1813" y="160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9810532" y="3491488"/>
              <a:ext cx="882474" cy="698047"/>
            </a:xfrm>
            <a:custGeom>
              <a:rect b="b" l="l" r="r" t="t"/>
              <a:pathLst>
                <a:path extrusionOk="0" h="5685" w="7187">
                  <a:moveTo>
                    <a:pt x="1" y="1"/>
                  </a:moveTo>
                  <a:lnTo>
                    <a:pt x="661" y="4642"/>
                  </a:lnTo>
                  <a:cubicBezTo>
                    <a:pt x="744" y="5240"/>
                    <a:pt x="1255" y="5685"/>
                    <a:pt x="1860" y="5685"/>
                  </a:cubicBezTo>
                  <a:lnTo>
                    <a:pt x="5885" y="5685"/>
                  </a:lnTo>
                  <a:cubicBezTo>
                    <a:pt x="6621" y="5685"/>
                    <a:pt x="7187" y="5032"/>
                    <a:pt x="7081" y="4303"/>
                  </a:cubicBezTo>
                  <a:lnTo>
                    <a:pt x="6468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9845895" y="3527832"/>
              <a:ext cx="117016" cy="282166"/>
            </a:xfrm>
            <a:custGeom>
              <a:rect b="b" l="l" r="r" t="t"/>
              <a:pathLst>
                <a:path extrusionOk="0" h="2298" w="953">
                  <a:moveTo>
                    <a:pt x="952" y="0"/>
                  </a:moveTo>
                  <a:lnTo>
                    <a:pt x="1" y="2297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9835581" y="3523289"/>
              <a:ext cx="137645" cy="291129"/>
            </a:xfrm>
            <a:custGeom>
              <a:rect b="b" l="l" r="r" t="t"/>
              <a:pathLst>
                <a:path extrusionOk="0" h="2371" w="1121">
                  <a:moveTo>
                    <a:pt x="952" y="1"/>
                  </a:moveTo>
                  <a:lnTo>
                    <a:pt x="1" y="2301"/>
                  </a:lnTo>
                  <a:lnTo>
                    <a:pt x="169" y="2370"/>
                  </a:lnTo>
                  <a:lnTo>
                    <a:pt x="1120" y="70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10606067" y="3570808"/>
              <a:ext cx="56973" cy="333122"/>
            </a:xfrm>
            <a:custGeom>
              <a:rect b="b" l="l" r="r" t="t"/>
              <a:pathLst>
                <a:path extrusionOk="0" h="2713" w="464">
                  <a:moveTo>
                    <a:pt x="0" y="0"/>
                  </a:moveTo>
                  <a:lnTo>
                    <a:pt x="463" y="2713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10595261" y="3568966"/>
              <a:ext cx="78461" cy="337174"/>
            </a:xfrm>
            <a:custGeom>
              <a:rect b="b" l="l" r="r" t="t"/>
              <a:pathLst>
                <a:path extrusionOk="0" h="2746" w="639">
                  <a:moveTo>
                    <a:pt x="179" y="1"/>
                  </a:moveTo>
                  <a:lnTo>
                    <a:pt x="1" y="30"/>
                  </a:lnTo>
                  <a:lnTo>
                    <a:pt x="460" y="2746"/>
                  </a:lnTo>
                  <a:lnTo>
                    <a:pt x="639" y="271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12037145" y="3344758"/>
              <a:ext cx="518532" cy="688592"/>
            </a:xfrm>
            <a:custGeom>
              <a:rect b="b" l="l" r="r" t="t"/>
              <a:pathLst>
                <a:path extrusionOk="0" h="5608" w="4223">
                  <a:moveTo>
                    <a:pt x="2112" y="0"/>
                  </a:moveTo>
                  <a:cubicBezTo>
                    <a:pt x="2112" y="0"/>
                    <a:pt x="2057" y="2804"/>
                    <a:pt x="1" y="2804"/>
                  </a:cubicBezTo>
                  <a:cubicBezTo>
                    <a:pt x="2057" y="2804"/>
                    <a:pt x="2112" y="5607"/>
                    <a:pt x="2112" y="5607"/>
                  </a:cubicBezTo>
                  <a:cubicBezTo>
                    <a:pt x="2112" y="5607"/>
                    <a:pt x="2166" y="2804"/>
                    <a:pt x="4222" y="2804"/>
                  </a:cubicBezTo>
                  <a:cubicBezTo>
                    <a:pt x="2166" y="2804"/>
                    <a:pt x="2112" y="0"/>
                    <a:pt x="2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12037145" y="3344758"/>
              <a:ext cx="518532" cy="688592"/>
            </a:xfrm>
            <a:custGeom>
              <a:rect b="b" l="l" r="r" t="t"/>
              <a:pathLst>
                <a:path extrusionOk="0" h="5608" w="4223">
                  <a:moveTo>
                    <a:pt x="2112" y="740"/>
                  </a:moveTo>
                  <a:cubicBezTo>
                    <a:pt x="2155" y="952"/>
                    <a:pt x="2217" y="1192"/>
                    <a:pt x="2312" y="1433"/>
                  </a:cubicBezTo>
                  <a:cubicBezTo>
                    <a:pt x="2589" y="2155"/>
                    <a:pt x="3034" y="2618"/>
                    <a:pt x="3614" y="2804"/>
                  </a:cubicBezTo>
                  <a:cubicBezTo>
                    <a:pt x="3034" y="2986"/>
                    <a:pt x="2589" y="3453"/>
                    <a:pt x="2312" y="4171"/>
                  </a:cubicBezTo>
                  <a:cubicBezTo>
                    <a:pt x="2217" y="4411"/>
                    <a:pt x="2155" y="4652"/>
                    <a:pt x="2112" y="4864"/>
                  </a:cubicBezTo>
                  <a:cubicBezTo>
                    <a:pt x="2068" y="4652"/>
                    <a:pt x="2006" y="4411"/>
                    <a:pt x="1911" y="4171"/>
                  </a:cubicBezTo>
                  <a:cubicBezTo>
                    <a:pt x="1634" y="3453"/>
                    <a:pt x="1189" y="2986"/>
                    <a:pt x="610" y="2804"/>
                  </a:cubicBezTo>
                  <a:cubicBezTo>
                    <a:pt x="1189" y="2618"/>
                    <a:pt x="1634" y="2155"/>
                    <a:pt x="1911" y="1433"/>
                  </a:cubicBezTo>
                  <a:cubicBezTo>
                    <a:pt x="2006" y="1192"/>
                    <a:pt x="2068" y="952"/>
                    <a:pt x="2112" y="740"/>
                  </a:cubicBezTo>
                  <a:close/>
                  <a:moveTo>
                    <a:pt x="2112" y="0"/>
                  </a:moveTo>
                  <a:cubicBezTo>
                    <a:pt x="2112" y="0"/>
                    <a:pt x="2057" y="2804"/>
                    <a:pt x="1" y="2804"/>
                  </a:cubicBezTo>
                  <a:cubicBezTo>
                    <a:pt x="2057" y="2804"/>
                    <a:pt x="2112" y="5607"/>
                    <a:pt x="2112" y="5607"/>
                  </a:cubicBezTo>
                  <a:cubicBezTo>
                    <a:pt x="2112" y="5607"/>
                    <a:pt x="2166" y="2804"/>
                    <a:pt x="4222" y="2804"/>
                  </a:cubicBezTo>
                  <a:cubicBezTo>
                    <a:pt x="2166" y="2804"/>
                    <a:pt x="2112" y="0"/>
                    <a:pt x="2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12379228" y="3304484"/>
              <a:ext cx="259204" cy="265958"/>
            </a:xfrm>
            <a:custGeom>
              <a:rect b="b" l="l" r="r" t="t"/>
              <a:pathLst>
                <a:path extrusionOk="0" h="2166" w="2111">
                  <a:moveTo>
                    <a:pt x="1054" y="0"/>
                  </a:moveTo>
                  <a:cubicBezTo>
                    <a:pt x="1054" y="0"/>
                    <a:pt x="1028" y="1097"/>
                    <a:pt x="0" y="1097"/>
                  </a:cubicBezTo>
                  <a:cubicBezTo>
                    <a:pt x="1028" y="1097"/>
                    <a:pt x="1054" y="2166"/>
                    <a:pt x="1054" y="2166"/>
                  </a:cubicBezTo>
                  <a:cubicBezTo>
                    <a:pt x="1054" y="2166"/>
                    <a:pt x="1083" y="1097"/>
                    <a:pt x="2111" y="1097"/>
                  </a:cubicBezTo>
                  <a:cubicBezTo>
                    <a:pt x="1083" y="1097"/>
                    <a:pt x="1054" y="0"/>
                    <a:pt x="1054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12006693" y="3836272"/>
              <a:ext cx="155081" cy="159010"/>
            </a:xfrm>
            <a:custGeom>
              <a:rect b="b" l="l" r="r" t="t"/>
              <a:pathLst>
                <a:path extrusionOk="0" h="1295" w="1263">
                  <a:moveTo>
                    <a:pt x="631" y="0"/>
                  </a:moveTo>
                  <a:cubicBezTo>
                    <a:pt x="631" y="0"/>
                    <a:pt x="613" y="656"/>
                    <a:pt x="1" y="656"/>
                  </a:cubicBezTo>
                  <a:cubicBezTo>
                    <a:pt x="613" y="656"/>
                    <a:pt x="631" y="1294"/>
                    <a:pt x="631" y="1294"/>
                  </a:cubicBezTo>
                  <a:cubicBezTo>
                    <a:pt x="631" y="1294"/>
                    <a:pt x="646" y="656"/>
                    <a:pt x="1262" y="656"/>
                  </a:cubicBezTo>
                  <a:cubicBezTo>
                    <a:pt x="646" y="656"/>
                    <a:pt x="631" y="0"/>
                    <a:pt x="631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0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7" name="Google Shape;827;p4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8" name="Google Shape;828;p40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829" name="Google Shape;829;p4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830" name="Google Shape;830;p4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4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4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4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4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4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4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4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4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2" name="Google Shape;842;p4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843" name="Google Shape;843;p40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844" name="Google Shape;844;p40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40"/>
          <p:cNvGrpSpPr/>
          <p:nvPr/>
        </p:nvGrpSpPr>
        <p:grpSpPr>
          <a:xfrm>
            <a:off x="1468950" y="3949425"/>
            <a:ext cx="9731400" cy="3337845"/>
            <a:chOff x="720025" y="425005"/>
            <a:chExt cx="4865700" cy="1419816"/>
          </a:xfrm>
        </p:grpSpPr>
        <p:sp>
          <p:nvSpPr>
            <p:cNvPr id="857" name="Google Shape;857;p40"/>
            <p:cNvSpPr/>
            <p:nvPr/>
          </p:nvSpPr>
          <p:spPr>
            <a:xfrm>
              <a:off x="720025" y="639720"/>
              <a:ext cx="4865700" cy="12051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700">
                <a:solidFill>
                  <a:srgbClr val="E45649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720025" y="425005"/>
              <a:ext cx="48657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2" name="Google Shape;862;p40"/>
          <p:cNvSpPr txBox="1"/>
          <p:nvPr/>
        </p:nvSpPr>
        <p:spPr>
          <a:xfrm>
            <a:off x="1384125" y="500250"/>
            <a:ext cx="958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Listas - Modificar un elemento</a:t>
            </a:r>
            <a:endParaRPr b="1" sz="4000">
              <a:solidFill>
                <a:srgbClr val="2632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40"/>
          <p:cNvSpPr txBox="1"/>
          <p:nvPr/>
        </p:nvSpPr>
        <p:spPr>
          <a:xfrm>
            <a:off x="1389763" y="2172150"/>
            <a:ext cx="155085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Para cambiar o modificar un elemento de la lista, puedes usar el </a:t>
            </a:r>
            <a:r>
              <a:rPr b="1"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índice </a:t>
            </a: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tanto para </a:t>
            </a:r>
            <a:r>
              <a:rPr b="1"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seleccionar como para asignar valor</a:t>
            </a: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:</a:t>
            </a:r>
            <a:endParaRPr sz="36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pic>
        <p:nvPicPr>
          <p:cNvPr id="864" name="Google Shape;864;p40" title="Diseño sin título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8457" y="4543450"/>
            <a:ext cx="5539024" cy="35262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5" name="Google Shape;865;p40"/>
          <p:cNvPicPr preferRelativeResize="0"/>
          <p:nvPr/>
        </p:nvPicPr>
        <p:blipFill rotWithShape="1">
          <a:blip r:embed="rId4">
            <a:alphaModFix/>
          </a:blip>
          <a:srcRect b="0" l="3401" r="38259" t="32152"/>
          <a:stretch/>
        </p:blipFill>
        <p:spPr>
          <a:xfrm>
            <a:off x="1698250" y="4679575"/>
            <a:ext cx="9297150" cy="2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40"/>
          <p:cNvPicPr preferRelativeResize="0"/>
          <p:nvPr/>
        </p:nvPicPr>
        <p:blipFill rotWithShape="1">
          <a:blip r:embed="rId5">
            <a:alphaModFix/>
          </a:blip>
          <a:srcRect b="0" l="0" r="-826" t="0"/>
          <a:stretch/>
        </p:blipFill>
        <p:spPr>
          <a:xfrm>
            <a:off x="2188325" y="4679575"/>
            <a:ext cx="8807076" cy="6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2600" y="5682377"/>
            <a:ext cx="1416146" cy="4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40"/>
          <p:cNvSpPr/>
          <p:nvPr/>
        </p:nvSpPr>
        <p:spPr>
          <a:xfrm>
            <a:off x="515975" y="7268050"/>
            <a:ext cx="4773600" cy="1358700"/>
          </a:xfrm>
          <a:prstGeom prst="rect">
            <a:avLst/>
          </a:prstGeom>
          <a:solidFill>
            <a:srgbClr val="FF7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Nombre de la lista junto al índice entre corchetes</a:t>
            </a:r>
            <a:endParaRPr b="1" sz="3000">
              <a:solidFill>
                <a:srgbClr val="263238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869" name="Google Shape;869;p40"/>
          <p:cNvCxnSpPr>
            <a:stCxn id="868" idx="0"/>
          </p:cNvCxnSpPr>
          <p:nvPr/>
        </p:nvCxnSpPr>
        <p:spPr>
          <a:xfrm flipH="1" rot="10800000">
            <a:off x="2902775" y="6122650"/>
            <a:ext cx="169800" cy="1145400"/>
          </a:xfrm>
          <a:prstGeom prst="straightConnector1">
            <a:avLst/>
          </a:prstGeom>
          <a:noFill/>
          <a:ln cap="flat" cmpd="sng" w="38100">
            <a:solidFill>
              <a:srgbClr val="FF70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0" name="Google Shape;870;p40"/>
          <p:cNvSpPr/>
          <p:nvPr/>
        </p:nvSpPr>
        <p:spPr>
          <a:xfrm>
            <a:off x="6746250" y="6183700"/>
            <a:ext cx="3763500" cy="1358700"/>
          </a:xfrm>
          <a:prstGeom prst="rect">
            <a:avLst/>
          </a:prstGeom>
          <a:solidFill>
            <a:srgbClr val="FF7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Nuevo valor</a:t>
            </a:r>
            <a:endParaRPr b="1" sz="3000">
              <a:solidFill>
                <a:srgbClr val="263238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871" name="Google Shape;871;p40"/>
          <p:cNvCxnSpPr>
            <a:stCxn id="870" idx="1"/>
          </p:cNvCxnSpPr>
          <p:nvPr/>
        </p:nvCxnSpPr>
        <p:spPr>
          <a:xfrm rot="10800000">
            <a:off x="5928750" y="6122650"/>
            <a:ext cx="817500" cy="740400"/>
          </a:xfrm>
          <a:prstGeom prst="straightConnector1">
            <a:avLst/>
          </a:prstGeom>
          <a:noFill/>
          <a:ln cap="flat" cmpd="sng" w="38100">
            <a:solidFill>
              <a:srgbClr val="FF70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1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7" name="Google Shape;877;p41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78" name="Google Shape;878;p41"/>
          <p:cNvCxnSpPr>
            <a:stCxn id="877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9" name="Google Shape;879;p41"/>
          <p:cNvCxnSpPr>
            <a:stCxn id="877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80" name="Google Shape;880;p41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881" name="Google Shape;881;p4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882" name="Google Shape;882;p4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4" name="Google Shape;894;p4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895" name="Google Shape;895;p41"/>
          <p:cNvGrpSpPr/>
          <p:nvPr/>
        </p:nvGrpSpPr>
        <p:grpSpPr>
          <a:xfrm flipH="1">
            <a:off x="8340778" y="6288007"/>
            <a:ext cx="4979337" cy="3667027"/>
            <a:chOff x="12616253" y="4062668"/>
            <a:chExt cx="4520095" cy="3328819"/>
          </a:xfrm>
        </p:grpSpPr>
        <p:sp>
          <p:nvSpPr>
            <p:cNvPr id="896" name="Google Shape;896;p41"/>
            <p:cNvSpPr/>
            <p:nvPr/>
          </p:nvSpPr>
          <p:spPr>
            <a:xfrm>
              <a:off x="13221814" y="5007241"/>
              <a:ext cx="3127456" cy="1669069"/>
            </a:xfrm>
            <a:custGeom>
              <a:rect b="b" l="l" r="r" t="t"/>
              <a:pathLst>
                <a:path extrusionOk="0" h="23632" w="44281">
                  <a:moveTo>
                    <a:pt x="18419" y="0"/>
                  </a:moveTo>
                  <a:cubicBezTo>
                    <a:pt x="17957" y="0"/>
                    <a:pt x="17488" y="94"/>
                    <a:pt x="17038" y="292"/>
                  </a:cubicBezTo>
                  <a:cubicBezTo>
                    <a:pt x="16693" y="449"/>
                    <a:pt x="16380" y="669"/>
                    <a:pt x="16114" y="904"/>
                  </a:cubicBezTo>
                  <a:lnTo>
                    <a:pt x="0" y="904"/>
                  </a:lnTo>
                  <a:lnTo>
                    <a:pt x="0" y="14525"/>
                  </a:lnTo>
                  <a:cubicBezTo>
                    <a:pt x="0" y="15904"/>
                    <a:pt x="1113" y="17033"/>
                    <a:pt x="2508" y="17033"/>
                  </a:cubicBezTo>
                  <a:lnTo>
                    <a:pt x="15878" y="17033"/>
                  </a:lnTo>
                  <a:cubicBezTo>
                    <a:pt x="17273" y="17033"/>
                    <a:pt x="18402" y="15904"/>
                    <a:pt x="18402" y="14525"/>
                  </a:cubicBezTo>
                  <a:lnTo>
                    <a:pt x="18402" y="11923"/>
                  </a:lnTo>
                  <a:lnTo>
                    <a:pt x="22650" y="21578"/>
                  </a:lnTo>
                  <a:cubicBezTo>
                    <a:pt x="23214" y="22863"/>
                    <a:pt x="24468" y="23631"/>
                    <a:pt x="25800" y="23631"/>
                  </a:cubicBezTo>
                  <a:cubicBezTo>
                    <a:pt x="26208" y="23631"/>
                    <a:pt x="26631" y="23569"/>
                    <a:pt x="27039" y="23412"/>
                  </a:cubicBezTo>
                  <a:lnTo>
                    <a:pt x="41616" y="17816"/>
                  </a:lnTo>
                  <a:cubicBezTo>
                    <a:pt x="43387" y="17142"/>
                    <a:pt x="44280" y="15136"/>
                    <a:pt x="43591" y="13365"/>
                  </a:cubicBezTo>
                  <a:cubicBezTo>
                    <a:pt x="43069" y="11994"/>
                    <a:pt x="41750" y="11149"/>
                    <a:pt x="40359" y="11149"/>
                  </a:cubicBezTo>
                  <a:cubicBezTo>
                    <a:pt x="39953" y="11149"/>
                    <a:pt x="39540" y="11222"/>
                    <a:pt x="39139" y="11374"/>
                  </a:cubicBezTo>
                  <a:lnTo>
                    <a:pt x="27634" y="15794"/>
                  </a:lnTo>
                  <a:lnTo>
                    <a:pt x="21584" y="2064"/>
                  </a:lnTo>
                  <a:cubicBezTo>
                    <a:pt x="21014" y="773"/>
                    <a:pt x="19746" y="0"/>
                    <a:pt x="18419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16059137" y="5787817"/>
              <a:ext cx="1077211" cy="611210"/>
            </a:xfrm>
            <a:custGeom>
              <a:rect b="b" l="l" r="r" t="t"/>
              <a:pathLst>
                <a:path extrusionOk="0" h="8654" w="15252">
                  <a:moveTo>
                    <a:pt x="9633" y="0"/>
                  </a:moveTo>
                  <a:cubicBezTo>
                    <a:pt x="9597" y="0"/>
                    <a:pt x="9558" y="3"/>
                    <a:pt x="9515" y="9"/>
                  </a:cubicBezTo>
                  <a:cubicBezTo>
                    <a:pt x="9087" y="70"/>
                    <a:pt x="8072" y="90"/>
                    <a:pt x="6942" y="90"/>
                  </a:cubicBezTo>
                  <a:cubicBezTo>
                    <a:pt x="4886" y="90"/>
                    <a:pt x="2446" y="24"/>
                    <a:pt x="2446" y="24"/>
                  </a:cubicBezTo>
                  <a:lnTo>
                    <a:pt x="1" y="6984"/>
                  </a:lnTo>
                  <a:cubicBezTo>
                    <a:pt x="3376" y="8128"/>
                    <a:pt x="4770" y="8654"/>
                    <a:pt x="6731" y="8654"/>
                  </a:cubicBezTo>
                  <a:cubicBezTo>
                    <a:pt x="7511" y="8654"/>
                    <a:pt x="8380" y="8571"/>
                    <a:pt x="9499" y="8410"/>
                  </a:cubicBezTo>
                  <a:cubicBezTo>
                    <a:pt x="13433" y="7830"/>
                    <a:pt x="15252" y="4397"/>
                    <a:pt x="13010" y="4382"/>
                  </a:cubicBezTo>
                  <a:cubicBezTo>
                    <a:pt x="10753" y="4366"/>
                    <a:pt x="6521" y="2375"/>
                    <a:pt x="6521" y="2375"/>
                  </a:cubicBezTo>
                  <a:cubicBezTo>
                    <a:pt x="9137" y="1997"/>
                    <a:pt x="10615" y="0"/>
                    <a:pt x="96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1"/>
            <p:cNvSpPr/>
            <p:nvPr/>
          </p:nvSpPr>
          <p:spPr>
            <a:xfrm>
              <a:off x="16384590" y="5987622"/>
              <a:ext cx="235896" cy="332232"/>
            </a:xfrm>
            <a:custGeom>
              <a:rect b="b" l="l" r="r" t="t"/>
              <a:pathLst>
                <a:path extrusionOk="0" h="4704" w="3340">
                  <a:moveTo>
                    <a:pt x="2932" y="1"/>
                  </a:moveTo>
                  <a:cubicBezTo>
                    <a:pt x="2916" y="32"/>
                    <a:pt x="1459" y="3465"/>
                    <a:pt x="1" y="4311"/>
                  </a:cubicBezTo>
                  <a:lnTo>
                    <a:pt x="220" y="4703"/>
                  </a:lnTo>
                  <a:cubicBezTo>
                    <a:pt x="1819" y="3778"/>
                    <a:pt x="3277" y="314"/>
                    <a:pt x="3339" y="173"/>
                  </a:cubicBezTo>
                  <a:lnTo>
                    <a:pt x="2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16568363" y="6068491"/>
              <a:ext cx="457313" cy="141749"/>
            </a:xfrm>
            <a:custGeom>
              <a:rect b="b" l="l" r="r" t="t"/>
              <a:pathLst>
                <a:path extrusionOk="0" h="2007" w="6475">
                  <a:moveTo>
                    <a:pt x="189" y="0"/>
                  </a:moveTo>
                  <a:lnTo>
                    <a:pt x="1" y="392"/>
                  </a:lnTo>
                  <a:cubicBezTo>
                    <a:pt x="142" y="455"/>
                    <a:pt x="3386" y="1928"/>
                    <a:pt x="6459" y="2007"/>
                  </a:cubicBezTo>
                  <a:lnTo>
                    <a:pt x="6474" y="1568"/>
                  </a:lnTo>
                  <a:cubicBezTo>
                    <a:pt x="3480" y="1489"/>
                    <a:pt x="220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16518570" y="6161437"/>
              <a:ext cx="419598" cy="155098"/>
            </a:xfrm>
            <a:custGeom>
              <a:rect b="b" l="l" r="r" t="t"/>
              <a:pathLst>
                <a:path extrusionOk="0" h="2196" w="5941">
                  <a:moveTo>
                    <a:pt x="157" y="1"/>
                  </a:moveTo>
                  <a:lnTo>
                    <a:pt x="0" y="408"/>
                  </a:lnTo>
                  <a:cubicBezTo>
                    <a:pt x="16" y="424"/>
                    <a:pt x="47" y="440"/>
                    <a:pt x="110" y="455"/>
                  </a:cubicBezTo>
                  <a:cubicBezTo>
                    <a:pt x="1584" y="1114"/>
                    <a:pt x="4295" y="2195"/>
                    <a:pt x="5878" y="2195"/>
                  </a:cubicBezTo>
                  <a:lnTo>
                    <a:pt x="5941" y="2195"/>
                  </a:lnTo>
                  <a:lnTo>
                    <a:pt x="5941" y="1756"/>
                  </a:lnTo>
                  <a:cubicBezTo>
                    <a:pt x="5927" y="1757"/>
                    <a:pt x="5912" y="1757"/>
                    <a:pt x="5898" y="1757"/>
                  </a:cubicBezTo>
                  <a:cubicBezTo>
                    <a:pt x="4777" y="1757"/>
                    <a:pt x="2789" y="1162"/>
                    <a:pt x="283" y="64"/>
                  </a:cubicBezTo>
                  <a:cubicBezTo>
                    <a:pt x="220" y="32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16458819" y="6241175"/>
              <a:ext cx="313304" cy="148388"/>
            </a:xfrm>
            <a:custGeom>
              <a:rect b="b" l="l" r="r" t="t"/>
              <a:pathLst>
                <a:path extrusionOk="0" h="2101" w="4436">
                  <a:moveTo>
                    <a:pt x="204" y="0"/>
                  </a:moveTo>
                  <a:lnTo>
                    <a:pt x="0" y="377"/>
                  </a:lnTo>
                  <a:cubicBezTo>
                    <a:pt x="110" y="439"/>
                    <a:pt x="2774" y="1960"/>
                    <a:pt x="4405" y="2101"/>
                  </a:cubicBezTo>
                  <a:lnTo>
                    <a:pt x="4436" y="1662"/>
                  </a:lnTo>
                  <a:cubicBezTo>
                    <a:pt x="2915" y="1536"/>
                    <a:pt x="235" y="16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16267277" y="5947788"/>
              <a:ext cx="265771" cy="140690"/>
            </a:xfrm>
            <a:custGeom>
              <a:rect b="b" l="l" r="r" t="t"/>
              <a:pathLst>
                <a:path extrusionOk="0" h="1992" w="3763">
                  <a:moveTo>
                    <a:pt x="3386" y="1"/>
                  </a:moveTo>
                  <a:cubicBezTo>
                    <a:pt x="3344" y="71"/>
                    <a:pt x="2450" y="1557"/>
                    <a:pt x="737" y="1557"/>
                  </a:cubicBezTo>
                  <a:cubicBezTo>
                    <a:pt x="534" y="1557"/>
                    <a:pt x="320" y="1536"/>
                    <a:pt x="94" y="1490"/>
                  </a:cubicBezTo>
                  <a:lnTo>
                    <a:pt x="0" y="1913"/>
                  </a:lnTo>
                  <a:cubicBezTo>
                    <a:pt x="251" y="1976"/>
                    <a:pt x="502" y="1991"/>
                    <a:pt x="721" y="1991"/>
                  </a:cubicBezTo>
                  <a:cubicBezTo>
                    <a:pt x="2712" y="1991"/>
                    <a:pt x="3762" y="236"/>
                    <a:pt x="3762" y="220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15932926" y="5788594"/>
              <a:ext cx="337741" cy="492486"/>
            </a:xfrm>
            <a:custGeom>
              <a:rect b="b" l="l" r="r" t="t"/>
              <a:pathLst>
                <a:path extrusionOk="0" h="6973" w="4782">
                  <a:moveTo>
                    <a:pt x="3745" y="1"/>
                  </a:moveTo>
                  <a:cubicBezTo>
                    <a:pt x="2919" y="1"/>
                    <a:pt x="1216" y="93"/>
                    <a:pt x="1" y="781"/>
                  </a:cubicBezTo>
                  <a:lnTo>
                    <a:pt x="1788" y="6973"/>
                  </a:lnTo>
                  <a:lnTo>
                    <a:pt x="4781" y="499"/>
                  </a:lnTo>
                  <a:lnTo>
                    <a:pt x="4233" y="13"/>
                  </a:lnTo>
                  <a:cubicBezTo>
                    <a:pt x="4233" y="13"/>
                    <a:pt x="4048" y="1"/>
                    <a:pt x="3745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14044343" y="5404238"/>
              <a:ext cx="342120" cy="302286"/>
            </a:xfrm>
            <a:custGeom>
              <a:rect b="b" l="l" r="r" t="t"/>
              <a:pathLst>
                <a:path extrusionOk="0" h="4280" w="4844">
                  <a:moveTo>
                    <a:pt x="0" y="1"/>
                  </a:moveTo>
                  <a:lnTo>
                    <a:pt x="0" y="3230"/>
                  </a:lnTo>
                  <a:cubicBezTo>
                    <a:pt x="0" y="3809"/>
                    <a:pt x="471" y="4280"/>
                    <a:pt x="1051" y="4280"/>
                  </a:cubicBezTo>
                  <a:lnTo>
                    <a:pt x="3794" y="4280"/>
                  </a:lnTo>
                  <a:cubicBezTo>
                    <a:pt x="4373" y="4280"/>
                    <a:pt x="4844" y="3809"/>
                    <a:pt x="4844" y="3230"/>
                  </a:cubicBezTo>
                  <a:lnTo>
                    <a:pt x="484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14026616" y="5386511"/>
              <a:ext cx="377575" cy="337741"/>
            </a:xfrm>
            <a:custGeom>
              <a:rect b="b" l="l" r="r" t="t"/>
              <a:pathLst>
                <a:path extrusionOk="0" h="4782" w="5346">
                  <a:moveTo>
                    <a:pt x="4860" y="487"/>
                  </a:moveTo>
                  <a:lnTo>
                    <a:pt x="4860" y="3402"/>
                  </a:lnTo>
                  <a:cubicBezTo>
                    <a:pt x="4860" y="3888"/>
                    <a:pt x="4452" y="4296"/>
                    <a:pt x="3966" y="4296"/>
                  </a:cubicBezTo>
                  <a:lnTo>
                    <a:pt x="1380" y="4296"/>
                  </a:lnTo>
                  <a:cubicBezTo>
                    <a:pt x="894" y="4296"/>
                    <a:pt x="486" y="3888"/>
                    <a:pt x="486" y="3402"/>
                  </a:cubicBezTo>
                  <a:lnTo>
                    <a:pt x="486" y="487"/>
                  </a:lnTo>
                  <a:close/>
                  <a:moveTo>
                    <a:pt x="1" y="1"/>
                  </a:moveTo>
                  <a:lnTo>
                    <a:pt x="1" y="3402"/>
                  </a:lnTo>
                  <a:cubicBezTo>
                    <a:pt x="1" y="4155"/>
                    <a:pt x="612" y="4781"/>
                    <a:pt x="1380" y="4781"/>
                  </a:cubicBezTo>
                  <a:lnTo>
                    <a:pt x="3966" y="4781"/>
                  </a:lnTo>
                  <a:cubicBezTo>
                    <a:pt x="4734" y="4781"/>
                    <a:pt x="5346" y="4155"/>
                    <a:pt x="5346" y="3402"/>
                  </a:cubicBezTo>
                  <a:lnTo>
                    <a:pt x="534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14523693" y="5357766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0" y="7696"/>
                  </a:moveTo>
                  <a:lnTo>
                    <a:pt x="0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14505965" y="5357766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6" y="769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13366813" y="4073615"/>
              <a:ext cx="894568" cy="894497"/>
            </a:xfrm>
            <a:custGeom>
              <a:rect b="b" l="l" r="r" t="t"/>
              <a:pathLst>
                <a:path extrusionOk="0" h="12665" w="12666">
                  <a:moveTo>
                    <a:pt x="6333" y="0"/>
                  </a:moveTo>
                  <a:cubicBezTo>
                    <a:pt x="2838" y="0"/>
                    <a:pt x="1" y="2837"/>
                    <a:pt x="1" y="6333"/>
                  </a:cubicBezTo>
                  <a:cubicBezTo>
                    <a:pt x="1" y="8433"/>
                    <a:pt x="1020" y="10298"/>
                    <a:pt x="2603" y="11442"/>
                  </a:cubicBezTo>
                  <a:cubicBezTo>
                    <a:pt x="3653" y="12210"/>
                    <a:pt x="4938" y="12665"/>
                    <a:pt x="6333" y="12665"/>
                  </a:cubicBezTo>
                  <a:cubicBezTo>
                    <a:pt x="7712" y="12665"/>
                    <a:pt x="8982" y="12226"/>
                    <a:pt x="10017" y="11474"/>
                  </a:cubicBezTo>
                  <a:cubicBezTo>
                    <a:pt x="11615" y="10329"/>
                    <a:pt x="12666" y="8449"/>
                    <a:pt x="12666" y="6333"/>
                  </a:cubicBezTo>
                  <a:cubicBezTo>
                    <a:pt x="12666" y="2837"/>
                    <a:pt x="9828" y="0"/>
                    <a:pt x="63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13519580" y="4062668"/>
              <a:ext cx="586844" cy="120561"/>
            </a:xfrm>
            <a:custGeom>
              <a:rect b="b" l="l" r="r" t="t"/>
              <a:pathLst>
                <a:path extrusionOk="0" h="1707" w="8309">
                  <a:moveTo>
                    <a:pt x="4183" y="0"/>
                  </a:moveTo>
                  <a:cubicBezTo>
                    <a:pt x="1721" y="0"/>
                    <a:pt x="1" y="1707"/>
                    <a:pt x="1" y="1707"/>
                  </a:cubicBezTo>
                  <a:lnTo>
                    <a:pt x="8308" y="1707"/>
                  </a:lnTo>
                  <a:cubicBezTo>
                    <a:pt x="6830" y="427"/>
                    <a:pt x="5414" y="0"/>
                    <a:pt x="418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13580461" y="4425623"/>
              <a:ext cx="122962" cy="50993"/>
            </a:xfrm>
            <a:custGeom>
              <a:rect b="b" l="l" r="r" t="t"/>
              <a:pathLst>
                <a:path extrusionOk="0" h="722" w="1741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380" y="722"/>
                  </a:lnTo>
                  <a:cubicBezTo>
                    <a:pt x="1584" y="722"/>
                    <a:pt x="1741" y="549"/>
                    <a:pt x="1741" y="361"/>
                  </a:cubicBezTo>
                  <a:cubicBezTo>
                    <a:pt x="1741" y="157"/>
                    <a:pt x="1584" y="1"/>
                    <a:pt x="1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13920321" y="4425623"/>
              <a:ext cx="126282" cy="50993"/>
            </a:xfrm>
            <a:custGeom>
              <a:rect b="b" l="l" r="r" t="t"/>
              <a:pathLst>
                <a:path extrusionOk="0" h="722" w="1788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427" y="722"/>
                  </a:lnTo>
                  <a:cubicBezTo>
                    <a:pt x="1631" y="722"/>
                    <a:pt x="1788" y="549"/>
                    <a:pt x="1788" y="361"/>
                  </a:cubicBezTo>
                  <a:cubicBezTo>
                    <a:pt x="1788" y="157"/>
                    <a:pt x="1631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13548396" y="4588349"/>
              <a:ext cx="528082" cy="379764"/>
            </a:xfrm>
            <a:custGeom>
              <a:rect b="b" l="l" r="r" t="t"/>
              <a:pathLst>
                <a:path extrusionOk="0" h="5377" w="7477">
                  <a:moveTo>
                    <a:pt x="3746" y="1"/>
                  </a:moveTo>
                  <a:cubicBezTo>
                    <a:pt x="1677" y="1"/>
                    <a:pt x="0" y="1678"/>
                    <a:pt x="0" y="3731"/>
                  </a:cubicBezTo>
                  <a:cubicBezTo>
                    <a:pt x="0" y="3872"/>
                    <a:pt x="16" y="4029"/>
                    <a:pt x="32" y="4154"/>
                  </a:cubicBezTo>
                  <a:cubicBezTo>
                    <a:pt x="1082" y="4922"/>
                    <a:pt x="2367" y="5377"/>
                    <a:pt x="3762" y="5377"/>
                  </a:cubicBezTo>
                  <a:cubicBezTo>
                    <a:pt x="5141" y="5377"/>
                    <a:pt x="6411" y="4938"/>
                    <a:pt x="7446" y="4186"/>
                  </a:cubicBezTo>
                  <a:cubicBezTo>
                    <a:pt x="7477" y="4045"/>
                    <a:pt x="7477" y="3888"/>
                    <a:pt x="7477" y="3731"/>
                  </a:cubicBezTo>
                  <a:cubicBezTo>
                    <a:pt x="7477" y="1678"/>
                    <a:pt x="5800" y="1"/>
                    <a:pt x="3746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13718891" y="4678540"/>
              <a:ext cx="190482" cy="79244"/>
            </a:xfrm>
            <a:custGeom>
              <a:rect b="b" l="l" r="r" t="t"/>
              <a:pathLst>
                <a:path extrusionOk="0" h="1122" w="2697">
                  <a:moveTo>
                    <a:pt x="2278" y="1"/>
                  </a:moveTo>
                  <a:cubicBezTo>
                    <a:pt x="2216" y="1"/>
                    <a:pt x="2155" y="18"/>
                    <a:pt x="2100" y="56"/>
                  </a:cubicBezTo>
                  <a:cubicBezTo>
                    <a:pt x="1597" y="368"/>
                    <a:pt x="874" y="404"/>
                    <a:pt x="554" y="404"/>
                  </a:cubicBezTo>
                  <a:cubicBezTo>
                    <a:pt x="456" y="404"/>
                    <a:pt x="396" y="401"/>
                    <a:pt x="392" y="401"/>
                  </a:cubicBezTo>
                  <a:cubicBezTo>
                    <a:pt x="188" y="401"/>
                    <a:pt x="31" y="542"/>
                    <a:pt x="16" y="746"/>
                  </a:cubicBezTo>
                  <a:cubicBezTo>
                    <a:pt x="0" y="934"/>
                    <a:pt x="157" y="1106"/>
                    <a:pt x="345" y="1106"/>
                  </a:cubicBezTo>
                  <a:cubicBezTo>
                    <a:pt x="361" y="1122"/>
                    <a:pt x="423" y="1122"/>
                    <a:pt x="533" y="1122"/>
                  </a:cubicBezTo>
                  <a:cubicBezTo>
                    <a:pt x="925" y="1122"/>
                    <a:pt x="1818" y="1075"/>
                    <a:pt x="2477" y="652"/>
                  </a:cubicBezTo>
                  <a:cubicBezTo>
                    <a:pt x="2633" y="558"/>
                    <a:pt x="2696" y="338"/>
                    <a:pt x="2586" y="166"/>
                  </a:cubicBezTo>
                  <a:cubicBezTo>
                    <a:pt x="2515" y="63"/>
                    <a:pt x="2396" y="1"/>
                    <a:pt x="2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14212578" y="4401256"/>
              <a:ext cx="203760" cy="203760"/>
            </a:xfrm>
            <a:custGeom>
              <a:rect b="b" l="l" r="r" t="t"/>
              <a:pathLst>
                <a:path extrusionOk="0" h="2885" w="2885">
                  <a:moveTo>
                    <a:pt x="1443" y="1"/>
                  </a:moveTo>
                  <a:cubicBezTo>
                    <a:pt x="643" y="1"/>
                    <a:pt x="1" y="643"/>
                    <a:pt x="1" y="1443"/>
                  </a:cubicBezTo>
                  <a:cubicBezTo>
                    <a:pt x="1" y="2242"/>
                    <a:pt x="643" y="2885"/>
                    <a:pt x="1443" y="2885"/>
                  </a:cubicBezTo>
                  <a:cubicBezTo>
                    <a:pt x="2242" y="2885"/>
                    <a:pt x="2885" y="2242"/>
                    <a:pt x="2885" y="1443"/>
                  </a:cubicBezTo>
                  <a:cubicBezTo>
                    <a:pt x="2885" y="643"/>
                    <a:pt x="2242" y="1"/>
                    <a:pt x="1443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13208536" y="4401256"/>
              <a:ext cx="204820" cy="203760"/>
            </a:xfrm>
            <a:custGeom>
              <a:rect b="b" l="l" r="r" t="t"/>
              <a:pathLst>
                <a:path extrusionOk="0" h="2885" w="2900">
                  <a:moveTo>
                    <a:pt x="1442" y="1"/>
                  </a:moveTo>
                  <a:cubicBezTo>
                    <a:pt x="659" y="1"/>
                    <a:pt x="0" y="643"/>
                    <a:pt x="0" y="1443"/>
                  </a:cubicBezTo>
                  <a:cubicBezTo>
                    <a:pt x="0" y="2242"/>
                    <a:pt x="659" y="2885"/>
                    <a:pt x="1442" y="2885"/>
                  </a:cubicBezTo>
                  <a:cubicBezTo>
                    <a:pt x="2242" y="2885"/>
                    <a:pt x="2900" y="2242"/>
                    <a:pt x="2900" y="1443"/>
                  </a:cubicBezTo>
                  <a:cubicBezTo>
                    <a:pt x="2900" y="643"/>
                    <a:pt x="2242" y="1"/>
                    <a:pt x="1442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14215898" y="5978794"/>
              <a:ext cx="1688350" cy="1180186"/>
            </a:xfrm>
            <a:custGeom>
              <a:rect b="b" l="l" r="r" t="t"/>
              <a:pathLst>
                <a:path extrusionOk="0" h="16710" w="23905">
                  <a:moveTo>
                    <a:pt x="1020" y="1"/>
                  </a:moveTo>
                  <a:cubicBezTo>
                    <a:pt x="455" y="1"/>
                    <a:pt x="1" y="455"/>
                    <a:pt x="1" y="1019"/>
                  </a:cubicBezTo>
                  <a:lnTo>
                    <a:pt x="1" y="15691"/>
                  </a:lnTo>
                  <a:cubicBezTo>
                    <a:pt x="1" y="16255"/>
                    <a:pt x="455" y="16709"/>
                    <a:pt x="1020" y="16709"/>
                  </a:cubicBezTo>
                  <a:lnTo>
                    <a:pt x="22885" y="16709"/>
                  </a:lnTo>
                  <a:cubicBezTo>
                    <a:pt x="23450" y="16709"/>
                    <a:pt x="23904" y="16255"/>
                    <a:pt x="23904" y="15691"/>
                  </a:cubicBezTo>
                  <a:lnTo>
                    <a:pt x="23904" y="1019"/>
                  </a:lnTo>
                  <a:cubicBezTo>
                    <a:pt x="23904" y="455"/>
                    <a:pt x="23450" y="1"/>
                    <a:pt x="22885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14215898" y="7245288"/>
              <a:ext cx="1688350" cy="146199"/>
            </a:xfrm>
            <a:custGeom>
              <a:rect b="b" l="l" r="r" t="t"/>
              <a:pathLst>
                <a:path extrusionOk="0" h="2070" w="23905">
                  <a:moveTo>
                    <a:pt x="1" y="0"/>
                  </a:moveTo>
                  <a:lnTo>
                    <a:pt x="1" y="1176"/>
                  </a:lnTo>
                  <a:cubicBezTo>
                    <a:pt x="1" y="1661"/>
                    <a:pt x="393" y="2069"/>
                    <a:pt x="894" y="2069"/>
                  </a:cubicBezTo>
                  <a:lnTo>
                    <a:pt x="23011" y="2069"/>
                  </a:lnTo>
                  <a:cubicBezTo>
                    <a:pt x="23512" y="2069"/>
                    <a:pt x="23904" y="1661"/>
                    <a:pt x="23904" y="1176"/>
                  </a:cubicBezTo>
                  <a:lnTo>
                    <a:pt x="23904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14955440" y="6463652"/>
              <a:ext cx="209269" cy="210470"/>
            </a:xfrm>
            <a:custGeom>
              <a:rect b="b" l="l" r="r" t="t"/>
              <a:pathLst>
                <a:path extrusionOk="0" h="2980" w="2963">
                  <a:moveTo>
                    <a:pt x="1474" y="1"/>
                  </a:moveTo>
                  <a:cubicBezTo>
                    <a:pt x="659" y="1"/>
                    <a:pt x="0" y="675"/>
                    <a:pt x="0" y="1490"/>
                  </a:cubicBezTo>
                  <a:cubicBezTo>
                    <a:pt x="0" y="2305"/>
                    <a:pt x="659" y="2979"/>
                    <a:pt x="1474" y="2979"/>
                  </a:cubicBezTo>
                  <a:cubicBezTo>
                    <a:pt x="2304" y="2979"/>
                    <a:pt x="2963" y="2305"/>
                    <a:pt x="2963" y="1490"/>
                  </a:cubicBezTo>
                  <a:cubicBezTo>
                    <a:pt x="2963" y="675"/>
                    <a:pt x="2304" y="1"/>
                    <a:pt x="147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12616253" y="5050747"/>
              <a:ext cx="1572027" cy="2105688"/>
            </a:xfrm>
            <a:custGeom>
              <a:rect b="b" l="l" r="r" t="t"/>
              <a:pathLst>
                <a:path extrusionOk="0" h="29814" w="22258">
                  <a:moveTo>
                    <a:pt x="8043" y="0"/>
                  </a:moveTo>
                  <a:cubicBezTo>
                    <a:pt x="6540" y="0"/>
                    <a:pt x="5163" y="993"/>
                    <a:pt x="4734" y="2513"/>
                  </a:cubicBezTo>
                  <a:lnTo>
                    <a:pt x="377" y="18062"/>
                  </a:lnTo>
                  <a:cubicBezTo>
                    <a:pt x="0" y="19442"/>
                    <a:pt x="502" y="20884"/>
                    <a:pt x="1615" y="21730"/>
                  </a:cubicBezTo>
                  <a:cubicBezTo>
                    <a:pt x="1772" y="21856"/>
                    <a:pt x="1960" y="21965"/>
                    <a:pt x="2148" y="22075"/>
                  </a:cubicBezTo>
                  <a:lnTo>
                    <a:pt x="16772" y="29442"/>
                  </a:lnTo>
                  <a:cubicBezTo>
                    <a:pt x="17268" y="29694"/>
                    <a:pt x="17797" y="29814"/>
                    <a:pt x="18320" y="29814"/>
                  </a:cubicBezTo>
                  <a:cubicBezTo>
                    <a:pt x="19580" y="29814"/>
                    <a:pt x="20797" y="29118"/>
                    <a:pt x="21396" y="27921"/>
                  </a:cubicBezTo>
                  <a:cubicBezTo>
                    <a:pt x="22258" y="26229"/>
                    <a:pt x="21568" y="24144"/>
                    <a:pt x="19876" y="23298"/>
                  </a:cubicBezTo>
                  <a:lnTo>
                    <a:pt x="7791" y="17185"/>
                  </a:lnTo>
                  <a:lnTo>
                    <a:pt x="11380" y="4379"/>
                  </a:lnTo>
                  <a:cubicBezTo>
                    <a:pt x="11882" y="2545"/>
                    <a:pt x="10816" y="632"/>
                    <a:pt x="8982" y="131"/>
                  </a:cubicBezTo>
                  <a:cubicBezTo>
                    <a:pt x="8668" y="43"/>
                    <a:pt x="8353" y="0"/>
                    <a:pt x="804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13811837" y="6669602"/>
              <a:ext cx="1129263" cy="683250"/>
            </a:xfrm>
            <a:custGeom>
              <a:rect b="b" l="l" r="r" t="t"/>
              <a:pathLst>
                <a:path extrusionOk="0" h="9674" w="15989">
                  <a:moveTo>
                    <a:pt x="3151" y="0"/>
                  </a:moveTo>
                  <a:lnTo>
                    <a:pt x="1" y="7054"/>
                  </a:lnTo>
                  <a:cubicBezTo>
                    <a:pt x="1666" y="8386"/>
                    <a:pt x="5868" y="9673"/>
                    <a:pt x="8506" y="9673"/>
                  </a:cubicBezTo>
                  <a:cubicBezTo>
                    <a:pt x="8972" y="9673"/>
                    <a:pt x="9389" y="9633"/>
                    <a:pt x="9734" y="9546"/>
                  </a:cubicBezTo>
                  <a:cubicBezTo>
                    <a:pt x="12039" y="8950"/>
                    <a:pt x="15989" y="4750"/>
                    <a:pt x="14264" y="4515"/>
                  </a:cubicBezTo>
                  <a:cubicBezTo>
                    <a:pt x="12540" y="4279"/>
                    <a:pt x="9170" y="2978"/>
                    <a:pt x="9170" y="2978"/>
                  </a:cubicBezTo>
                  <a:cubicBezTo>
                    <a:pt x="9170" y="2978"/>
                    <a:pt x="15565" y="1944"/>
                    <a:pt x="11756" y="1693"/>
                  </a:cubicBezTo>
                  <a:cubicBezTo>
                    <a:pt x="7963" y="1427"/>
                    <a:pt x="3151" y="0"/>
                    <a:pt x="3151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14386393" y="7030509"/>
              <a:ext cx="417409" cy="107424"/>
            </a:xfrm>
            <a:custGeom>
              <a:rect b="b" l="l" r="r" t="t"/>
              <a:pathLst>
                <a:path extrusionOk="0" h="1521" w="5910">
                  <a:moveTo>
                    <a:pt x="252" y="0"/>
                  </a:moveTo>
                  <a:lnTo>
                    <a:pt x="1" y="580"/>
                  </a:lnTo>
                  <a:cubicBezTo>
                    <a:pt x="1929" y="1380"/>
                    <a:pt x="5659" y="1505"/>
                    <a:pt x="5816" y="1521"/>
                  </a:cubicBezTo>
                  <a:lnTo>
                    <a:pt x="5910" y="909"/>
                  </a:lnTo>
                  <a:cubicBezTo>
                    <a:pt x="5863" y="909"/>
                    <a:pt x="2101" y="768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14265761" y="7154461"/>
              <a:ext cx="462822" cy="85389"/>
            </a:xfrm>
            <a:custGeom>
              <a:rect b="b" l="l" r="r" t="t"/>
              <a:pathLst>
                <a:path extrusionOk="0" h="1209" w="6553">
                  <a:moveTo>
                    <a:pt x="267" y="1"/>
                  </a:moveTo>
                  <a:lnTo>
                    <a:pt x="0" y="565"/>
                  </a:lnTo>
                  <a:cubicBezTo>
                    <a:pt x="1158" y="1055"/>
                    <a:pt x="2772" y="1208"/>
                    <a:pt x="4109" y="1208"/>
                  </a:cubicBezTo>
                  <a:cubicBezTo>
                    <a:pt x="5252" y="1208"/>
                    <a:pt x="6192" y="1097"/>
                    <a:pt x="6474" y="988"/>
                  </a:cubicBezTo>
                  <a:cubicBezTo>
                    <a:pt x="6521" y="988"/>
                    <a:pt x="6536" y="973"/>
                    <a:pt x="6552" y="957"/>
                  </a:cubicBezTo>
                  <a:lnTo>
                    <a:pt x="6380" y="737"/>
                  </a:lnTo>
                  <a:lnTo>
                    <a:pt x="6333" y="440"/>
                  </a:lnTo>
                  <a:cubicBezTo>
                    <a:pt x="6141" y="478"/>
                    <a:pt x="5212" y="591"/>
                    <a:pt x="4056" y="591"/>
                  </a:cubicBezTo>
                  <a:cubicBezTo>
                    <a:pt x="2844" y="591"/>
                    <a:pt x="1383" y="466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14204880" y="7251927"/>
              <a:ext cx="421858" cy="81080"/>
            </a:xfrm>
            <a:custGeom>
              <a:rect b="b" l="l" r="r" t="t"/>
              <a:pathLst>
                <a:path extrusionOk="0" h="1148" w="5973">
                  <a:moveTo>
                    <a:pt x="282" y="0"/>
                  </a:moveTo>
                  <a:lnTo>
                    <a:pt x="0" y="564"/>
                  </a:lnTo>
                  <a:cubicBezTo>
                    <a:pt x="945" y="1006"/>
                    <a:pt x="2046" y="1148"/>
                    <a:pt x="3045" y="1148"/>
                  </a:cubicBezTo>
                  <a:cubicBezTo>
                    <a:pt x="4384" y="1148"/>
                    <a:pt x="5537" y="894"/>
                    <a:pt x="5878" y="768"/>
                  </a:cubicBezTo>
                  <a:cubicBezTo>
                    <a:pt x="5925" y="752"/>
                    <a:pt x="5956" y="737"/>
                    <a:pt x="5972" y="737"/>
                  </a:cubicBezTo>
                  <a:lnTo>
                    <a:pt x="5816" y="434"/>
                  </a:lnTo>
                  <a:lnTo>
                    <a:pt x="5721" y="204"/>
                  </a:lnTo>
                  <a:cubicBezTo>
                    <a:pt x="5514" y="303"/>
                    <a:pt x="4428" y="543"/>
                    <a:pt x="3150" y="543"/>
                  </a:cubicBezTo>
                  <a:cubicBezTo>
                    <a:pt x="2208" y="543"/>
                    <a:pt x="1160" y="41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13294843" y="5321251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1" y="7696"/>
                  </a:moveTo>
                  <a:lnTo>
                    <a:pt x="1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13278245" y="5321251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7" y="7696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6" name="Google Shape;926;p41"/>
          <p:cNvSpPr txBox="1"/>
          <p:nvPr/>
        </p:nvSpPr>
        <p:spPr>
          <a:xfrm>
            <a:off x="990375" y="3212575"/>
            <a:ext cx="98250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 este </a:t>
            </a:r>
            <a:r>
              <a:rPr b="1" lang="es-419" sz="5000" u="sng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-419" sz="5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podrás acceder al proyecto de Replit que usamos para los ejemplos de </a:t>
            </a:r>
            <a:r>
              <a:rPr b="1" lang="es-419" sz="5000">
                <a:solidFill>
                  <a:srgbClr val="263238"/>
                </a:solidFill>
                <a:highlight>
                  <a:schemeClr val="accent4"/>
                </a:highlight>
                <a:latin typeface="Montserrat"/>
                <a:ea typeface="Montserrat"/>
                <a:cs typeface="Montserrat"/>
                <a:sym typeface="Montserrat"/>
              </a:rPr>
              <a:t>índices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5000">
              <a:solidFill>
                <a:srgbClr val="26323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2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32" name="Google Shape;932;p42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3" name="Google Shape;933;p42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934" name="Google Shape;934;p4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935" name="Google Shape;935;p4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7" name="Google Shape;947;p4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48" name="Google Shape;948;p42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949" name="Google Shape;949;p42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42"/>
          <p:cNvGrpSpPr/>
          <p:nvPr/>
        </p:nvGrpSpPr>
        <p:grpSpPr>
          <a:xfrm>
            <a:off x="744600" y="2320000"/>
            <a:ext cx="16798800" cy="1962568"/>
            <a:chOff x="720025" y="425005"/>
            <a:chExt cx="8399400" cy="834816"/>
          </a:xfrm>
        </p:grpSpPr>
        <p:sp>
          <p:nvSpPr>
            <p:cNvPr id="962" name="Google Shape;962;p42"/>
            <p:cNvSpPr/>
            <p:nvPr/>
          </p:nvSpPr>
          <p:spPr>
            <a:xfrm>
              <a:off x="720025" y="639720"/>
              <a:ext cx="8399400" cy="6201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700">
                <a:solidFill>
                  <a:srgbClr val="E45649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720025" y="425005"/>
              <a:ext cx="8399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2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42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Veamos el siguiente ejemplo…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42"/>
          <p:cNvSpPr txBox="1"/>
          <p:nvPr/>
        </p:nvSpPr>
        <p:spPr>
          <a:xfrm>
            <a:off x="744600" y="4916500"/>
            <a:ext cx="10722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3600"/>
              <a:buFont typeface="Archivo"/>
              <a:buChar char="■"/>
            </a:pP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¿Cuál es el </a:t>
            </a:r>
            <a:r>
              <a:rPr b="1"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índice </a:t>
            </a: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del día sábado?</a:t>
            </a:r>
            <a:endParaRPr sz="36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ts val="3600"/>
              <a:buFont typeface="Archivo"/>
              <a:buChar char="■"/>
            </a:pP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¿</a:t>
            </a:r>
            <a:r>
              <a:rPr b="1"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Cuántos elementos</a:t>
            </a: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 tiene la lista </a:t>
            </a:r>
            <a:r>
              <a:rPr i="1"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semana</a:t>
            </a: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?</a:t>
            </a:r>
            <a:endParaRPr sz="36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ts val="3600"/>
              <a:buFont typeface="Archivo"/>
              <a:buChar char="■"/>
            </a:pP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¿Cuál es el índice </a:t>
            </a:r>
            <a:r>
              <a:rPr b="1"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más bajo</a:t>
            </a: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 de la lista </a:t>
            </a:r>
            <a:r>
              <a:rPr i="1"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semana</a:t>
            </a: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?</a:t>
            </a:r>
            <a:endParaRPr sz="36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ts val="3600"/>
              <a:buFont typeface="Archivo"/>
              <a:buChar char="■"/>
            </a:pP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¿Cuál es el índice</a:t>
            </a:r>
            <a:r>
              <a:rPr b="1"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 más alto</a:t>
            </a: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 de la lista </a:t>
            </a:r>
            <a:r>
              <a:rPr i="1"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semana</a:t>
            </a: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?</a:t>
            </a:r>
            <a:endParaRPr sz="36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rgbClr val="161616"/>
              </a:buClr>
              <a:buSzPts val="3600"/>
              <a:buFont typeface="Archivo"/>
              <a:buChar char="■"/>
            </a:pP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¿Cómo hago si quiero traer el día martes solamente en una variable llamada </a:t>
            </a:r>
            <a:r>
              <a:rPr b="1" i="1"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diaPreferido</a:t>
            </a: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?</a:t>
            </a:r>
            <a:endParaRPr sz="36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69" name="Google Shape;969;p42"/>
          <p:cNvPicPr preferRelativeResize="0"/>
          <p:nvPr/>
        </p:nvPicPr>
        <p:blipFill rotWithShape="1">
          <a:blip r:embed="rId3">
            <a:alphaModFix/>
          </a:blip>
          <a:srcRect b="-1923" l="3097" r="711" t="50762"/>
          <a:stretch/>
        </p:blipFill>
        <p:spPr>
          <a:xfrm>
            <a:off x="916000" y="3017175"/>
            <a:ext cx="16565548" cy="10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3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75" name="Google Shape;975;p43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6" name="Google Shape;976;p43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977" name="Google Shape;977;p4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978" name="Google Shape;978;p4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0" name="Google Shape;990;p4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91" name="Google Shape;991;p43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992" name="Google Shape;992;p43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3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3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3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3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3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3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3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3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3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3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Google Shape;1004;p43"/>
          <p:cNvGrpSpPr/>
          <p:nvPr/>
        </p:nvGrpSpPr>
        <p:grpSpPr>
          <a:xfrm>
            <a:off x="744600" y="2320000"/>
            <a:ext cx="16798800" cy="1962568"/>
            <a:chOff x="720025" y="425005"/>
            <a:chExt cx="8399400" cy="834816"/>
          </a:xfrm>
        </p:grpSpPr>
        <p:sp>
          <p:nvSpPr>
            <p:cNvPr id="1005" name="Google Shape;1005;p43"/>
            <p:cNvSpPr/>
            <p:nvPr/>
          </p:nvSpPr>
          <p:spPr>
            <a:xfrm>
              <a:off x="720025" y="639720"/>
              <a:ext cx="8399400" cy="6201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700">
                <a:solidFill>
                  <a:srgbClr val="E45649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06" name="Google Shape;1006;p43"/>
            <p:cNvSpPr/>
            <p:nvPr/>
          </p:nvSpPr>
          <p:spPr>
            <a:xfrm>
              <a:off x="720025" y="425005"/>
              <a:ext cx="8399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007" name="Google Shape;1007;p43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3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3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0" name="Google Shape;1010;p43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Veamos el siguiente ejemplo…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Google Shape;1011;p43"/>
          <p:cNvSpPr txBox="1"/>
          <p:nvPr/>
        </p:nvSpPr>
        <p:spPr>
          <a:xfrm>
            <a:off x="744600" y="4916500"/>
            <a:ext cx="10722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3600"/>
              <a:buFont typeface="Archivo"/>
              <a:buChar char="■"/>
            </a:pP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¿Cuál es el </a:t>
            </a:r>
            <a:r>
              <a:rPr b="1"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índice </a:t>
            </a: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del día sábado?</a:t>
            </a:r>
            <a:endParaRPr sz="36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ts val="3600"/>
              <a:buFont typeface="Archivo"/>
              <a:buChar char="■"/>
            </a:pP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¿</a:t>
            </a:r>
            <a:r>
              <a:rPr b="1"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Cuántos elementos</a:t>
            </a: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 tiene la lista </a:t>
            </a:r>
            <a:r>
              <a:rPr i="1"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semana</a:t>
            </a: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?</a:t>
            </a:r>
            <a:endParaRPr sz="36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ts val="3600"/>
              <a:buFont typeface="Archivo"/>
              <a:buChar char="■"/>
            </a:pP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¿Cuál es el índice </a:t>
            </a:r>
            <a:r>
              <a:rPr b="1"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más bajo</a:t>
            </a: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 de la lista </a:t>
            </a:r>
            <a:r>
              <a:rPr i="1"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semana</a:t>
            </a: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?</a:t>
            </a:r>
            <a:endParaRPr sz="36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ts val="3600"/>
              <a:buFont typeface="Archivo"/>
              <a:buChar char="■"/>
            </a:pP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¿Cuál es el índice</a:t>
            </a:r>
            <a:r>
              <a:rPr b="1"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 más alto</a:t>
            </a: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 de la lista </a:t>
            </a:r>
            <a:r>
              <a:rPr i="1"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semana</a:t>
            </a: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?</a:t>
            </a:r>
            <a:endParaRPr sz="36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rgbClr val="161616"/>
              </a:buClr>
              <a:buSzPts val="3600"/>
              <a:buFont typeface="Archivo"/>
              <a:buChar char="■"/>
            </a:pP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¿Cómo hago si quiero traer el día martes solamente en una variable llamada </a:t>
            </a:r>
            <a:r>
              <a:rPr b="1" i="1"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diaPreferido</a:t>
            </a:r>
            <a:r>
              <a:rPr lang="es-419" sz="3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?</a:t>
            </a:r>
            <a:endParaRPr sz="36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012" name="Google Shape;1012;p43"/>
          <p:cNvPicPr preferRelativeResize="0"/>
          <p:nvPr/>
        </p:nvPicPr>
        <p:blipFill rotWithShape="1">
          <a:blip r:embed="rId3">
            <a:alphaModFix/>
          </a:blip>
          <a:srcRect b="-1923" l="3097" r="711" t="50762"/>
          <a:stretch/>
        </p:blipFill>
        <p:spPr>
          <a:xfrm>
            <a:off x="916000" y="3017175"/>
            <a:ext cx="16565548" cy="10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43"/>
          <p:cNvSpPr txBox="1"/>
          <p:nvPr/>
        </p:nvSpPr>
        <p:spPr>
          <a:xfrm>
            <a:off x="12027751" y="4896475"/>
            <a:ext cx="60627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8585FF"/>
                </a:solidFill>
                <a:latin typeface="Archivo"/>
                <a:ea typeface="Archivo"/>
                <a:cs typeface="Archivo"/>
                <a:sym typeface="Archivo"/>
              </a:rPr>
              <a:t>5</a:t>
            </a:r>
            <a:endParaRPr b="1" sz="3600">
              <a:solidFill>
                <a:srgbClr val="8585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8585FF"/>
                </a:solidFill>
                <a:latin typeface="Archivo"/>
                <a:ea typeface="Archivo"/>
                <a:cs typeface="Archivo"/>
                <a:sym typeface="Archivo"/>
              </a:rPr>
              <a:t>7</a:t>
            </a:r>
            <a:endParaRPr b="1" sz="3600">
              <a:solidFill>
                <a:srgbClr val="8585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8585FF"/>
                </a:solidFill>
                <a:latin typeface="Archivo"/>
                <a:ea typeface="Archivo"/>
                <a:cs typeface="Archivo"/>
                <a:sym typeface="Archivo"/>
              </a:rPr>
              <a:t>0</a:t>
            </a:r>
            <a:endParaRPr b="1" sz="3600">
              <a:solidFill>
                <a:srgbClr val="8585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8585FF"/>
                </a:solidFill>
                <a:latin typeface="Archivo"/>
                <a:ea typeface="Archivo"/>
                <a:cs typeface="Archivo"/>
                <a:sym typeface="Archivo"/>
              </a:rPr>
              <a:t>6</a:t>
            </a:r>
            <a:endParaRPr b="1" sz="3600">
              <a:solidFill>
                <a:srgbClr val="8585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s-419" sz="3600">
                <a:solidFill>
                  <a:srgbClr val="8585FF"/>
                </a:solidFill>
                <a:latin typeface="Archivo"/>
                <a:ea typeface="Archivo"/>
                <a:cs typeface="Archivo"/>
                <a:sym typeface="Archivo"/>
              </a:rPr>
              <a:t>diaPreferido = semana[1]</a:t>
            </a:r>
            <a:endParaRPr b="1" sz="3600">
              <a:solidFill>
                <a:srgbClr val="8585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014" name="Google Shape;1014;p43"/>
          <p:cNvCxnSpPr/>
          <p:nvPr/>
        </p:nvCxnSpPr>
        <p:spPr>
          <a:xfrm>
            <a:off x="8155625" y="5213950"/>
            <a:ext cx="3491100" cy="0"/>
          </a:xfrm>
          <a:prstGeom prst="straightConnector1">
            <a:avLst/>
          </a:prstGeom>
          <a:noFill/>
          <a:ln cap="flat" cmpd="sng" w="38100">
            <a:solidFill>
              <a:srgbClr val="8585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5" name="Google Shape;1015;p43"/>
          <p:cNvCxnSpPr/>
          <p:nvPr/>
        </p:nvCxnSpPr>
        <p:spPr>
          <a:xfrm>
            <a:off x="10273180" y="5975950"/>
            <a:ext cx="1373700" cy="0"/>
          </a:xfrm>
          <a:prstGeom prst="straightConnector1">
            <a:avLst/>
          </a:prstGeom>
          <a:noFill/>
          <a:ln cap="flat" cmpd="sng" w="38100">
            <a:solidFill>
              <a:srgbClr val="8585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6" name="Google Shape;1016;p43"/>
          <p:cNvCxnSpPr/>
          <p:nvPr/>
        </p:nvCxnSpPr>
        <p:spPr>
          <a:xfrm>
            <a:off x="10887584" y="6661675"/>
            <a:ext cx="767100" cy="3600"/>
          </a:xfrm>
          <a:prstGeom prst="straightConnector1">
            <a:avLst/>
          </a:prstGeom>
          <a:noFill/>
          <a:ln cap="flat" cmpd="sng" w="38100">
            <a:solidFill>
              <a:srgbClr val="8585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7" name="Google Shape;1017;p43"/>
          <p:cNvCxnSpPr/>
          <p:nvPr/>
        </p:nvCxnSpPr>
        <p:spPr>
          <a:xfrm>
            <a:off x="10853064" y="7392225"/>
            <a:ext cx="836100" cy="0"/>
          </a:xfrm>
          <a:prstGeom prst="straightConnector1">
            <a:avLst/>
          </a:prstGeom>
          <a:noFill/>
          <a:ln cap="flat" cmpd="sng" w="38100">
            <a:solidFill>
              <a:srgbClr val="8585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8" name="Google Shape;1018;p43"/>
          <p:cNvCxnSpPr/>
          <p:nvPr/>
        </p:nvCxnSpPr>
        <p:spPr>
          <a:xfrm>
            <a:off x="9635150" y="8195375"/>
            <a:ext cx="2054100" cy="0"/>
          </a:xfrm>
          <a:prstGeom prst="straightConnector1">
            <a:avLst/>
          </a:prstGeom>
          <a:noFill/>
          <a:ln cap="flat" cmpd="sng" w="38100">
            <a:solidFill>
              <a:srgbClr val="8585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44"/>
          <p:cNvGrpSpPr/>
          <p:nvPr/>
        </p:nvGrpSpPr>
        <p:grpSpPr>
          <a:xfrm>
            <a:off x="744600" y="2320000"/>
            <a:ext cx="16798800" cy="1962568"/>
            <a:chOff x="720025" y="425005"/>
            <a:chExt cx="8399400" cy="834816"/>
          </a:xfrm>
        </p:grpSpPr>
        <p:sp>
          <p:nvSpPr>
            <p:cNvPr id="1024" name="Google Shape;1024;p44"/>
            <p:cNvSpPr/>
            <p:nvPr/>
          </p:nvSpPr>
          <p:spPr>
            <a:xfrm>
              <a:off x="720025" y="639720"/>
              <a:ext cx="8399400" cy="6201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700">
                <a:solidFill>
                  <a:srgbClr val="E45649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25" name="Google Shape;1025;p44"/>
            <p:cNvSpPr/>
            <p:nvPr/>
          </p:nvSpPr>
          <p:spPr>
            <a:xfrm>
              <a:off x="720025" y="425005"/>
              <a:ext cx="8399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9" name="Google Shape;1029;p44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30" name="Google Shape;1030;p44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1" name="Google Shape;1031;p44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032" name="Google Shape;1032;p4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033" name="Google Shape;1033;p4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5" name="Google Shape;1045;p4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46" name="Google Shape;1046;p44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047" name="Google Shape;1047;p44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4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4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4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4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4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4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4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59" name="Google Shape;1059;p44"/>
          <p:cNvPicPr preferRelativeResize="0"/>
          <p:nvPr/>
        </p:nvPicPr>
        <p:blipFill rotWithShape="1">
          <a:blip r:embed="rId3">
            <a:alphaModFix/>
          </a:blip>
          <a:srcRect b="-1923" l="3097" r="711" t="50762"/>
          <a:stretch/>
        </p:blipFill>
        <p:spPr>
          <a:xfrm>
            <a:off x="916000" y="3017175"/>
            <a:ext cx="16565548" cy="10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44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Slicing [:] - Básico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1" name="Google Shape;1061;p44"/>
          <p:cNvSpPr txBox="1"/>
          <p:nvPr/>
        </p:nvSpPr>
        <p:spPr>
          <a:xfrm>
            <a:off x="1063500" y="1699138"/>
            <a:ext cx="16161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¿Cómo hacemos para tomar varios elementos?</a:t>
            </a:r>
            <a:r>
              <a:rPr lang="es-419" sz="33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 Por ejemplo, solo los días laborales.</a:t>
            </a:r>
            <a:endParaRPr sz="33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62" name="Google Shape;1062;p44"/>
          <p:cNvSpPr txBox="1"/>
          <p:nvPr/>
        </p:nvSpPr>
        <p:spPr>
          <a:xfrm>
            <a:off x="4077750" y="4448113"/>
            <a:ext cx="10132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¡A través de cortes de la lista con sus índices!</a:t>
            </a:r>
            <a:endParaRPr sz="33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063" name="Google Shape;1063;p44"/>
          <p:cNvGrpSpPr/>
          <p:nvPr/>
        </p:nvGrpSpPr>
        <p:grpSpPr>
          <a:xfrm>
            <a:off x="744600" y="5352750"/>
            <a:ext cx="8236200" cy="3878081"/>
            <a:chOff x="720025" y="425005"/>
            <a:chExt cx="4118100" cy="1649616"/>
          </a:xfrm>
        </p:grpSpPr>
        <p:sp>
          <p:nvSpPr>
            <p:cNvPr id="1064" name="Google Shape;1064;p44"/>
            <p:cNvSpPr/>
            <p:nvPr/>
          </p:nvSpPr>
          <p:spPr>
            <a:xfrm>
              <a:off x="720025" y="639720"/>
              <a:ext cx="4118100" cy="14349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700">
                <a:solidFill>
                  <a:srgbClr val="E45649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65" name="Google Shape;1065;p44"/>
            <p:cNvSpPr/>
            <p:nvPr/>
          </p:nvSpPr>
          <p:spPr>
            <a:xfrm>
              <a:off x="720025" y="425005"/>
              <a:ext cx="41181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066" name="Google Shape;1066;p44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4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4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69" name="Google Shape;1069;p44"/>
          <p:cNvPicPr preferRelativeResize="0"/>
          <p:nvPr/>
        </p:nvPicPr>
        <p:blipFill rotWithShape="1">
          <a:blip r:embed="rId4">
            <a:alphaModFix/>
          </a:blip>
          <a:srcRect b="0" l="2695" r="48113" t="27129"/>
          <a:stretch/>
        </p:blipFill>
        <p:spPr>
          <a:xfrm>
            <a:off x="916000" y="6031225"/>
            <a:ext cx="7725549" cy="296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p44"/>
          <p:cNvPicPr preferRelativeResize="0"/>
          <p:nvPr/>
        </p:nvPicPr>
        <p:blipFill rotWithShape="1">
          <a:blip r:embed="rId4">
            <a:alphaModFix/>
          </a:blip>
          <a:srcRect b="4525" l="54609" r="0" t="0"/>
          <a:stretch/>
        </p:blipFill>
        <p:spPr>
          <a:xfrm>
            <a:off x="9515600" y="5352750"/>
            <a:ext cx="7128727" cy="38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44"/>
          <p:cNvSpPr txBox="1"/>
          <p:nvPr/>
        </p:nvSpPr>
        <p:spPr>
          <a:xfrm>
            <a:off x="9677525" y="7197100"/>
            <a:ext cx="6155700" cy="2258100"/>
          </a:xfrm>
          <a:prstGeom prst="rect">
            <a:avLst/>
          </a:prstGeom>
          <a:solidFill>
            <a:srgbClr val="8585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Los slicing permiten extraer una porción de una lista para crear una nueva.</a:t>
            </a:r>
            <a:endParaRPr b="1" sz="33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072" name="Google Shape;1072;p44"/>
          <p:cNvCxnSpPr>
            <a:stCxn id="1071" idx="1"/>
          </p:cNvCxnSpPr>
          <p:nvPr/>
        </p:nvCxnSpPr>
        <p:spPr>
          <a:xfrm rot="10800000">
            <a:off x="6193025" y="7533250"/>
            <a:ext cx="3484500" cy="792900"/>
          </a:xfrm>
          <a:prstGeom prst="straightConnector1">
            <a:avLst/>
          </a:prstGeom>
          <a:noFill/>
          <a:ln cap="flat" cmpd="sng" w="38100">
            <a:solidFill>
              <a:srgbClr val="8585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45"/>
          <p:cNvGrpSpPr/>
          <p:nvPr/>
        </p:nvGrpSpPr>
        <p:grpSpPr>
          <a:xfrm>
            <a:off x="744600" y="2320000"/>
            <a:ext cx="16798800" cy="1962568"/>
            <a:chOff x="720025" y="425005"/>
            <a:chExt cx="8399400" cy="834816"/>
          </a:xfrm>
        </p:grpSpPr>
        <p:sp>
          <p:nvSpPr>
            <p:cNvPr id="1078" name="Google Shape;1078;p45"/>
            <p:cNvSpPr/>
            <p:nvPr/>
          </p:nvSpPr>
          <p:spPr>
            <a:xfrm>
              <a:off x="720025" y="639720"/>
              <a:ext cx="8399400" cy="6201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700">
                <a:solidFill>
                  <a:srgbClr val="E45649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720025" y="425005"/>
              <a:ext cx="8399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Google Shape;1083;p45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84" name="Google Shape;1084;p4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5" name="Google Shape;1085;p45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086" name="Google Shape;1086;p4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087" name="Google Shape;1087;p4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4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4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4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4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9" name="Google Shape;1099;p4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00" name="Google Shape;1100;p45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101" name="Google Shape;1101;p45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13" name="Google Shape;1113;p45"/>
          <p:cNvPicPr preferRelativeResize="0"/>
          <p:nvPr/>
        </p:nvPicPr>
        <p:blipFill rotWithShape="1">
          <a:blip r:embed="rId3">
            <a:alphaModFix/>
          </a:blip>
          <a:srcRect b="-1923" l="3097" r="711" t="50762"/>
          <a:stretch/>
        </p:blipFill>
        <p:spPr>
          <a:xfrm>
            <a:off x="916000" y="3017175"/>
            <a:ext cx="16565548" cy="10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45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Slicing [:] - Básico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5" name="Google Shape;1115;p45"/>
          <p:cNvSpPr txBox="1"/>
          <p:nvPr/>
        </p:nvSpPr>
        <p:spPr>
          <a:xfrm>
            <a:off x="647100" y="1640825"/>
            <a:ext cx="16993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Hay que indicar los dos índices: el de inicio y el de fin de la porción que queremos extraer.</a:t>
            </a:r>
            <a:endParaRPr sz="33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16" name="Google Shape;1116;p45"/>
          <p:cNvSpPr txBox="1"/>
          <p:nvPr/>
        </p:nvSpPr>
        <p:spPr>
          <a:xfrm>
            <a:off x="3952749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0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17" name="Google Shape;1117;p45"/>
          <p:cNvSpPr txBox="1"/>
          <p:nvPr/>
        </p:nvSpPr>
        <p:spPr>
          <a:xfrm>
            <a:off x="5842824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1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18" name="Google Shape;1118;p45"/>
          <p:cNvSpPr txBox="1"/>
          <p:nvPr/>
        </p:nvSpPr>
        <p:spPr>
          <a:xfrm>
            <a:off x="7898697" y="3772223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2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19" name="Google Shape;1119;p45"/>
          <p:cNvSpPr txBox="1"/>
          <p:nvPr/>
        </p:nvSpPr>
        <p:spPr>
          <a:xfrm>
            <a:off x="10158324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3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20" name="Google Shape;1120;p45"/>
          <p:cNvSpPr txBox="1"/>
          <p:nvPr/>
        </p:nvSpPr>
        <p:spPr>
          <a:xfrm>
            <a:off x="12139574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4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21" name="Google Shape;1121;p45"/>
          <p:cNvSpPr txBox="1"/>
          <p:nvPr/>
        </p:nvSpPr>
        <p:spPr>
          <a:xfrm>
            <a:off x="14237999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5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22" name="Google Shape;1122;p45"/>
          <p:cNvSpPr txBox="1"/>
          <p:nvPr/>
        </p:nvSpPr>
        <p:spPr>
          <a:xfrm>
            <a:off x="16184024" y="3772716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6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23" name="Google Shape;1123;p45"/>
          <p:cNvSpPr/>
          <p:nvPr/>
        </p:nvSpPr>
        <p:spPr>
          <a:xfrm>
            <a:off x="3359409" y="4542817"/>
            <a:ext cx="1474200" cy="523200"/>
          </a:xfrm>
          <a:prstGeom prst="rect">
            <a:avLst/>
          </a:prstGeom>
          <a:solidFill>
            <a:srgbClr val="FF7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Inicio</a:t>
            </a:r>
            <a:endParaRPr sz="3000"/>
          </a:p>
        </p:txBody>
      </p:sp>
      <p:sp>
        <p:nvSpPr>
          <p:cNvPr id="1124" name="Google Shape;1124;p45"/>
          <p:cNvSpPr/>
          <p:nvPr/>
        </p:nvSpPr>
        <p:spPr>
          <a:xfrm>
            <a:off x="13459199" y="4453838"/>
            <a:ext cx="1474200" cy="523200"/>
          </a:xfrm>
          <a:prstGeom prst="rect">
            <a:avLst/>
          </a:prstGeom>
          <a:solidFill>
            <a:srgbClr val="FF7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Fin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46"/>
          <p:cNvGrpSpPr/>
          <p:nvPr/>
        </p:nvGrpSpPr>
        <p:grpSpPr>
          <a:xfrm>
            <a:off x="5214750" y="5713925"/>
            <a:ext cx="7849800" cy="1962568"/>
            <a:chOff x="720025" y="425005"/>
            <a:chExt cx="3924900" cy="834816"/>
          </a:xfrm>
        </p:grpSpPr>
        <p:sp>
          <p:nvSpPr>
            <p:cNvPr id="1130" name="Google Shape;1130;p46"/>
            <p:cNvSpPr/>
            <p:nvPr/>
          </p:nvSpPr>
          <p:spPr>
            <a:xfrm>
              <a:off x="720025" y="639720"/>
              <a:ext cx="3924900" cy="6201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700">
                <a:solidFill>
                  <a:srgbClr val="E45649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720025" y="425005"/>
              <a:ext cx="39249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5" name="Google Shape;1135;p46"/>
          <p:cNvGrpSpPr/>
          <p:nvPr/>
        </p:nvGrpSpPr>
        <p:grpSpPr>
          <a:xfrm>
            <a:off x="744600" y="2320000"/>
            <a:ext cx="16798800" cy="1962568"/>
            <a:chOff x="720025" y="425005"/>
            <a:chExt cx="8399400" cy="834816"/>
          </a:xfrm>
        </p:grpSpPr>
        <p:sp>
          <p:nvSpPr>
            <p:cNvPr id="1136" name="Google Shape;1136;p46"/>
            <p:cNvSpPr/>
            <p:nvPr/>
          </p:nvSpPr>
          <p:spPr>
            <a:xfrm>
              <a:off x="720025" y="639720"/>
              <a:ext cx="8399400" cy="6201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700">
                <a:solidFill>
                  <a:srgbClr val="E45649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720025" y="425005"/>
              <a:ext cx="8399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1" name="Google Shape;1141;p46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42" name="Google Shape;1142;p46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3" name="Google Shape;1143;p4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144" name="Google Shape;1144;p4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145" name="Google Shape;1145;p4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4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4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4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4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4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4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4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4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4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4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4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7" name="Google Shape;1157;p4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58" name="Google Shape;1158;p46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159" name="Google Shape;1159;p46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6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6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71" name="Google Shape;1171;p46"/>
          <p:cNvPicPr preferRelativeResize="0"/>
          <p:nvPr/>
        </p:nvPicPr>
        <p:blipFill rotWithShape="1">
          <a:blip r:embed="rId3">
            <a:alphaModFix/>
          </a:blip>
          <a:srcRect b="-1923" l="3097" r="711" t="50762"/>
          <a:stretch/>
        </p:blipFill>
        <p:spPr>
          <a:xfrm>
            <a:off x="916000" y="3017175"/>
            <a:ext cx="16565548" cy="10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46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Slicing [:] - Básico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3" name="Google Shape;1173;p46"/>
          <p:cNvSpPr txBox="1"/>
          <p:nvPr/>
        </p:nvSpPr>
        <p:spPr>
          <a:xfrm>
            <a:off x="647100" y="1640825"/>
            <a:ext cx="16993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Hay que indicar los dos índices: el de inicio y el de fin de la porción que queremos extraer.</a:t>
            </a:r>
            <a:endParaRPr sz="33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74" name="Google Shape;1174;p46"/>
          <p:cNvSpPr txBox="1"/>
          <p:nvPr/>
        </p:nvSpPr>
        <p:spPr>
          <a:xfrm>
            <a:off x="3952749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0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75" name="Google Shape;1175;p46"/>
          <p:cNvSpPr txBox="1"/>
          <p:nvPr/>
        </p:nvSpPr>
        <p:spPr>
          <a:xfrm>
            <a:off x="5842824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1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76" name="Google Shape;1176;p46"/>
          <p:cNvSpPr txBox="1"/>
          <p:nvPr/>
        </p:nvSpPr>
        <p:spPr>
          <a:xfrm>
            <a:off x="7898697" y="3772223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2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77" name="Google Shape;1177;p46"/>
          <p:cNvSpPr txBox="1"/>
          <p:nvPr/>
        </p:nvSpPr>
        <p:spPr>
          <a:xfrm>
            <a:off x="10158324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3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78" name="Google Shape;1178;p46"/>
          <p:cNvSpPr txBox="1"/>
          <p:nvPr/>
        </p:nvSpPr>
        <p:spPr>
          <a:xfrm>
            <a:off x="12139574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4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79" name="Google Shape;1179;p46"/>
          <p:cNvSpPr txBox="1"/>
          <p:nvPr/>
        </p:nvSpPr>
        <p:spPr>
          <a:xfrm>
            <a:off x="14237999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5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80" name="Google Shape;1180;p46"/>
          <p:cNvSpPr txBox="1"/>
          <p:nvPr/>
        </p:nvSpPr>
        <p:spPr>
          <a:xfrm>
            <a:off x="16184024" y="3772716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6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81" name="Google Shape;1181;p46"/>
          <p:cNvSpPr/>
          <p:nvPr/>
        </p:nvSpPr>
        <p:spPr>
          <a:xfrm>
            <a:off x="3359409" y="4542817"/>
            <a:ext cx="1474200" cy="523200"/>
          </a:xfrm>
          <a:prstGeom prst="rect">
            <a:avLst/>
          </a:prstGeom>
          <a:solidFill>
            <a:srgbClr val="FF7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Inicio</a:t>
            </a:r>
            <a:endParaRPr sz="3000"/>
          </a:p>
        </p:txBody>
      </p:sp>
      <p:sp>
        <p:nvSpPr>
          <p:cNvPr id="1182" name="Google Shape;1182;p46"/>
          <p:cNvSpPr/>
          <p:nvPr/>
        </p:nvSpPr>
        <p:spPr>
          <a:xfrm>
            <a:off x="13390125" y="4403425"/>
            <a:ext cx="2172600" cy="1672500"/>
          </a:xfrm>
          <a:prstGeom prst="rect">
            <a:avLst/>
          </a:prstGeom>
          <a:solidFill>
            <a:srgbClr val="FF7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Fin (excluido)</a:t>
            </a:r>
            <a:endParaRPr b="1" sz="3000">
              <a:solidFill>
                <a:srgbClr val="263238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183" name="Google Shape;1183;p46"/>
          <p:cNvPicPr preferRelativeResize="0"/>
          <p:nvPr/>
        </p:nvPicPr>
        <p:blipFill rotWithShape="1">
          <a:blip r:embed="rId4">
            <a:alphaModFix/>
          </a:blip>
          <a:srcRect b="30980" l="6332" r="63104" t="59166"/>
          <a:stretch/>
        </p:blipFill>
        <p:spPr>
          <a:xfrm>
            <a:off x="5782672" y="6598075"/>
            <a:ext cx="6713978" cy="55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46"/>
          <p:cNvSpPr/>
          <p:nvPr/>
        </p:nvSpPr>
        <p:spPr>
          <a:xfrm>
            <a:off x="8918263" y="8105620"/>
            <a:ext cx="1722600" cy="523200"/>
          </a:xfrm>
          <a:prstGeom prst="rect">
            <a:avLst/>
          </a:prstGeom>
          <a:solidFill>
            <a:srgbClr val="FF7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Inicio</a:t>
            </a:r>
            <a:endParaRPr sz="3000"/>
          </a:p>
        </p:txBody>
      </p:sp>
      <p:cxnSp>
        <p:nvCxnSpPr>
          <p:cNvPr id="1185" name="Google Shape;1185;p46"/>
          <p:cNvCxnSpPr>
            <a:stCxn id="1184" idx="3"/>
          </p:cNvCxnSpPr>
          <p:nvPr/>
        </p:nvCxnSpPr>
        <p:spPr>
          <a:xfrm flipH="1" rot="10800000">
            <a:off x="10640863" y="7274920"/>
            <a:ext cx="748800" cy="1092300"/>
          </a:xfrm>
          <a:prstGeom prst="straightConnector1">
            <a:avLst/>
          </a:prstGeom>
          <a:noFill/>
          <a:ln cap="flat" cmpd="sng" w="38100">
            <a:solidFill>
              <a:srgbClr val="FF70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6" name="Google Shape;1186;p46"/>
          <p:cNvSpPr/>
          <p:nvPr/>
        </p:nvSpPr>
        <p:spPr>
          <a:xfrm>
            <a:off x="12685138" y="8029420"/>
            <a:ext cx="1722600" cy="523200"/>
          </a:xfrm>
          <a:prstGeom prst="rect">
            <a:avLst/>
          </a:prstGeom>
          <a:solidFill>
            <a:srgbClr val="FF7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Fin</a:t>
            </a:r>
            <a:endParaRPr sz="3000"/>
          </a:p>
        </p:txBody>
      </p:sp>
      <p:cxnSp>
        <p:nvCxnSpPr>
          <p:cNvPr id="1187" name="Google Shape;1187;p46"/>
          <p:cNvCxnSpPr>
            <a:stCxn id="1186" idx="1"/>
          </p:cNvCxnSpPr>
          <p:nvPr/>
        </p:nvCxnSpPr>
        <p:spPr>
          <a:xfrm rot="10800000">
            <a:off x="11935738" y="7216420"/>
            <a:ext cx="749400" cy="1074600"/>
          </a:xfrm>
          <a:prstGeom prst="straightConnector1">
            <a:avLst/>
          </a:prstGeom>
          <a:noFill/>
          <a:ln cap="flat" cmpd="sng" w="38100">
            <a:solidFill>
              <a:srgbClr val="FF70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47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93" name="Google Shape;1193;p47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4" name="Google Shape;1194;p47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195" name="Google Shape;1195;p4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196" name="Google Shape;1196;p4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4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4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4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4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4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4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4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4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4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4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4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8" name="Google Shape;1208;p4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09" name="Google Shape;1209;p47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210" name="Google Shape;1210;p47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47"/>
          <p:cNvGrpSpPr/>
          <p:nvPr/>
        </p:nvGrpSpPr>
        <p:grpSpPr>
          <a:xfrm>
            <a:off x="1088325" y="4153875"/>
            <a:ext cx="8448600" cy="3852692"/>
            <a:chOff x="720025" y="425005"/>
            <a:chExt cx="4224300" cy="1638816"/>
          </a:xfrm>
        </p:grpSpPr>
        <p:sp>
          <p:nvSpPr>
            <p:cNvPr id="1223" name="Google Shape;1223;p47"/>
            <p:cNvSpPr/>
            <p:nvPr/>
          </p:nvSpPr>
          <p:spPr>
            <a:xfrm>
              <a:off x="720025" y="639720"/>
              <a:ext cx="4224300" cy="14241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700">
                <a:solidFill>
                  <a:srgbClr val="E45649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720025" y="425005"/>
              <a:ext cx="42243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8" name="Google Shape;1228;p47"/>
          <p:cNvSpPr txBox="1"/>
          <p:nvPr/>
        </p:nvSpPr>
        <p:spPr>
          <a:xfrm>
            <a:off x="926100" y="2001825"/>
            <a:ext cx="164271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Si se deja en blanco el valor del primer índice, se toma el valor del primer elemento de la lista.</a:t>
            </a:r>
            <a:endParaRPr sz="33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29" name="Google Shape;1229;p47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Slicing [:] - Índice inicial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0" name="Google Shape;1230;p47"/>
          <p:cNvPicPr preferRelativeResize="0"/>
          <p:nvPr/>
        </p:nvPicPr>
        <p:blipFill rotWithShape="1">
          <a:blip r:embed="rId3">
            <a:alphaModFix/>
          </a:blip>
          <a:srcRect b="0" l="2408" r="47304" t="25194"/>
          <a:stretch/>
        </p:blipFill>
        <p:spPr>
          <a:xfrm>
            <a:off x="1230600" y="4714500"/>
            <a:ext cx="8260273" cy="32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1" name="Google Shape;1231;p47"/>
          <p:cNvPicPr preferRelativeResize="0"/>
          <p:nvPr/>
        </p:nvPicPr>
        <p:blipFill rotWithShape="1">
          <a:blip r:embed="rId3">
            <a:alphaModFix/>
          </a:blip>
          <a:srcRect b="12172" l="55351" r="0" t="0"/>
          <a:stretch/>
        </p:blipFill>
        <p:spPr>
          <a:xfrm>
            <a:off x="9865625" y="4189537"/>
            <a:ext cx="7334051" cy="37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2" name="Google Shape;1232;p47"/>
          <p:cNvSpPr/>
          <p:nvPr/>
        </p:nvSpPr>
        <p:spPr>
          <a:xfrm>
            <a:off x="4763000" y="6123825"/>
            <a:ext cx="1975200" cy="524700"/>
          </a:xfrm>
          <a:prstGeom prst="rect">
            <a:avLst/>
          </a:prstGeom>
          <a:noFill/>
          <a:ln cap="flat" cmpd="sng" w="28575">
            <a:solidFill>
              <a:srgbClr val="8383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7" name="Google Shape;1237;p48"/>
          <p:cNvGrpSpPr/>
          <p:nvPr/>
        </p:nvGrpSpPr>
        <p:grpSpPr>
          <a:xfrm>
            <a:off x="744600" y="2320000"/>
            <a:ext cx="16798800" cy="1962568"/>
            <a:chOff x="720025" y="425005"/>
            <a:chExt cx="8399400" cy="834816"/>
          </a:xfrm>
        </p:grpSpPr>
        <p:sp>
          <p:nvSpPr>
            <p:cNvPr id="1238" name="Google Shape;1238;p48"/>
            <p:cNvSpPr/>
            <p:nvPr/>
          </p:nvSpPr>
          <p:spPr>
            <a:xfrm>
              <a:off x="720025" y="639720"/>
              <a:ext cx="8399400" cy="6201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700">
                <a:solidFill>
                  <a:srgbClr val="E45649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720025" y="425005"/>
              <a:ext cx="8399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48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44" name="Google Shape;1244;p48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5" name="Google Shape;1245;p48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246" name="Google Shape;1246;p4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47" name="Google Shape;1247;p4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4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4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4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4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4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4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4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4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4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4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4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9" name="Google Shape;1259;p4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60" name="Google Shape;1260;p48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261" name="Google Shape;1261;p48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73" name="Google Shape;1273;p48"/>
          <p:cNvPicPr preferRelativeResize="0"/>
          <p:nvPr/>
        </p:nvPicPr>
        <p:blipFill rotWithShape="1">
          <a:blip r:embed="rId3">
            <a:alphaModFix/>
          </a:blip>
          <a:srcRect b="-1923" l="3097" r="711" t="50762"/>
          <a:stretch/>
        </p:blipFill>
        <p:spPr>
          <a:xfrm>
            <a:off x="916000" y="3017175"/>
            <a:ext cx="16565548" cy="10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48"/>
          <p:cNvSpPr txBox="1"/>
          <p:nvPr/>
        </p:nvSpPr>
        <p:spPr>
          <a:xfrm>
            <a:off x="3952749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0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75" name="Google Shape;1275;p48"/>
          <p:cNvSpPr txBox="1"/>
          <p:nvPr/>
        </p:nvSpPr>
        <p:spPr>
          <a:xfrm>
            <a:off x="5842824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1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76" name="Google Shape;1276;p48"/>
          <p:cNvSpPr txBox="1"/>
          <p:nvPr/>
        </p:nvSpPr>
        <p:spPr>
          <a:xfrm>
            <a:off x="7898697" y="3772223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2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77" name="Google Shape;1277;p48"/>
          <p:cNvSpPr txBox="1"/>
          <p:nvPr/>
        </p:nvSpPr>
        <p:spPr>
          <a:xfrm>
            <a:off x="10158324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3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78" name="Google Shape;1278;p48"/>
          <p:cNvSpPr txBox="1"/>
          <p:nvPr/>
        </p:nvSpPr>
        <p:spPr>
          <a:xfrm>
            <a:off x="12139574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4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79" name="Google Shape;1279;p48"/>
          <p:cNvSpPr txBox="1"/>
          <p:nvPr/>
        </p:nvSpPr>
        <p:spPr>
          <a:xfrm>
            <a:off x="14237999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5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80" name="Google Shape;1280;p48"/>
          <p:cNvSpPr txBox="1"/>
          <p:nvPr/>
        </p:nvSpPr>
        <p:spPr>
          <a:xfrm>
            <a:off x="16184024" y="3772716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6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81" name="Google Shape;1281;p48"/>
          <p:cNvSpPr/>
          <p:nvPr/>
        </p:nvSpPr>
        <p:spPr>
          <a:xfrm>
            <a:off x="3359409" y="4542817"/>
            <a:ext cx="1474200" cy="523200"/>
          </a:xfrm>
          <a:prstGeom prst="rect">
            <a:avLst/>
          </a:prstGeom>
          <a:solidFill>
            <a:srgbClr val="FF7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Inicio</a:t>
            </a:r>
            <a:endParaRPr sz="3000"/>
          </a:p>
        </p:txBody>
      </p:sp>
      <p:sp>
        <p:nvSpPr>
          <p:cNvPr id="1282" name="Google Shape;1282;p48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Slicing [:] - Índice inicial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48"/>
          <p:cNvSpPr txBox="1"/>
          <p:nvPr/>
        </p:nvSpPr>
        <p:spPr>
          <a:xfrm>
            <a:off x="634650" y="1640838"/>
            <a:ext cx="1701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Si se deja en blanco el valor del primer índice, se toma el valor del primer elemento de la lista.</a:t>
            </a:r>
            <a:endParaRPr sz="33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84" name="Google Shape;1284;p48"/>
          <p:cNvSpPr/>
          <p:nvPr/>
        </p:nvSpPr>
        <p:spPr>
          <a:xfrm>
            <a:off x="13390125" y="4403425"/>
            <a:ext cx="2172600" cy="1672500"/>
          </a:xfrm>
          <a:prstGeom prst="rect">
            <a:avLst/>
          </a:prstGeom>
          <a:solidFill>
            <a:srgbClr val="FF7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Fin (excluido)</a:t>
            </a:r>
            <a:endParaRPr b="1" sz="3000">
              <a:solidFill>
                <a:srgbClr val="263238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9" name="Google Shape;1289;p49"/>
          <p:cNvGrpSpPr/>
          <p:nvPr/>
        </p:nvGrpSpPr>
        <p:grpSpPr>
          <a:xfrm>
            <a:off x="5214750" y="5713925"/>
            <a:ext cx="7849800" cy="1962568"/>
            <a:chOff x="720025" y="425005"/>
            <a:chExt cx="3924900" cy="834816"/>
          </a:xfrm>
        </p:grpSpPr>
        <p:sp>
          <p:nvSpPr>
            <p:cNvPr id="1290" name="Google Shape;1290;p49"/>
            <p:cNvSpPr/>
            <p:nvPr/>
          </p:nvSpPr>
          <p:spPr>
            <a:xfrm>
              <a:off x="720025" y="639720"/>
              <a:ext cx="3924900" cy="6201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700">
                <a:solidFill>
                  <a:srgbClr val="E45649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720025" y="425005"/>
              <a:ext cx="39249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5" name="Google Shape;1295;p49"/>
          <p:cNvGrpSpPr/>
          <p:nvPr/>
        </p:nvGrpSpPr>
        <p:grpSpPr>
          <a:xfrm>
            <a:off x="744600" y="2320000"/>
            <a:ext cx="16798800" cy="1962568"/>
            <a:chOff x="720025" y="425005"/>
            <a:chExt cx="8399400" cy="834816"/>
          </a:xfrm>
        </p:grpSpPr>
        <p:sp>
          <p:nvSpPr>
            <p:cNvPr id="1296" name="Google Shape;1296;p49"/>
            <p:cNvSpPr/>
            <p:nvPr/>
          </p:nvSpPr>
          <p:spPr>
            <a:xfrm>
              <a:off x="720025" y="639720"/>
              <a:ext cx="8399400" cy="6201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700">
                <a:solidFill>
                  <a:srgbClr val="E45649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720025" y="425005"/>
              <a:ext cx="8399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1" name="Google Shape;1301;p49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2" name="Google Shape;1302;p49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3" name="Google Shape;1303;p49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304" name="Google Shape;1304;p4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305" name="Google Shape;1305;p4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4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4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4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4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4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4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4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7" name="Google Shape;1317;p4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18" name="Google Shape;1318;p49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319" name="Google Shape;1319;p49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31" name="Google Shape;1331;p49"/>
          <p:cNvPicPr preferRelativeResize="0"/>
          <p:nvPr/>
        </p:nvPicPr>
        <p:blipFill rotWithShape="1">
          <a:blip r:embed="rId3">
            <a:alphaModFix/>
          </a:blip>
          <a:srcRect b="-1923" l="3097" r="711" t="50762"/>
          <a:stretch/>
        </p:blipFill>
        <p:spPr>
          <a:xfrm>
            <a:off x="916000" y="3017175"/>
            <a:ext cx="16565548" cy="10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49"/>
          <p:cNvSpPr txBox="1"/>
          <p:nvPr/>
        </p:nvSpPr>
        <p:spPr>
          <a:xfrm>
            <a:off x="647100" y="1640825"/>
            <a:ext cx="16993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Hay que indicar los dos índices: el de inicio y el de fin de la porción que queremos extraer.</a:t>
            </a:r>
            <a:endParaRPr sz="33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33" name="Google Shape;1333;p49"/>
          <p:cNvSpPr txBox="1"/>
          <p:nvPr/>
        </p:nvSpPr>
        <p:spPr>
          <a:xfrm>
            <a:off x="3952749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0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34" name="Google Shape;1334;p49"/>
          <p:cNvSpPr txBox="1"/>
          <p:nvPr/>
        </p:nvSpPr>
        <p:spPr>
          <a:xfrm>
            <a:off x="5842824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1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35" name="Google Shape;1335;p49"/>
          <p:cNvSpPr txBox="1"/>
          <p:nvPr/>
        </p:nvSpPr>
        <p:spPr>
          <a:xfrm>
            <a:off x="7898697" y="3772223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2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36" name="Google Shape;1336;p49"/>
          <p:cNvSpPr txBox="1"/>
          <p:nvPr/>
        </p:nvSpPr>
        <p:spPr>
          <a:xfrm>
            <a:off x="10158324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3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37" name="Google Shape;1337;p49"/>
          <p:cNvSpPr txBox="1"/>
          <p:nvPr/>
        </p:nvSpPr>
        <p:spPr>
          <a:xfrm>
            <a:off x="12139574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4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38" name="Google Shape;1338;p49"/>
          <p:cNvSpPr txBox="1"/>
          <p:nvPr/>
        </p:nvSpPr>
        <p:spPr>
          <a:xfrm>
            <a:off x="14237999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5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39" name="Google Shape;1339;p49"/>
          <p:cNvSpPr txBox="1"/>
          <p:nvPr/>
        </p:nvSpPr>
        <p:spPr>
          <a:xfrm>
            <a:off x="16184024" y="3772716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6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40" name="Google Shape;1340;p49"/>
          <p:cNvSpPr/>
          <p:nvPr/>
        </p:nvSpPr>
        <p:spPr>
          <a:xfrm>
            <a:off x="3359409" y="4542817"/>
            <a:ext cx="1474200" cy="523200"/>
          </a:xfrm>
          <a:prstGeom prst="rect">
            <a:avLst/>
          </a:prstGeom>
          <a:solidFill>
            <a:srgbClr val="FF7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Inicio</a:t>
            </a:r>
            <a:endParaRPr sz="3000"/>
          </a:p>
        </p:txBody>
      </p:sp>
      <p:sp>
        <p:nvSpPr>
          <p:cNvPr id="1341" name="Google Shape;1341;p49"/>
          <p:cNvSpPr/>
          <p:nvPr/>
        </p:nvSpPr>
        <p:spPr>
          <a:xfrm>
            <a:off x="8918263" y="8105620"/>
            <a:ext cx="1722600" cy="523200"/>
          </a:xfrm>
          <a:prstGeom prst="rect">
            <a:avLst/>
          </a:prstGeom>
          <a:solidFill>
            <a:srgbClr val="FF7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Inicio</a:t>
            </a:r>
            <a:endParaRPr sz="3000"/>
          </a:p>
        </p:txBody>
      </p:sp>
      <p:cxnSp>
        <p:nvCxnSpPr>
          <p:cNvPr id="1342" name="Google Shape;1342;p49"/>
          <p:cNvCxnSpPr>
            <a:stCxn id="1341" idx="3"/>
          </p:cNvCxnSpPr>
          <p:nvPr/>
        </p:nvCxnSpPr>
        <p:spPr>
          <a:xfrm flipH="1" rot="10800000">
            <a:off x="10640863" y="7296520"/>
            <a:ext cx="963000" cy="1070700"/>
          </a:xfrm>
          <a:prstGeom prst="straightConnector1">
            <a:avLst/>
          </a:prstGeom>
          <a:noFill/>
          <a:ln cap="flat" cmpd="sng" w="38100">
            <a:solidFill>
              <a:srgbClr val="FF70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3" name="Google Shape;1343;p49"/>
          <p:cNvSpPr/>
          <p:nvPr/>
        </p:nvSpPr>
        <p:spPr>
          <a:xfrm>
            <a:off x="12685138" y="8029420"/>
            <a:ext cx="1722600" cy="523200"/>
          </a:xfrm>
          <a:prstGeom prst="rect">
            <a:avLst/>
          </a:prstGeom>
          <a:solidFill>
            <a:srgbClr val="FF7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Fin</a:t>
            </a:r>
            <a:endParaRPr sz="3000"/>
          </a:p>
        </p:txBody>
      </p:sp>
      <p:cxnSp>
        <p:nvCxnSpPr>
          <p:cNvPr id="1344" name="Google Shape;1344;p49"/>
          <p:cNvCxnSpPr>
            <a:stCxn id="1343" idx="1"/>
          </p:cNvCxnSpPr>
          <p:nvPr/>
        </p:nvCxnSpPr>
        <p:spPr>
          <a:xfrm rot="10800000">
            <a:off x="12159238" y="7276120"/>
            <a:ext cx="525900" cy="1014900"/>
          </a:xfrm>
          <a:prstGeom prst="straightConnector1">
            <a:avLst/>
          </a:prstGeom>
          <a:noFill/>
          <a:ln cap="flat" cmpd="sng" w="38100">
            <a:solidFill>
              <a:srgbClr val="FF70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5" name="Google Shape;1345;p49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Slicing [:] - Índice inicial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6" name="Google Shape;1346;p49"/>
          <p:cNvPicPr preferRelativeResize="0"/>
          <p:nvPr/>
        </p:nvPicPr>
        <p:blipFill rotWithShape="1">
          <a:blip r:embed="rId4">
            <a:alphaModFix/>
          </a:blip>
          <a:srcRect b="29925" l="6123" r="64249" t="57922"/>
          <a:stretch/>
        </p:blipFill>
        <p:spPr>
          <a:xfrm>
            <a:off x="5831551" y="6504250"/>
            <a:ext cx="6624899" cy="71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1347;p49"/>
          <p:cNvSpPr/>
          <p:nvPr/>
        </p:nvSpPr>
        <p:spPr>
          <a:xfrm>
            <a:off x="13390125" y="4403425"/>
            <a:ext cx="2172600" cy="1672500"/>
          </a:xfrm>
          <a:prstGeom prst="rect">
            <a:avLst/>
          </a:prstGeom>
          <a:solidFill>
            <a:srgbClr val="FF7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Fin (excluido)</a:t>
            </a:r>
            <a:endParaRPr b="1" sz="3000">
              <a:solidFill>
                <a:srgbClr val="263238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"/>
          <p:cNvSpPr/>
          <p:nvPr/>
        </p:nvSpPr>
        <p:spPr>
          <a:xfrm>
            <a:off x="14999548" y="2144437"/>
            <a:ext cx="1997811" cy="178326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1" name="Google Shape;491;p32"/>
          <p:cNvGrpSpPr/>
          <p:nvPr/>
        </p:nvGrpSpPr>
        <p:grpSpPr>
          <a:xfrm>
            <a:off x="430538" y="9489800"/>
            <a:ext cx="3957972" cy="536147"/>
            <a:chOff x="913788" y="717625"/>
            <a:chExt cx="3957972" cy="536147"/>
          </a:xfrm>
        </p:grpSpPr>
        <p:grpSp>
          <p:nvGrpSpPr>
            <p:cNvPr id="492" name="Google Shape;492;p3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493" name="Google Shape;493;p3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5" name="Google Shape;505;p3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06" name="Google Shape;506;p32"/>
          <p:cNvSpPr txBox="1"/>
          <p:nvPr>
            <p:ph type="title"/>
          </p:nvPr>
        </p:nvSpPr>
        <p:spPr>
          <a:xfrm>
            <a:off x="10829650" y="1801275"/>
            <a:ext cx="67398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00"/>
              <a:t>¿Qué vas a </a:t>
            </a:r>
            <a:r>
              <a:rPr b="1" lang="es-419" sz="5400"/>
              <a:t>lograr </a:t>
            </a:r>
            <a:r>
              <a:rPr lang="es-419" sz="5400"/>
              <a:t>hoy?</a:t>
            </a:r>
            <a:endParaRPr/>
          </a:p>
        </p:txBody>
      </p:sp>
      <p:sp>
        <p:nvSpPr>
          <p:cNvPr id="507" name="Google Shape;507;p32"/>
          <p:cNvSpPr txBox="1"/>
          <p:nvPr>
            <p:ph type="title"/>
          </p:nvPr>
        </p:nvSpPr>
        <p:spPr>
          <a:xfrm>
            <a:off x="1120050" y="1074575"/>
            <a:ext cx="8308800" cy="6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Guardar varios elementos en una misma </a:t>
            </a: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estructura de datos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Obtener, modificar y acceder 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 los datos de una lista.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Identificar distintos </a:t>
            </a: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métodos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trabajar con estructuras de datos.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50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53" name="Google Shape;1353;p5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4" name="Google Shape;1354;p50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355" name="Google Shape;1355;p5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356" name="Google Shape;1356;p5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5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5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5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5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5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5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5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5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5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5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5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8" name="Google Shape;1368;p5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69" name="Google Shape;1369;p50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370" name="Google Shape;1370;p50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2" name="Google Shape;1382;p50"/>
          <p:cNvGrpSpPr/>
          <p:nvPr/>
        </p:nvGrpSpPr>
        <p:grpSpPr>
          <a:xfrm>
            <a:off x="1088325" y="4153875"/>
            <a:ext cx="8653800" cy="4088957"/>
            <a:chOff x="720025" y="425005"/>
            <a:chExt cx="4326900" cy="1739316"/>
          </a:xfrm>
        </p:grpSpPr>
        <p:sp>
          <p:nvSpPr>
            <p:cNvPr id="1383" name="Google Shape;1383;p50"/>
            <p:cNvSpPr/>
            <p:nvPr/>
          </p:nvSpPr>
          <p:spPr>
            <a:xfrm>
              <a:off x="720025" y="639720"/>
              <a:ext cx="4326900" cy="15246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700">
                <a:solidFill>
                  <a:srgbClr val="E45649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720025" y="425005"/>
              <a:ext cx="43269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8" name="Google Shape;1388;p50"/>
          <p:cNvSpPr/>
          <p:nvPr/>
        </p:nvSpPr>
        <p:spPr>
          <a:xfrm>
            <a:off x="4763000" y="6123825"/>
            <a:ext cx="1975200" cy="524700"/>
          </a:xfrm>
          <a:prstGeom prst="rect">
            <a:avLst/>
          </a:prstGeom>
          <a:noFill/>
          <a:ln cap="flat" cmpd="sng" w="28575">
            <a:solidFill>
              <a:srgbClr val="8383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50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Slicing [:] - Índice final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0" name="Google Shape;1390;p50"/>
          <p:cNvSpPr txBox="1"/>
          <p:nvPr/>
        </p:nvSpPr>
        <p:spPr>
          <a:xfrm>
            <a:off x="926100" y="2001825"/>
            <a:ext cx="164271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Por último, si se deja en blanco el valor del último índice, se toma desde el valor del primer índice indicado hasta el final de la lista.</a:t>
            </a:r>
            <a:endParaRPr sz="33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391" name="Google Shape;1391;p50" title="listas01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025" y="4713975"/>
            <a:ext cx="8522400" cy="35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Google Shape;1392;p50"/>
          <p:cNvPicPr preferRelativeResize="0"/>
          <p:nvPr/>
        </p:nvPicPr>
        <p:blipFill rotWithShape="1">
          <a:blip r:embed="rId4">
            <a:alphaModFix/>
          </a:blip>
          <a:srcRect b="8533" l="57927" r="-288" t="0"/>
          <a:stretch/>
        </p:blipFill>
        <p:spPr>
          <a:xfrm>
            <a:off x="10297425" y="4153875"/>
            <a:ext cx="6958599" cy="40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51"/>
          <p:cNvGrpSpPr/>
          <p:nvPr/>
        </p:nvGrpSpPr>
        <p:grpSpPr>
          <a:xfrm>
            <a:off x="744600" y="2320000"/>
            <a:ext cx="16798800" cy="1962568"/>
            <a:chOff x="720025" y="425005"/>
            <a:chExt cx="8399400" cy="834816"/>
          </a:xfrm>
        </p:grpSpPr>
        <p:sp>
          <p:nvSpPr>
            <p:cNvPr id="1398" name="Google Shape;1398;p51"/>
            <p:cNvSpPr/>
            <p:nvPr/>
          </p:nvSpPr>
          <p:spPr>
            <a:xfrm>
              <a:off x="720025" y="639720"/>
              <a:ext cx="8399400" cy="6201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700">
                <a:solidFill>
                  <a:srgbClr val="E45649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99" name="Google Shape;1399;p51"/>
            <p:cNvSpPr/>
            <p:nvPr/>
          </p:nvSpPr>
          <p:spPr>
            <a:xfrm>
              <a:off x="720025" y="425005"/>
              <a:ext cx="8399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400" name="Google Shape;1400;p51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1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1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3" name="Google Shape;1403;p51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4" name="Google Shape;1404;p51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5" name="Google Shape;1405;p51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406" name="Google Shape;1406;p5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407" name="Google Shape;1407;p5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5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5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5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5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5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5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5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5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5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5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5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9" name="Google Shape;1419;p5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20" name="Google Shape;1420;p51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421" name="Google Shape;1421;p51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1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1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1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1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1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1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1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1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1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1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1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33" name="Google Shape;1433;p51"/>
          <p:cNvPicPr preferRelativeResize="0"/>
          <p:nvPr/>
        </p:nvPicPr>
        <p:blipFill rotWithShape="1">
          <a:blip r:embed="rId3">
            <a:alphaModFix/>
          </a:blip>
          <a:srcRect b="-1923" l="3097" r="711" t="50762"/>
          <a:stretch/>
        </p:blipFill>
        <p:spPr>
          <a:xfrm>
            <a:off x="916000" y="3017175"/>
            <a:ext cx="16565548" cy="10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51"/>
          <p:cNvSpPr txBox="1"/>
          <p:nvPr/>
        </p:nvSpPr>
        <p:spPr>
          <a:xfrm>
            <a:off x="3952749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0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35" name="Google Shape;1435;p51"/>
          <p:cNvSpPr txBox="1"/>
          <p:nvPr/>
        </p:nvSpPr>
        <p:spPr>
          <a:xfrm>
            <a:off x="5842824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1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36" name="Google Shape;1436;p51"/>
          <p:cNvSpPr txBox="1"/>
          <p:nvPr/>
        </p:nvSpPr>
        <p:spPr>
          <a:xfrm>
            <a:off x="7898697" y="3772223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2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37" name="Google Shape;1437;p51"/>
          <p:cNvSpPr txBox="1"/>
          <p:nvPr/>
        </p:nvSpPr>
        <p:spPr>
          <a:xfrm>
            <a:off x="10158324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3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38" name="Google Shape;1438;p51"/>
          <p:cNvSpPr txBox="1"/>
          <p:nvPr/>
        </p:nvSpPr>
        <p:spPr>
          <a:xfrm>
            <a:off x="12139574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4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39" name="Google Shape;1439;p51"/>
          <p:cNvSpPr txBox="1"/>
          <p:nvPr/>
        </p:nvSpPr>
        <p:spPr>
          <a:xfrm>
            <a:off x="14237999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5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40" name="Google Shape;1440;p51"/>
          <p:cNvSpPr txBox="1"/>
          <p:nvPr/>
        </p:nvSpPr>
        <p:spPr>
          <a:xfrm>
            <a:off x="16184024" y="3772716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6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41" name="Google Shape;1441;p51"/>
          <p:cNvSpPr/>
          <p:nvPr/>
        </p:nvSpPr>
        <p:spPr>
          <a:xfrm>
            <a:off x="13677284" y="4453817"/>
            <a:ext cx="1474200" cy="523200"/>
          </a:xfrm>
          <a:prstGeom prst="rect">
            <a:avLst/>
          </a:prstGeom>
          <a:solidFill>
            <a:srgbClr val="FF7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Inicio</a:t>
            </a:r>
            <a:endParaRPr sz="3000"/>
          </a:p>
        </p:txBody>
      </p:sp>
      <p:sp>
        <p:nvSpPr>
          <p:cNvPr id="1442" name="Google Shape;1442;p51"/>
          <p:cNvSpPr/>
          <p:nvPr/>
        </p:nvSpPr>
        <p:spPr>
          <a:xfrm>
            <a:off x="15614199" y="4453813"/>
            <a:ext cx="1474200" cy="523200"/>
          </a:xfrm>
          <a:prstGeom prst="rect">
            <a:avLst/>
          </a:prstGeom>
          <a:solidFill>
            <a:srgbClr val="FF7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Fin</a:t>
            </a:r>
            <a:endParaRPr sz="3000"/>
          </a:p>
        </p:txBody>
      </p:sp>
      <p:sp>
        <p:nvSpPr>
          <p:cNvPr id="1443" name="Google Shape;1443;p51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Slicing [:] - Índice final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4" name="Google Shape;1444;p51"/>
          <p:cNvSpPr txBox="1"/>
          <p:nvPr/>
        </p:nvSpPr>
        <p:spPr>
          <a:xfrm>
            <a:off x="634650" y="1640838"/>
            <a:ext cx="1701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Si se deja en blanco el valor del primer índice, se toma el valor del primer elemento de la lista.</a:t>
            </a:r>
            <a:endParaRPr sz="33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52"/>
          <p:cNvGrpSpPr/>
          <p:nvPr/>
        </p:nvGrpSpPr>
        <p:grpSpPr>
          <a:xfrm>
            <a:off x="5214750" y="5713925"/>
            <a:ext cx="7849800" cy="1962568"/>
            <a:chOff x="720025" y="425005"/>
            <a:chExt cx="3924900" cy="834816"/>
          </a:xfrm>
        </p:grpSpPr>
        <p:sp>
          <p:nvSpPr>
            <p:cNvPr id="1450" name="Google Shape;1450;p52"/>
            <p:cNvSpPr/>
            <p:nvPr/>
          </p:nvSpPr>
          <p:spPr>
            <a:xfrm>
              <a:off x="720025" y="639720"/>
              <a:ext cx="3924900" cy="6201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700">
                <a:solidFill>
                  <a:srgbClr val="E45649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51" name="Google Shape;1451;p52"/>
            <p:cNvSpPr/>
            <p:nvPr/>
          </p:nvSpPr>
          <p:spPr>
            <a:xfrm>
              <a:off x="720025" y="425005"/>
              <a:ext cx="39249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452" name="Google Shape;1452;p52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2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2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5" name="Google Shape;1455;p52"/>
          <p:cNvGrpSpPr/>
          <p:nvPr/>
        </p:nvGrpSpPr>
        <p:grpSpPr>
          <a:xfrm>
            <a:off x="744600" y="2320000"/>
            <a:ext cx="16798800" cy="1962568"/>
            <a:chOff x="720025" y="425005"/>
            <a:chExt cx="8399400" cy="834816"/>
          </a:xfrm>
        </p:grpSpPr>
        <p:sp>
          <p:nvSpPr>
            <p:cNvPr id="1456" name="Google Shape;1456;p52"/>
            <p:cNvSpPr/>
            <p:nvPr/>
          </p:nvSpPr>
          <p:spPr>
            <a:xfrm>
              <a:off x="720025" y="639720"/>
              <a:ext cx="8399400" cy="6201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700">
                <a:solidFill>
                  <a:srgbClr val="E45649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57" name="Google Shape;1457;p52"/>
            <p:cNvSpPr/>
            <p:nvPr/>
          </p:nvSpPr>
          <p:spPr>
            <a:xfrm>
              <a:off x="720025" y="425005"/>
              <a:ext cx="8399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458" name="Google Shape;1458;p52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2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2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1" name="Google Shape;1461;p52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62" name="Google Shape;1462;p52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3" name="Google Shape;1463;p52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464" name="Google Shape;1464;p5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465" name="Google Shape;1465;p5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5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5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5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5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5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5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5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5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5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5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5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7" name="Google Shape;1477;p5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78" name="Google Shape;1478;p52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479" name="Google Shape;1479;p52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2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2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2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2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2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2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2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2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2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2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2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91" name="Google Shape;1491;p52"/>
          <p:cNvPicPr preferRelativeResize="0"/>
          <p:nvPr/>
        </p:nvPicPr>
        <p:blipFill rotWithShape="1">
          <a:blip r:embed="rId3">
            <a:alphaModFix/>
          </a:blip>
          <a:srcRect b="-1923" l="3097" r="711" t="50762"/>
          <a:stretch/>
        </p:blipFill>
        <p:spPr>
          <a:xfrm>
            <a:off x="916000" y="3017175"/>
            <a:ext cx="16565548" cy="10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2" name="Google Shape;1492;p52"/>
          <p:cNvSpPr txBox="1"/>
          <p:nvPr/>
        </p:nvSpPr>
        <p:spPr>
          <a:xfrm>
            <a:off x="236725" y="1640825"/>
            <a:ext cx="178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Si se deja en blanco el valor del último índice, se toma desde el valor del primer índice indicado hasta el final de la lista.</a:t>
            </a:r>
            <a:endParaRPr sz="26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93" name="Google Shape;1493;p52"/>
          <p:cNvSpPr txBox="1"/>
          <p:nvPr/>
        </p:nvSpPr>
        <p:spPr>
          <a:xfrm>
            <a:off x="3952749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0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94" name="Google Shape;1494;p52"/>
          <p:cNvSpPr txBox="1"/>
          <p:nvPr/>
        </p:nvSpPr>
        <p:spPr>
          <a:xfrm>
            <a:off x="5842824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1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95" name="Google Shape;1495;p52"/>
          <p:cNvSpPr txBox="1"/>
          <p:nvPr/>
        </p:nvSpPr>
        <p:spPr>
          <a:xfrm>
            <a:off x="7898697" y="3772223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2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96" name="Google Shape;1496;p52"/>
          <p:cNvSpPr txBox="1"/>
          <p:nvPr/>
        </p:nvSpPr>
        <p:spPr>
          <a:xfrm>
            <a:off x="10158324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3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97" name="Google Shape;1497;p52"/>
          <p:cNvSpPr txBox="1"/>
          <p:nvPr/>
        </p:nvSpPr>
        <p:spPr>
          <a:xfrm>
            <a:off x="12139574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4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98" name="Google Shape;1498;p52"/>
          <p:cNvSpPr txBox="1"/>
          <p:nvPr/>
        </p:nvSpPr>
        <p:spPr>
          <a:xfrm>
            <a:off x="14237999" y="3772210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5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99" name="Google Shape;1499;p52"/>
          <p:cNvSpPr txBox="1"/>
          <p:nvPr/>
        </p:nvSpPr>
        <p:spPr>
          <a:xfrm>
            <a:off x="16184024" y="3772716"/>
            <a:ext cx="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6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00" name="Google Shape;1500;p52"/>
          <p:cNvSpPr/>
          <p:nvPr/>
        </p:nvSpPr>
        <p:spPr>
          <a:xfrm>
            <a:off x="13749284" y="4403429"/>
            <a:ext cx="1474200" cy="523200"/>
          </a:xfrm>
          <a:prstGeom prst="rect">
            <a:avLst/>
          </a:prstGeom>
          <a:solidFill>
            <a:srgbClr val="FF7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Inicio</a:t>
            </a:r>
            <a:endParaRPr sz="3000"/>
          </a:p>
        </p:txBody>
      </p:sp>
      <p:sp>
        <p:nvSpPr>
          <p:cNvPr id="1501" name="Google Shape;1501;p52"/>
          <p:cNvSpPr/>
          <p:nvPr/>
        </p:nvSpPr>
        <p:spPr>
          <a:xfrm>
            <a:off x="15671724" y="4389763"/>
            <a:ext cx="1474200" cy="523200"/>
          </a:xfrm>
          <a:prstGeom prst="rect">
            <a:avLst/>
          </a:prstGeom>
          <a:solidFill>
            <a:srgbClr val="FF7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Fin</a:t>
            </a:r>
            <a:endParaRPr sz="3000"/>
          </a:p>
        </p:txBody>
      </p:sp>
      <p:sp>
        <p:nvSpPr>
          <p:cNvPr id="1502" name="Google Shape;1502;p52"/>
          <p:cNvSpPr/>
          <p:nvPr/>
        </p:nvSpPr>
        <p:spPr>
          <a:xfrm>
            <a:off x="8918263" y="8105620"/>
            <a:ext cx="1722600" cy="523200"/>
          </a:xfrm>
          <a:prstGeom prst="rect">
            <a:avLst/>
          </a:prstGeom>
          <a:solidFill>
            <a:srgbClr val="FF7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Inicio</a:t>
            </a:r>
            <a:endParaRPr sz="3000"/>
          </a:p>
        </p:txBody>
      </p:sp>
      <p:cxnSp>
        <p:nvCxnSpPr>
          <p:cNvPr id="1503" name="Google Shape;1503;p52"/>
          <p:cNvCxnSpPr>
            <a:stCxn id="1502" idx="3"/>
          </p:cNvCxnSpPr>
          <p:nvPr/>
        </p:nvCxnSpPr>
        <p:spPr>
          <a:xfrm flipH="1" rot="10800000">
            <a:off x="10640863" y="7296520"/>
            <a:ext cx="963000" cy="1070700"/>
          </a:xfrm>
          <a:prstGeom prst="straightConnector1">
            <a:avLst/>
          </a:prstGeom>
          <a:noFill/>
          <a:ln cap="flat" cmpd="sng" w="38100">
            <a:solidFill>
              <a:srgbClr val="FF70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4" name="Google Shape;1504;p52"/>
          <p:cNvSpPr/>
          <p:nvPr/>
        </p:nvSpPr>
        <p:spPr>
          <a:xfrm>
            <a:off x="12685138" y="8029420"/>
            <a:ext cx="1722600" cy="523200"/>
          </a:xfrm>
          <a:prstGeom prst="rect">
            <a:avLst/>
          </a:prstGeom>
          <a:solidFill>
            <a:srgbClr val="FF7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Fin</a:t>
            </a:r>
            <a:endParaRPr sz="3000"/>
          </a:p>
        </p:txBody>
      </p:sp>
      <p:cxnSp>
        <p:nvCxnSpPr>
          <p:cNvPr id="1505" name="Google Shape;1505;p52"/>
          <p:cNvCxnSpPr>
            <a:stCxn id="1504" idx="1"/>
          </p:cNvCxnSpPr>
          <p:nvPr/>
        </p:nvCxnSpPr>
        <p:spPr>
          <a:xfrm rot="10800000">
            <a:off x="12159238" y="7276120"/>
            <a:ext cx="525900" cy="1014900"/>
          </a:xfrm>
          <a:prstGeom prst="straightConnector1">
            <a:avLst/>
          </a:prstGeom>
          <a:noFill/>
          <a:ln cap="flat" cmpd="sng" w="38100">
            <a:solidFill>
              <a:srgbClr val="FF70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6" name="Google Shape;1506;p52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Slicing [:] - Índice final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7" name="Google Shape;1507;p52"/>
          <p:cNvPicPr preferRelativeResize="0"/>
          <p:nvPr/>
        </p:nvPicPr>
        <p:blipFill rotWithShape="1">
          <a:blip r:embed="rId4">
            <a:alphaModFix/>
          </a:blip>
          <a:srcRect b="29565" l="6828" r="62247" t="57870"/>
          <a:stretch/>
        </p:blipFill>
        <p:spPr>
          <a:xfrm>
            <a:off x="6325725" y="6598075"/>
            <a:ext cx="6177027" cy="6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53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3" name="Google Shape;1513;p53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14" name="Google Shape;1514;p53"/>
          <p:cNvCxnSpPr>
            <a:stCxn id="1513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5" name="Google Shape;1515;p53"/>
          <p:cNvCxnSpPr>
            <a:stCxn id="1513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16" name="Google Shape;1516;p53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517" name="Google Shape;1517;p5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518" name="Google Shape;1518;p5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5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5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5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5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5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5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5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5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5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5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5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0" name="Google Shape;1530;p5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31" name="Google Shape;1531;p53"/>
          <p:cNvGrpSpPr/>
          <p:nvPr/>
        </p:nvGrpSpPr>
        <p:grpSpPr>
          <a:xfrm flipH="1">
            <a:off x="8340778" y="6288007"/>
            <a:ext cx="4979337" cy="3667027"/>
            <a:chOff x="12616253" y="4062668"/>
            <a:chExt cx="4520095" cy="3328819"/>
          </a:xfrm>
        </p:grpSpPr>
        <p:sp>
          <p:nvSpPr>
            <p:cNvPr id="1532" name="Google Shape;1532;p53"/>
            <p:cNvSpPr/>
            <p:nvPr/>
          </p:nvSpPr>
          <p:spPr>
            <a:xfrm>
              <a:off x="13221814" y="5007241"/>
              <a:ext cx="3127456" cy="1669069"/>
            </a:xfrm>
            <a:custGeom>
              <a:rect b="b" l="l" r="r" t="t"/>
              <a:pathLst>
                <a:path extrusionOk="0" h="23632" w="44281">
                  <a:moveTo>
                    <a:pt x="18419" y="0"/>
                  </a:moveTo>
                  <a:cubicBezTo>
                    <a:pt x="17957" y="0"/>
                    <a:pt x="17488" y="94"/>
                    <a:pt x="17038" y="292"/>
                  </a:cubicBezTo>
                  <a:cubicBezTo>
                    <a:pt x="16693" y="449"/>
                    <a:pt x="16380" y="669"/>
                    <a:pt x="16114" y="904"/>
                  </a:cubicBezTo>
                  <a:lnTo>
                    <a:pt x="0" y="904"/>
                  </a:lnTo>
                  <a:lnTo>
                    <a:pt x="0" y="14525"/>
                  </a:lnTo>
                  <a:cubicBezTo>
                    <a:pt x="0" y="15904"/>
                    <a:pt x="1113" y="17033"/>
                    <a:pt x="2508" y="17033"/>
                  </a:cubicBezTo>
                  <a:lnTo>
                    <a:pt x="15878" y="17033"/>
                  </a:lnTo>
                  <a:cubicBezTo>
                    <a:pt x="17273" y="17033"/>
                    <a:pt x="18402" y="15904"/>
                    <a:pt x="18402" y="14525"/>
                  </a:cubicBezTo>
                  <a:lnTo>
                    <a:pt x="18402" y="11923"/>
                  </a:lnTo>
                  <a:lnTo>
                    <a:pt x="22650" y="21578"/>
                  </a:lnTo>
                  <a:cubicBezTo>
                    <a:pt x="23214" y="22863"/>
                    <a:pt x="24468" y="23631"/>
                    <a:pt x="25800" y="23631"/>
                  </a:cubicBezTo>
                  <a:cubicBezTo>
                    <a:pt x="26208" y="23631"/>
                    <a:pt x="26631" y="23569"/>
                    <a:pt x="27039" y="23412"/>
                  </a:cubicBezTo>
                  <a:lnTo>
                    <a:pt x="41616" y="17816"/>
                  </a:lnTo>
                  <a:cubicBezTo>
                    <a:pt x="43387" y="17142"/>
                    <a:pt x="44280" y="15136"/>
                    <a:pt x="43591" y="13365"/>
                  </a:cubicBezTo>
                  <a:cubicBezTo>
                    <a:pt x="43069" y="11994"/>
                    <a:pt x="41750" y="11149"/>
                    <a:pt x="40359" y="11149"/>
                  </a:cubicBezTo>
                  <a:cubicBezTo>
                    <a:pt x="39953" y="11149"/>
                    <a:pt x="39540" y="11222"/>
                    <a:pt x="39139" y="11374"/>
                  </a:cubicBezTo>
                  <a:lnTo>
                    <a:pt x="27634" y="15794"/>
                  </a:lnTo>
                  <a:lnTo>
                    <a:pt x="21584" y="2064"/>
                  </a:lnTo>
                  <a:cubicBezTo>
                    <a:pt x="21014" y="773"/>
                    <a:pt x="19746" y="0"/>
                    <a:pt x="18419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3"/>
            <p:cNvSpPr/>
            <p:nvPr/>
          </p:nvSpPr>
          <p:spPr>
            <a:xfrm>
              <a:off x="16059137" y="5787817"/>
              <a:ext cx="1077211" cy="611210"/>
            </a:xfrm>
            <a:custGeom>
              <a:rect b="b" l="l" r="r" t="t"/>
              <a:pathLst>
                <a:path extrusionOk="0" h="8654" w="15252">
                  <a:moveTo>
                    <a:pt x="9633" y="0"/>
                  </a:moveTo>
                  <a:cubicBezTo>
                    <a:pt x="9597" y="0"/>
                    <a:pt x="9558" y="3"/>
                    <a:pt x="9515" y="9"/>
                  </a:cubicBezTo>
                  <a:cubicBezTo>
                    <a:pt x="9087" y="70"/>
                    <a:pt x="8072" y="90"/>
                    <a:pt x="6942" y="90"/>
                  </a:cubicBezTo>
                  <a:cubicBezTo>
                    <a:pt x="4886" y="90"/>
                    <a:pt x="2446" y="24"/>
                    <a:pt x="2446" y="24"/>
                  </a:cubicBezTo>
                  <a:lnTo>
                    <a:pt x="1" y="6984"/>
                  </a:lnTo>
                  <a:cubicBezTo>
                    <a:pt x="3376" y="8128"/>
                    <a:pt x="4770" y="8654"/>
                    <a:pt x="6731" y="8654"/>
                  </a:cubicBezTo>
                  <a:cubicBezTo>
                    <a:pt x="7511" y="8654"/>
                    <a:pt x="8380" y="8571"/>
                    <a:pt x="9499" y="8410"/>
                  </a:cubicBezTo>
                  <a:cubicBezTo>
                    <a:pt x="13433" y="7830"/>
                    <a:pt x="15252" y="4397"/>
                    <a:pt x="13010" y="4382"/>
                  </a:cubicBezTo>
                  <a:cubicBezTo>
                    <a:pt x="10753" y="4366"/>
                    <a:pt x="6521" y="2375"/>
                    <a:pt x="6521" y="2375"/>
                  </a:cubicBezTo>
                  <a:cubicBezTo>
                    <a:pt x="9137" y="1997"/>
                    <a:pt x="10615" y="0"/>
                    <a:pt x="96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3"/>
            <p:cNvSpPr/>
            <p:nvPr/>
          </p:nvSpPr>
          <p:spPr>
            <a:xfrm>
              <a:off x="16384590" y="5987622"/>
              <a:ext cx="235896" cy="332232"/>
            </a:xfrm>
            <a:custGeom>
              <a:rect b="b" l="l" r="r" t="t"/>
              <a:pathLst>
                <a:path extrusionOk="0" h="4704" w="3340">
                  <a:moveTo>
                    <a:pt x="2932" y="1"/>
                  </a:moveTo>
                  <a:cubicBezTo>
                    <a:pt x="2916" y="32"/>
                    <a:pt x="1459" y="3465"/>
                    <a:pt x="1" y="4311"/>
                  </a:cubicBezTo>
                  <a:lnTo>
                    <a:pt x="220" y="4703"/>
                  </a:lnTo>
                  <a:cubicBezTo>
                    <a:pt x="1819" y="3778"/>
                    <a:pt x="3277" y="314"/>
                    <a:pt x="3339" y="173"/>
                  </a:cubicBezTo>
                  <a:lnTo>
                    <a:pt x="2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3"/>
            <p:cNvSpPr/>
            <p:nvPr/>
          </p:nvSpPr>
          <p:spPr>
            <a:xfrm>
              <a:off x="16568363" y="6068491"/>
              <a:ext cx="457313" cy="141749"/>
            </a:xfrm>
            <a:custGeom>
              <a:rect b="b" l="l" r="r" t="t"/>
              <a:pathLst>
                <a:path extrusionOk="0" h="2007" w="6475">
                  <a:moveTo>
                    <a:pt x="189" y="0"/>
                  </a:moveTo>
                  <a:lnTo>
                    <a:pt x="1" y="392"/>
                  </a:lnTo>
                  <a:cubicBezTo>
                    <a:pt x="142" y="455"/>
                    <a:pt x="3386" y="1928"/>
                    <a:pt x="6459" y="2007"/>
                  </a:cubicBezTo>
                  <a:lnTo>
                    <a:pt x="6474" y="1568"/>
                  </a:lnTo>
                  <a:cubicBezTo>
                    <a:pt x="3480" y="1489"/>
                    <a:pt x="220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3"/>
            <p:cNvSpPr/>
            <p:nvPr/>
          </p:nvSpPr>
          <p:spPr>
            <a:xfrm>
              <a:off x="16518570" y="6161437"/>
              <a:ext cx="419598" cy="155098"/>
            </a:xfrm>
            <a:custGeom>
              <a:rect b="b" l="l" r="r" t="t"/>
              <a:pathLst>
                <a:path extrusionOk="0" h="2196" w="5941">
                  <a:moveTo>
                    <a:pt x="157" y="1"/>
                  </a:moveTo>
                  <a:lnTo>
                    <a:pt x="0" y="408"/>
                  </a:lnTo>
                  <a:cubicBezTo>
                    <a:pt x="16" y="424"/>
                    <a:pt x="47" y="440"/>
                    <a:pt x="110" y="455"/>
                  </a:cubicBezTo>
                  <a:cubicBezTo>
                    <a:pt x="1584" y="1114"/>
                    <a:pt x="4295" y="2195"/>
                    <a:pt x="5878" y="2195"/>
                  </a:cubicBezTo>
                  <a:lnTo>
                    <a:pt x="5941" y="2195"/>
                  </a:lnTo>
                  <a:lnTo>
                    <a:pt x="5941" y="1756"/>
                  </a:lnTo>
                  <a:cubicBezTo>
                    <a:pt x="5927" y="1757"/>
                    <a:pt x="5912" y="1757"/>
                    <a:pt x="5898" y="1757"/>
                  </a:cubicBezTo>
                  <a:cubicBezTo>
                    <a:pt x="4777" y="1757"/>
                    <a:pt x="2789" y="1162"/>
                    <a:pt x="283" y="64"/>
                  </a:cubicBezTo>
                  <a:cubicBezTo>
                    <a:pt x="220" y="32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3"/>
            <p:cNvSpPr/>
            <p:nvPr/>
          </p:nvSpPr>
          <p:spPr>
            <a:xfrm>
              <a:off x="16458819" y="6241175"/>
              <a:ext cx="313304" cy="148388"/>
            </a:xfrm>
            <a:custGeom>
              <a:rect b="b" l="l" r="r" t="t"/>
              <a:pathLst>
                <a:path extrusionOk="0" h="2101" w="4436">
                  <a:moveTo>
                    <a:pt x="204" y="0"/>
                  </a:moveTo>
                  <a:lnTo>
                    <a:pt x="0" y="377"/>
                  </a:lnTo>
                  <a:cubicBezTo>
                    <a:pt x="110" y="439"/>
                    <a:pt x="2774" y="1960"/>
                    <a:pt x="4405" y="2101"/>
                  </a:cubicBezTo>
                  <a:lnTo>
                    <a:pt x="4436" y="1662"/>
                  </a:lnTo>
                  <a:cubicBezTo>
                    <a:pt x="2915" y="1536"/>
                    <a:pt x="235" y="16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3"/>
            <p:cNvSpPr/>
            <p:nvPr/>
          </p:nvSpPr>
          <p:spPr>
            <a:xfrm>
              <a:off x="16267277" y="5947788"/>
              <a:ext cx="265771" cy="140690"/>
            </a:xfrm>
            <a:custGeom>
              <a:rect b="b" l="l" r="r" t="t"/>
              <a:pathLst>
                <a:path extrusionOk="0" h="1992" w="3763">
                  <a:moveTo>
                    <a:pt x="3386" y="1"/>
                  </a:moveTo>
                  <a:cubicBezTo>
                    <a:pt x="3344" y="71"/>
                    <a:pt x="2450" y="1557"/>
                    <a:pt x="737" y="1557"/>
                  </a:cubicBezTo>
                  <a:cubicBezTo>
                    <a:pt x="534" y="1557"/>
                    <a:pt x="320" y="1536"/>
                    <a:pt x="94" y="1490"/>
                  </a:cubicBezTo>
                  <a:lnTo>
                    <a:pt x="0" y="1913"/>
                  </a:lnTo>
                  <a:cubicBezTo>
                    <a:pt x="251" y="1976"/>
                    <a:pt x="502" y="1991"/>
                    <a:pt x="721" y="1991"/>
                  </a:cubicBezTo>
                  <a:cubicBezTo>
                    <a:pt x="2712" y="1991"/>
                    <a:pt x="3762" y="236"/>
                    <a:pt x="3762" y="220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3"/>
            <p:cNvSpPr/>
            <p:nvPr/>
          </p:nvSpPr>
          <p:spPr>
            <a:xfrm>
              <a:off x="15932926" y="5788594"/>
              <a:ext cx="337741" cy="492486"/>
            </a:xfrm>
            <a:custGeom>
              <a:rect b="b" l="l" r="r" t="t"/>
              <a:pathLst>
                <a:path extrusionOk="0" h="6973" w="4782">
                  <a:moveTo>
                    <a:pt x="3745" y="1"/>
                  </a:moveTo>
                  <a:cubicBezTo>
                    <a:pt x="2919" y="1"/>
                    <a:pt x="1216" y="93"/>
                    <a:pt x="1" y="781"/>
                  </a:cubicBezTo>
                  <a:lnTo>
                    <a:pt x="1788" y="6973"/>
                  </a:lnTo>
                  <a:lnTo>
                    <a:pt x="4781" y="499"/>
                  </a:lnTo>
                  <a:lnTo>
                    <a:pt x="4233" y="13"/>
                  </a:lnTo>
                  <a:cubicBezTo>
                    <a:pt x="4233" y="13"/>
                    <a:pt x="4048" y="1"/>
                    <a:pt x="3745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3"/>
            <p:cNvSpPr/>
            <p:nvPr/>
          </p:nvSpPr>
          <p:spPr>
            <a:xfrm>
              <a:off x="14044343" y="5404238"/>
              <a:ext cx="342120" cy="302286"/>
            </a:xfrm>
            <a:custGeom>
              <a:rect b="b" l="l" r="r" t="t"/>
              <a:pathLst>
                <a:path extrusionOk="0" h="4280" w="4844">
                  <a:moveTo>
                    <a:pt x="0" y="1"/>
                  </a:moveTo>
                  <a:lnTo>
                    <a:pt x="0" y="3230"/>
                  </a:lnTo>
                  <a:cubicBezTo>
                    <a:pt x="0" y="3809"/>
                    <a:pt x="471" y="4280"/>
                    <a:pt x="1051" y="4280"/>
                  </a:cubicBezTo>
                  <a:lnTo>
                    <a:pt x="3794" y="4280"/>
                  </a:lnTo>
                  <a:cubicBezTo>
                    <a:pt x="4373" y="4280"/>
                    <a:pt x="4844" y="3809"/>
                    <a:pt x="4844" y="3230"/>
                  </a:cubicBezTo>
                  <a:lnTo>
                    <a:pt x="484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3"/>
            <p:cNvSpPr/>
            <p:nvPr/>
          </p:nvSpPr>
          <p:spPr>
            <a:xfrm>
              <a:off x="14026616" y="5386511"/>
              <a:ext cx="377575" cy="337741"/>
            </a:xfrm>
            <a:custGeom>
              <a:rect b="b" l="l" r="r" t="t"/>
              <a:pathLst>
                <a:path extrusionOk="0" h="4782" w="5346">
                  <a:moveTo>
                    <a:pt x="4860" y="487"/>
                  </a:moveTo>
                  <a:lnTo>
                    <a:pt x="4860" y="3402"/>
                  </a:lnTo>
                  <a:cubicBezTo>
                    <a:pt x="4860" y="3888"/>
                    <a:pt x="4452" y="4296"/>
                    <a:pt x="3966" y="4296"/>
                  </a:cubicBezTo>
                  <a:lnTo>
                    <a:pt x="1380" y="4296"/>
                  </a:lnTo>
                  <a:cubicBezTo>
                    <a:pt x="894" y="4296"/>
                    <a:pt x="486" y="3888"/>
                    <a:pt x="486" y="3402"/>
                  </a:cubicBezTo>
                  <a:lnTo>
                    <a:pt x="486" y="487"/>
                  </a:lnTo>
                  <a:close/>
                  <a:moveTo>
                    <a:pt x="1" y="1"/>
                  </a:moveTo>
                  <a:lnTo>
                    <a:pt x="1" y="3402"/>
                  </a:lnTo>
                  <a:cubicBezTo>
                    <a:pt x="1" y="4155"/>
                    <a:pt x="612" y="4781"/>
                    <a:pt x="1380" y="4781"/>
                  </a:cubicBezTo>
                  <a:lnTo>
                    <a:pt x="3966" y="4781"/>
                  </a:lnTo>
                  <a:cubicBezTo>
                    <a:pt x="4734" y="4781"/>
                    <a:pt x="5346" y="4155"/>
                    <a:pt x="5346" y="3402"/>
                  </a:cubicBezTo>
                  <a:lnTo>
                    <a:pt x="534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3"/>
            <p:cNvSpPr/>
            <p:nvPr/>
          </p:nvSpPr>
          <p:spPr>
            <a:xfrm>
              <a:off x="14523693" y="5357766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0" y="7696"/>
                  </a:moveTo>
                  <a:lnTo>
                    <a:pt x="0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3"/>
            <p:cNvSpPr/>
            <p:nvPr/>
          </p:nvSpPr>
          <p:spPr>
            <a:xfrm>
              <a:off x="14505965" y="5357766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6" y="769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3"/>
            <p:cNvSpPr/>
            <p:nvPr/>
          </p:nvSpPr>
          <p:spPr>
            <a:xfrm>
              <a:off x="13366813" y="4073615"/>
              <a:ext cx="894568" cy="894497"/>
            </a:xfrm>
            <a:custGeom>
              <a:rect b="b" l="l" r="r" t="t"/>
              <a:pathLst>
                <a:path extrusionOk="0" h="12665" w="12666">
                  <a:moveTo>
                    <a:pt x="6333" y="0"/>
                  </a:moveTo>
                  <a:cubicBezTo>
                    <a:pt x="2838" y="0"/>
                    <a:pt x="1" y="2837"/>
                    <a:pt x="1" y="6333"/>
                  </a:cubicBezTo>
                  <a:cubicBezTo>
                    <a:pt x="1" y="8433"/>
                    <a:pt x="1020" y="10298"/>
                    <a:pt x="2603" y="11442"/>
                  </a:cubicBezTo>
                  <a:cubicBezTo>
                    <a:pt x="3653" y="12210"/>
                    <a:pt x="4938" y="12665"/>
                    <a:pt x="6333" y="12665"/>
                  </a:cubicBezTo>
                  <a:cubicBezTo>
                    <a:pt x="7712" y="12665"/>
                    <a:pt x="8982" y="12226"/>
                    <a:pt x="10017" y="11474"/>
                  </a:cubicBezTo>
                  <a:cubicBezTo>
                    <a:pt x="11615" y="10329"/>
                    <a:pt x="12666" y="8449"/>
                    <a:pt x="12666" y="6333"/>
                  </a:cubicBezTo>
                  <a:cubicBezTo>
                    <a:pt x="12666" y="2837"/>
                    <a:pt x="9828" y="0"/>
                    <a:pt x="63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3"/>
            <p:cNvSpPr/>
            <p:nvPr/>
          </p:nvSpPr>
          <p:spPr>
            <a:xfrm>
              <a:off x="13519580" y="4062668"/>
              <a:ext cx="586844" cy="120561"/>
            </a:xfrm>
            <a:custGeom>
              <a:rect b="b" l="l" r="r" t="t"/>
              <a:pathLst>
                <a:path extrusionOk="0" h="1707" w="8309">
                  <a:moveTo>
                    <a:pt x="4183" y="0"/>
                  </a:moveTo>
                  <a:cubicBezTo>
                    <a:pt x="1721" y="0"/>
                    <a:pt x="1" y="1707"/>
                    <a:pt x="1" y="1707"/>
                  </a:cubicBezTo>
                  <a:lnTo>
                    <a:pt x="8308" y="1707"/>
                  </a:lnTo>
                  <a:cubicBezTo>
                    <a:pt x="6830" y="427"/>
                    <a:pt x="5414" y="0"/>
                    <a:pt x="418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3"/>
            <p:cNvSpPr/>
            <p:nvPr/>
          </p:nvSpPr>
          <p:spPr>
            <a:xfrm>
              <a:off x="13580461" y="4425623"/>
              <a:ext cx="122962" cy="50993"/>
            </a:xfrm>
            <a:custGeom>
              <a:rect b="b" l="l" r="r" t="t"/>
              <a:pathLst>
                <a:path extrusionOk="0" h="722" w="1741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380" y="722"/>
                  </a:lnTo>
                  <a:cubicBezTo>
                    <a:pt x="1584" y="722"/>
                    <a:pt x="1741" y="549"/>
                    <a:pt x="1741" y="361"/>
                  </a:cubicBezTo>
                  <a:cubicBezTo>
                    <a:pt x="1741" y="157"/>
                    <a:pt x="1584" y="1"/>
                    <a:pt x="1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3"/>
            <p:cNvSpPr/>
            <p:nvPr/>
          </p:nvSpPr>
          <p:spPr>
            <a:xfrm>
              <a:off x="13920321" y="4425623"/>
              <a:ext cx="126282" cy="50993"/>
            </a:xfrm>
            <a:custGeom>
              <a:rect b="b" l="l" r="r" t="t"/>
              <a:pathLst>
                <a:path extrusionOk="0" h="722" w="1788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427" y="722"/>
                  </a:lnTo>
                  <a:cubicBezTo>
                    <a:pt x="1631" y="722"/>
                    <a:pt x="1788" y="549"/>
                    <a:pt x="1788" y="361"/>
                  </a:cubicBezTo>
                  <a:cubicBezTo>
                    <a:pt x="1788" y="157"/>
                    <a:pt x="1631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3"/>
            <p:cNvSpPr/>
            <p:nvPr/>
          </p:nvSpPr>
          <p:spPr>
            <a:xfrm>
              <a:off x="13548396" y="4588349"/>
              <a:ext cx="528082" cy="379764"/>
            </a:xfrm>
            <a:custGeom>
              <a:rect b="b" l="l" r="r" t="t"/>
              <a:pathLst>
                <a:path extrusionOk="0" h="5377" w="7477">
                  <a:moveTo>
                    <a:pt x="3746" y="1"/>
                  </a:moveTo>
                  <a:cubicBezTo>
                    <a:pt x="1677" y="1"/>
                    <a:pt x="0" y="1678"/>
                    <a:pt x="0" y="3731"/>
                  </a:cubicBezTo>
                  <a:cubicBezTo>
                    <a:pt x="0" y="3872"/>
                    <a:pt x="16" y="4029"/>
                    <a:pt x="32" y="4154"/>
                  </a:cubicBezTo>
                  <a:cubicBezTo>
                    <a:pt x="1082" y="4922"/>
                    <a:pt x="2367" y="5377"/>
                    <a:pt x="3762" y="5377"/>
                  </a:cubicBezTo>
                  <a:cubicBezTo>
                    <a:pt x="5141" y="5377"/>
                    <a:pt x="6411" y="4938"/>
                    <a:pt x="7446" y="4186"/>
                  </a:cubicBezTo>
                  <a:cubicBezTo>
                    <a:pt x="7477" y="4045"/>
                    <a:pt x="7477" y="3888"/>
                    <a:pt x="7477" y="3731"/>
                  </a:cubicBezTo>
                  <a:cubicBezTo>
                    <a:pt x="7477" y="1678"/>
                    <a:pt x="5800" y="1"/>
                    <a:pt x="3746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3"/>
            <p:cNvSpPr/>
            <p:nvPr/>
          </p:nvSpPr>
          <p:spPr>
            <a:xfrm>
              <a:off x="13718891" y="4678540"/>
              <a:ext cx="190482" cy="79244"/>
            </a:xfrm>
            <a:custGeom>
              <a:rect b="b" l="l" r="r" t="t"/>
              <a:pathLst>
                <a:path extrusionOk="0" h="1122" w="2697">
                  <a:moveTo>
                    <a:pt x="2278" y="1"/>
                  </a:moveTo>
                  <a:cubicBezTo>
                    <a:pt x="2216" y="1"/>
                    <a:pt x="2155" y="18"/>
                    <a:pt x="2100" y="56"/>
                  </a:cubicBezTo>
                  <a:cubicBezTo>
                    <a:pt x="1597" y="368"/>
                    <a:pt x="874" y="404"/>
                    <a:pt x="554" y="404"/>
                  </a:cubicBezTo>
                  <a:cubicBezTo>
                    <a:pt x="456" y="404"/>
                    <a:pt x="396" y="401"/>
                    <a:pt x="392" y="401"/>
                  </a:cubicBezTo>
                  <a:cubicBezTo>
                    <a:pt x="188" y="401"/>
                    <a:pt x="31" y="542"/>
                    <a:pt x="16" y="746"/>
                  </a:cubicBezTo>
                  <a:cubicBezTo>
                    <a:pt x="0" y="934"/>
                    <a:pt x="157" y="1106"/>
                    <a:pt x="345" y="1106"/>
                  </a:cubicBezTo>
                  <a:cubicBezTo>
                    <a:pt x="361" y="1122"/>
                    <a:pt x="423" y="1122"/>
                    <a:pt x="533" y="1122"/>
                  </a:cubicBezTo>
                  <a:cubicBezTo>
                    <a:pt x="925" y="1122"/>
                    <a:pt x="1818" y="1075"/>
                    <a:pt x="2477" y="652"/>
                  </a:cubicBezTo>
                  <a:cubicBezTo>
                    <a:pt x="2633" y="558"/>
                    <a:pt x="2696" y="338"/>
                    <a:pt x="2586" y="166"/>
                  </a:cubicBezTo>
                  <a:cubicBezTo>
                    <a:pt x="2515" y="63"/>
                    <a:pt x="2396" y="1"/>
                    <a:pt x="2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3"/>
            <p:cNvSpPr/>
            <p:nvPr/>
          </p:nvSpPr>
          <p:spPr>
            <a:xfrm>
              <a:off x="14212578" y="4401256"/>
              <a:ext cx="203760" cy="203760"/>
            </a:xfrm>
            <a:custGeom>
              <a:rect b="b" l="l" r="r" t="t"/>
              <a:pathLst>
                <a:path extrusionOk="0" h="2885" w="2885">
                  <a:moveTo>
                    <a:pt x="1443" y="1"/>
                  </a:moveTo>
                  <a:cubicBezTo>
                    <a:pt x="643" y="1"/>
                    <a:pt x="1" y="643"/>
                    <a:pt x="1" y="1443"/>
                  </a:cubicBezTo>
                  <a:cubicBezTo>
                    <a:pt x="1" y="2242"/>
                    <a:pt x="643" y="2885"/>
                    <a:pt x="1443" y="2885"/>
                  </a:cubicBezTo>
                  <a:cubicBezTo>
                    <a:pt x="2242" y="2885"/>
                    <a:pt x="2885" y="2242"/>
                    <a:pt x="2885" y="1443"/>
                  </a:cubicBezTo>
                  <a:cubicBezTo>
                    <a:pt x="2885" y="643"/>
                    <a:pt x="2242" y="1"/>
                    <a:pt x="1443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3"/>
            <p:cNvSpPr/>
            <p:nvPr/>
          </p:nvSpPr>
          <p:spPr>
            <a:xfrm>
              <a:off x="13208536" y="4401256"/>
              <a:ext cx="204820" cy="203760"/>
            </a:xfrm>
            <a:custGeom>
              <a:rect b="b" l="l" r="r" t="t"/>
              <a:pathLst>
                <a:path extrusionOk="0" h="2885" w="2900">
                  <a:moveTo>
                    <a:pt x="1442" y="1"/>
                  </a:moveTo>
                  <a:cubicBezTo>
                    <a:pt x="659" y="1"/>
                    <a:pt x="0" y="643"/>
                    <a:pt x="0" y="1443"/>
                  </a:cubicBezTo>
                  <a:cubicBezTo>
                    <a:pt x="0" y="2242"/>
                    <a:pt x="659" y="2885"/>
                    <a:pt x="1442" y="2885"/>
                  </a:cubicBezTo>
                  <a:cubicBezTo>
                    <a:pt x="2242" y="2885"/>
                    <a:pt x="2900" y="2242"/>
                    <a:pt x="2900" y="1443"/>
                  </a:cubicBezTo>
                  <a:cubicBezTo>
                    <a:pt x="2900" y="643"/>
                    <a:pt x="2242" y="1"/>
                    <a:pt x="1442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3"/>
            <p:cNvSpPr/>
            <p:nvPr/>
          </p:nvSpPr>
          <p:spPr>
            <a:xfrm>
              <a:off x="14215898" y="5978794"/>
              <a:ext cx="1688350" cy="1180186"/>
            </a:xfrm>
            <a:custGeom>
              <a:rect b="b" l="l" r="r" t="t"/>
              <a:pathLst>
                <a:path extrusionOk="0" h="16710" w="23905">
                  <a:moveTo>
                    <a:pt x="1020" y="1"/>
                  </a:moveTo>
                  <a:cubicBezTo>
                    <a:pt x="455" y="1"/>
                    <a:pt x="1" y="455"/>
                    <a:pt x="1" y="1019"/>
                  </a:cubicBezTo>
                  <a:lnTo>
                    <a:pt x="1" y="15691"/>
                  </a:lnTo>
                  <a:cubicBezTo>
                    <a:pt x="1" y="16255"/>
                    <a:pt x="455" y="16709"/>
                    <a:pt x="1020" y="16709"/>
                  </a:cubicBezTo>
                  <a:lnTo>
                    <a:pt x="22885" y="16709"/>
                  </a:lnTo>
                  <a:cubicBezTo>
                    <a:pt x="23450" y="16709"/>
                    <a:pt x="23904" y="16255"/>
                    <a:pt x="23904" y="15691"/>
                  </a:cubicBezTo>
                  <a:lnTo>
                    <a:pt x="23904" y="1019"/>
                  </a:lnTo>
                  <a:cubicBezTo>
                    <a:pt x="23904" y="455"/>
                    <a:pt x="23450" y="1"/>
                    <a:pt x="22885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3"/>
            <p:cNvSpPr/>
            <p:nvPr/>
          </p:nvSpPr>
          <p:spPr>
            <a:xfrm>
              <a:off x="14215898" y="7245288"/>
              <a:ext cx="1688350" cy="146199"/>
            </a:xfrm>
            <a:custGeom>
              <a:rect b="b" l="l" r="r" t="t"/>
              <a:pathLst>
                <a:path extrusionOk="0" h="2070" w="23905">
                  <a:moveTo>
                    <a:pt x="1" y="0"/>
                  </a:moveTo>
                  <a:lnTo>
                    <a:pt x="1" y="1176"/>
                  </a:lnTo>
                  <a:cubicBezTo>
                    <a:pt x="1" y="1661"/>
                    <a:pt x="393" y="2069"/>
                    <a:pt x="894" y="2069"/>
                  </a:cubicBezTo>
                  <a:lnTo>
                    <a:pt x="23011" y="2069"/>
                  </a:lnTo>
                  <a:cubicBezTo>
                    <a:pt x="23512" y="2069"/>
                    <a:pt x="23904" y="1661"/>
                    <a:pt x="23904" y="1176"/>
                  </a:cubicBezTo>
                  <a:lnTo>
                    <a:pt x="23904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3"/>
            <p:cNvSpPr/>
            <p:nvPr/>
          </p:nvSpPr>
          <p:spPr>
            <a:xfrm>
              <a:off x="14955440" y="6463652"/>
              <a:ext cx="209269" cy="210470"/>
            </a:xfrm>
            <a:custGeom>
              <a:rect b="b" l="l" r="r" t="t"/>
              <a:pathLst>
                <a:path extrusionOk="0" h="2980" w="2963">
                  <a:moveTo>
                    <a:pt x="1474" y="1"/>
                  </a:moveTo>
                  <a:cubicBezTo>
                    <a:pt x="659" y="1"/>
                    <a:pt x="0" y="675"/>
                    <a:pt x="0" y="1490"/>
                  </a:cubicBezTo>
                  <a:cubicBezTo>
                    <a:pt x="0" y="2305"/>
                    <a:pt x="659" y="2979"/>
                    <a:pt x="1474" y="2979"/>
                  </a:cubicBezTo>
                  <a:cubicBezTo>
                    <a:pt x="2304" y="2979"/>
                    <a:pt x="2963" y="2305"/>
                    <a:pt x="2963" y="1490"/>
                  </a:cubicBezTo>
                  <a:cubicBezTo>
                    <a:pt x="2963" y="675"/>
                    <a:pt x="2304" y="1"/>
                    <a:pt x="147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3"/>
            <p:cNvSpPr/>
            <p:nvPr/>
          </p:nvSpPr>
          <p:spPr>
            <a:xfrm>
              <a:off x="12616253" y="5050747"/>
              <a:ext cx="1572027" cy="2105688"/>
            </a:xfrm>
            <a:custGeom>
              <a:rect b="b" l="l" r="r" t="t"/>
              <a:pathLst>
                <a:path extrusionOk="0" h="29814" w="22258">
                  <a:moveTo>
                    <a:pt x="8043" y="0"/>
                  </a:moveTo>
                  <a:cubicBezTo>
                    <a:pt x="6540" y="0"/>
                    <a:pt x="5163" y="993"/>
                    <a:pt x="4734" y="2513"/>
                  </a:cubicBezTo>
                  <a:lnTo>
                    <a:pt x="377" y="18062"/>
                  </a:lnTo>
                  <a:cubicBezTo>
                    <a:pt x="0" y="19442"/>
                    <a:pt x="502" y="20884"/>
                    <a:pt x="1615" y="21730"/>
                  </a:cubicBezTo>
                  <a:cubicBezTo>
                    <a:pt x="1772" y="21856"/>
                    <a:pt x="1960" y="21965"/>
                    <a:pt x="2148" y="22075"/>
                  </a:cubicBezTo>
                  <a:lnTo>
                    <a:pt x="16772" y="29442"/>
                  </a:lnTo>
                  <a:cubicBezTo>
                    <a:pt x="17268" y="29694"/>
                    <a:pt x="17797" y="29814"/>
                    <a:pt x="18320" y="29814"/>
                  </a:cubicBezTo>
                  <a:cubicBezTo>
                    <a:pt x="19580" y="29814"/>
                    <a:pt x="20797" y="29118"/>
                    <a:pt x="21396" y="27921"/>
                  </a:cubicBezTo>
                  <a:cubicBezTo>
                    <a:pt x="22258" y="26229"/>
                    <a:pt x="21568" y="24144"/>
                    <a:pt x="19876" y="23298"/>
                  </a:cubicBezTo>
                  <a:lnTo>
                    <a:pt x="7791" y="17185"/>
                  </a:lnTo>
                  <a:lnTo>
                    <a:pt x="11380" y="4379"/>
                  </a:lnTo>
                  <a:cubicBezTo>
                    <a:pt x="11882" y="2545"/>
                    <a:pt x="10816" y="632"/>
                    <a:pt x="8982" y="131"/>
                  </a:cubicBezTo>
                  <a:cubicBezTo>
                    <a:pt x="8668" y="43"/>
                    <a:pt x="8353" y="0"/>
                    <a:pt x="804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3"/>
            <p:cNvSpPr/>
            <p:nvPr/>
          </p:nvSpPr>
          <p:spPr>
            <a:xfrm>
              <a:off x="13811837" y="6669602"/>
              <a:ext cx="1129263" cy="683250"/>
            </a:xfrm>
            <a:custGeom>
              <a:rect b="b" l="l" r="r" t="t"/>
              <a:pathLst>
                <a:path extrusionOk="0" h="9674" w="15989">
                  <a:moveTo>
                    <a:pt x="3151" y="0"/>
                  </a:moveTo>
                  <a:lnTo>
                    <a:pt x="1" y="7054"/>
                  </a:lnTo>
                  <a:cubicBezTo>
                    <a:pt x="1666" y="8386"/>
                    <a:pt x="5868" y="9673"/>
                    <a:pt x="8506" y="9673"/>
                  </a:cubicBezTo>
                  <a:cubicBezTo>
                    <a:pt x="8972" y="9673"/>
                    <a:pt x="9389" y="9633"/>
                    <a:pt x="9734" y="9546"/>
                  </a:cubicBezTo>
                  <a:cubicBezTo>
                    <a:pt x="12039" y="8950"/>
                    <a:pt x="15989" y="4750"/>
                    <a:pt x="14264" y="4515"/>
                  </a:cubicBezTo>
                  <a:cubicBezTo>
                    <a:pt x="12540" y="4279"/>
                    <a:pt x="9170" y="2978"/>
                    <a:pt x="9170" y="2978"/>
                  </a:cubicBezTo>
                  <a:cubicBezTo>
                    <a:pt x="9170" y="2978"/>
                    <a:pt x="15565" y="1944"/>
                    <a:pt x="11756" y="1693"/>
                  </a:cubicBezTo>
                  <a:cubicBezTo>
                    <a:pt x="7963" y="1427"/>
                    <a:pt x="3151" y="0"/>
                    <a:pt x="3151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3"/>
            <p:cNvSpPr/>
            <p:nvPr/>
          </p:nvSpPr>
          <p:spPr>
            <a:xfrm>
              <a:off x="14386393" y="7030509"/>
              <a:ext cx="417409" cy="107424"/>
            </a:xfrm>
            <a:custGeom>
              <a:rect b="b" l="l" r="r" t="t"/>
              <a:pathLst>
                <a:path extrusionOk="0" h="1521" w="5910">
                  <a:moveTo>
                    <a:pt x="252" y="0"/>
                  </a:moveTo>
                  <a:lnTo>
                    <a:pt x="1" y="580"/>
                  </a:lnTo>
                  <a:cubicBezTo>
                    <a:pt x="1929" y="1380"/>
                    <a:pt x="5659" y="1505"/>
                    <a:pt x="5816" y="1521"/>
                  </a:cubicBezTo>
                  <a:lnTo>
                    <a:pt x="5910" y="909"/>
                  </a:lnTo>
                  <a:cubicBezTo>
                    <a:pt x="5863" y="909"/>
                    <a:pt x="2101" y="768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3"/>
            <p:cNvSpPr/>
            <p:nvPr/>
          </p:nvSpPr>
          <p:spPr>
            <a:xfrm>
              <a:off x="14265761" y="7154461"/>
              <a:ext cx="462822" cy="85389"/>
            </a:xfrm>
            <a:custGeom>
              <a:rect b="b" l="l" r="r" t="t"/>
              <a:pathLst>
                <a:path extrusionOk="0" h="1209" w="6553">
                  <a:moveTo>
                    <a:pt x="267" y="1"/>
                  </a:moveTo>
                  <a:lnTo>
                    <a:pt x="0" y="565"/>
                  </a:lnTo>
                  <a:cubicBezTo>
                    <a:pt x="1158" y="1055"/>
                    <a:pt x="2772" y="1208"/>
                    <a:pt x="4109" y="1208"/>
                  </a:cubicBezTo>
                  <a:cubicBezTo>
                    <a:pt x="5252" y="1208"/>
                    <a:pt x="6192" y="1097"/>
                    <a:pt x="6474" y="988"/>
                  </a:cubicBezTo>
                  <a:cubicBezTo>
                    <a:pt x="6521" y="988"/>
                    <a:pt x="6536" y="973"/>
                    <a:pt x="6552" y="957"/>
                  </a:cubicBezTo>
                  <a:lnTo>
                    <a:pt x="6380" y="737"/>
                  </a:lnTo>
                  <a:lnTo>
                    <a:pt x="6333" y="440"/>
                  </a:lnTo>
                  <a:cubicBezTo>
                    <a:pt x="6141" y="478"/>
                    <a:pt x="5212" y="591"/>
                    <a:pt x="4056" y="591"/>
                  </a:cubicBezTo>
                  <a:cubicBezTo>
                    <a:pt x="2844" y="591"/>
                    <a:pt x="1383" y="466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3"/>
            <p:cNvSpPr/>
            <p:nvPr/>
          </p:nvSpPr>
          <p:spPr>
            <a:xfrm>
              <a:off x="14204880" y="7251927"/>
              <a:ext cx="421858" cy="81080"/>
            </a:xfrm>
            <a:custGeom>
              <a:rect b="b" l="l" r="r" t="t"/>
              <a:pathLst>
                <a:path extrusionOk="0" h="1148" w="5973">
                  <a:moveTo>
                    <a:pt x="282" y="0"/>
                  </a:moveTo>
                  <a:lnTo>
                    <a:pt x="0" y="564"/>
                  </a:lnTo>
                  <a:cubicBezTo>
                    <a:pt x="945" y="1006"/>
                    <a:pt x="2046" y="1148"/>
                    <a:pt x="3045" y="1148"/>
                  </a:cubicBezTo>
                  <a:cubicBezTo>
                    <a:pt x="4384" y="1148"/>
                    <a:pt x="5537" y="894"/>
                    <a:pt x="5878" y="768"/>
                  </a:cubicBezTo>
                  <a:cubicBezTo>
                    <a:pt x="5925" y="752"/>
                    <a:pt x="5956" y="737"/>
                    <a:pt x="5972" y="737"/>
                  </a:cubicBezTo>
                  <a:lnTo>
                    <a:pt x="5816" y="434"/>
                  </a:lnTo>
                  <a:lnTo>
                    <a:pt x="5721" y="204"/>
                  </a:lnTo>
                  <a:cubicBezTo>
                    <a:pt x="5514" y="303"/>
                    <a:pt x="4428" y="543"/>
                    <a:pt x="3150" y="543"/>
                  </a:cubicBezTo>
                  <a:cubicBezTo>
                    <a:pt x="2208" y="543"/>
                    <a:pt x="1160" y="41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3"/>
            <p:cNvSpPr/>
            <p:nvPr/>
          </p:nvSpPr>
          <p:spPr>
            <a:xfrm>
              <a:off x="13294843" y="5321251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1" y="7696"/>
                  </a:moveTo>
                  <a:lnTo>
                    <a:pt x="1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3"/>
            <p:cNvSpPr/>
            <p:nvPr/>
          </p:nvSpPr>
          <p:spPr>
            <a:xfrm>
              <a:off x="13278245" y="5321251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7" y="7696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53"/>
          <p:cNvSpPr txBox="1"/>
          <p:nvPr/>
        </p:nvSpPr>
        <p:spPr>
          <a:xfrm>
            <a:off x="990375" y="3212575"/>
            <a:ext cx="98250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 este </a:t>
            </a:r>
            <a:r>
              <a:rPr b="1" lang="es-419" sz="5000" u="sng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-419" sz="5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podrás acceder al proyecto de Replit que usamos para los ejemplos de </a:t>
            </a:r>
            <a:r>
              <a:rPr b="1" lang="es-419" sz="5000">
                <a:solidFill>
                  <a:srgbClr val="263238"/>
                </a:solidFill>
                <a:highlight>
                  <a:schemeClr val="accent4"/>
                </a:highlight>
                <a:latin typeface="Montserrat"/>
                <a:ea typeface="Montserrat"/>
                <a:cs typeface="Montserrat"/>
                <a:sym typeface="Montserrat"/>
              </a:rPr>
              <a:t>slicing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5000">
              <a:solidFill>
                <a:srgbClr val="26323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54"/>
          <p:cNvSpPr txBox="1"/>
          <p:nvPr>
            <p:ph idx="2" type="title"/>
          </p:nvPr>
        </p:nvSpPr>
        <p:spPr>
          <a:xfrm>
            <a:off x="3238800" y="4185300"/>
            <a:ext cx="101010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Métodos de listas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55"/>
          <p:cNvSpPr txBox="1"/>
          <p:nvPr>
            <p:ph type="title"/>
          </p:nvPr>
        </p:nvSpPr>
        <p:spPr>
          <a:xfrm>
            <a:off x="1083300" y="725375"/>
            <a:ext cx="8427900" cy="70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Archivo"/>
                <a:ea typeface="Archivo"/>
                <a:cs typeface="Archivo"/>
                <a:sym typeface="Archivo"/>
              </a:rPr>
              <a:t>Hay muchas funciones que podemos utilizar para trabajar con listas. Su objetivo es simplificar operaciones. Por ejemplo:</a:t>
            </a:r>
            <a:endParaRPr sz="35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Archivo"/>
              <a:ea typeface="Archivo"/>
              <a:cs typeface="Archivo"/>
              <a:sym typeface="Archivo"/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chivo"/>
              <a:buChar char="■"/>
            </a:pPr>
            <a:r>
              <a:rPr b="1" lang="es-419" sz="3500">
                <a:latin typeface="Archivo"/>
                <a:ea typeface="Archivo"/>
                <a:cs typeface="Archivo"/>
                <a:sym typeface="Archivo"/>
              </a:rPr>
              <a:t>min()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500"/>
              <a:buFont typeface="Archivo"/>
              <a:buChar char="■"/>
            </a:pPr>
            <a:r>
              <a:rPr b="1" lang="es-419" sz="3500">
                <a:latin typeface="Archivo"/>
                <a:ea typeface="Archivo"/>
                <a:cs typeface="Archivo"/>
                <a:sym typeface="Archivo"/>
              </a:rPr>
              <a:t>max()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500"/>
              <a:buFont typeface="Archivo"/>
              <a:buChar char="■"/>
            </a:pPr>
            <a:r>
              <a:rPr b="1" lang="es-419" sz="3500">
                <a:latin typeface="Archivo"/>
                <a:ea typeface="Archivo"/>
                <a:cs typeface="Archivo"/>
                <a:sym typeface="Archivo"/>
              </a:rPr>
              <a:t>sum()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500"/>
              <a:buFont typeface="Archivo"/>
              <a:buChar char="■"/>
            </a:pPr>
            <a:r>
              <a:rPr b="1" lang="es-419" sz="3500">
                <a:latin typeface="Archivo"/>
                <a:ea typeface="Archivo"/>
                <a:cs typeface="Archivo"/>
                <a:sym typeface="Archivo"/>
              </a:rPr>
              <a:t>len()</a:t>
            </a:r>
            <a:endParaRPr sz="3500">
              <a:latin typeface="Archivo"/>
              <a:ea typeface="Archivo"/>
              <a:cs typeface="Archivo"/>
              <a:sym typeface="Archivo"/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500"/>
              <a:buFont typeface="Archivo"/>
              <a:buChar char="■"/>
            </a:pPr>
            <a:r>
              <a:rPr b="1" lang="es-419" sz="3500">
                <a:latin typeface="Archivo"/>
                <a:ea typeface="Archivo"/>
                <a:cs typeface="Archivo"/>
                <a:sym typeface="Archivo"/>
              </a:rPr>
              <a:t>.sort()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500"/>
              <a:buFont typeface="Archivo"/>
              <a:buChar char="■"/>
            </a:pPr>
            <a:r>
              <a:rPr b="1" lang="es-419" sz="3500">
                <a:latin typeface="Archivo"/>
                <a:ea typeface="Archivo"/>
                <a:cs typeface="Archivo"/>
                <a:sym typeface="Archivo"/>
              </a:rPr>
              <a:t>.reverse()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3500"/>
              <a:buFont typeface="Archivo"/>
              <a:buChar char="■"/>
            </a:pPr>
            <a:r>
              <a:rPr b="1" lang="es-419" sz="3500">
                <a:latin typeface="Archivo"/>
                <a:ea typeface="Archivo"/>
                <a:cs typeface="Archivo"/>
                <a:sym typeface="Archivo"/>
              </a:rPr>
              <a:t>.count()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56"/>
          <p:cNvSpPr/>
          <p:nvPr/>
        </p:nvSpPr>
        <p:spPr>
          <a:xfrm>
            <a:off x="9144000" y="0"/>
            <a:ext cx="91113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56"/>
          <p:cNvSpPr/>
          <p:nvPr/>
        </p:nvSpPr>
        <p:spPr>
          <a:xfrm>
            <a:off x="2307847" y="719950"/>
            <a:ext cx="4600200" cy="892200"/>
          </a:xfrm>
          <a:prstGeom prst="roundRect">
            <a:avLst>
              <a:gd fmla="val 50000" name="adj"/>
            </a:avLst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56"/>
          <p:cNvSpPr/>
          <p:nvPr/>
        </p:nvSpPr>
        <p:spPr>
          <a:xfrm>
            <a:off x="11396222" y="719950"/>
            <a:ext cx="4600200" cy="8922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56"/>
          <p:cNvSpPr txBox="1"/>
          <p:nvPr/>
        </p:nvSpPr>
        <p:spPr>
          <a:xfrm>
            <a:off x="2625100" y="796600"/>
            <a:ext cx="396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latin typeface="Montserrat"/>
                <a:ea typeface="Montserrat"/>
                <a:cs typeface="Montserrat"/>
                <a:sym typeface="Montserrat"/>
              </a:rPr>
              <a:t>min()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1" name="Google Shape;1581;p56"/>
          <p:cNvSpPr txBox="1"/>
          <p:nvPr/>
        </p:nvSpPr>
        <p:spPr>
          <a:xfrm>
            <a:off x="11713475" y="796600"/>
            <a:ext cx="396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max()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2" name="Google Shape;1582;p56"/>
          <p:cNvSpPr txBox="1"/>
          <p:nvPr>
            <p:ph idx="1" type="body"/>
          </p:nvPr>
        </p:nvSpPr>
        <p:spPr>
          <a:xfrm>
            <a:off x="731050" y="6579759"/>
            <a:ext cx="7753800" cy="17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latin typeface="Archivo"/>
                <a:ea typeface="Archivo"/>
                <a:cs typeface="Archivo"/>
                <a:sym typeface="Archivo"/>
              </a:rPr>
              <a:t>Devuelve el número menor de la lista. </a:t>
            </a:r>
            <a:endParaRPr sz="330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583" name="Google Shape;158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85" y="3038650"/>
            <a:ext cx="8421175" cy="299545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4" name="Google Shape;158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9810" y="3060568"/>
            <a:ext cx="8421175" cy="2951608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85" name="Google Shape;1585;p56"/>
          <p:cNvSpPr txBox="1"/>
          <p:nvPr>
            <p:ph idx="2" type="body"/>
          </p:nvPr>
        </p:nvSpPr>
        <p:spPr>
          <a:xfrm>
            <a:off x="9993200" y="6579759"/>
            <a:ext cx="7574400" cy="17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latin typeface="Archivo"/>
                <a:ea typeface="Archivo"/>
                <a:cs typeface="Archivo"/>
                <a:sym typeface="Archivo"/>
              </a:rPr>
              <a:t>Devuelve el número máximo de la lista.</a:t>
            </a:r>
            <a:endParaRPr sz="33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586" name="Google Shape;1586;p5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587" name="Google Shape;1587;p5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588" name="Google Shape;1588;p5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5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5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5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5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5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5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5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5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5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5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5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0" name="Google Shape;1600;p5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57"/>
          <p:cNvSpPr/>
          <p:nvPr/>
        </p:nvSpPr>
        <p:spPr>
          <a:xfrm>
            <a:off x="9144000" y="0"/>
            <a:ext cx="91113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57"/>
          <p:cNvSpPr/>
          <p:nvPr/>
        </p:nvSpPr>
        <p:spPr>
          <a:xfrm>
            <a:off x="2307847" y="719950"/>
            <a:ext cx="4600200" cy="892200"/>
          </a:xfrm>
          <a:prstGeom prst="roundRect">
            <a:avLst>
              <a:gd fmla="val 50000" name="adj"/>
            </a:avLst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57"/>
          <p:cNvSpPr/>
          <p:nvPr/>
        </p:nvSpPr>
        <p:spPr>
          <a:xfrm>
            <a:off x="11396222" y="719950"/>
            <a:ext cx="4600200" cy="8922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57"/>
          <p:cNvSpPr txBox="1"/>
          <p:nvPr/>
        </p:nvSpPr>
        <p:spPr>
          <a:xfrm>
            <a:off x="2625100" y="796600"/>
            <a:ext cx="396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latin typeface="Montserrat"/>
                <a:ea typeface="Montserrat"/>
                <a:cs typeface="Montserrat"/>
                <a:sym typeface="Montserrat"/>
              </a:rPr>
              <a:t>sum()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9" name="Google Shape;1609;p57"/>
          <p:cNvSpPr txBox="1"/>
          <p:nvPr/>
        </p:nvSpPr>
        <p:spPr>
          <a:xfrm>
            <a:off x="11713475" y="796600"/>
            <a:ext cx="396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len()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0" name="Google Shape;1610;p57"/>
          <p:cNvSpPr txBox="1"/>
          <p:nvPr>
            <p:ph idx="1" type="body"/>
          </p:nvPr>
        </p:nvSpPr>
        <p:spPr>
          <a:xfrm>
            <a:off x="731050" y="6579759"/>
            <a:ext cx="7753800" cy="17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latin typeface="Archivo"/>
                <a:ea typeface="Archivo"/>
                <a:cs typeface="Archivo"/>
                <a:sym typeface="Archivo"/>
              </a:rPr>
              <a:t>Devuelve la suma de todos los números de la lista.</a:t>
            </a:r>
            <a:endParaRPr sz="3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11" name="Google Shape;1611;p57"/>
          <p:cNvSpPr txBox="1"/>
          <p:nvPr>
            <p:ph idx="2" type="body"/>
          </p:nvPr>
        </p:nvSpPr>
        <p:spPr>
          <a:xfrm>
            <a:off x="9993200" y="6579759"/>
            <a:ext cx="7574400" cy="17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latin typeface="Archivo"/>
                <a:ea typeface="Archivo"/>
                <a:cs typeface="Archivo"/>
                <a:sym typeface="Archivo"/>
              </a:rPr>
              <a:t>Devuelve la cantidad de elementos según su longitud.</a:t>
            </a:r>
            <a:endParaRPr sz="330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612" name="Google Shape;161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13" y="3001550"/>
            <a:ext cx="8333875" cy="306964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13" name="Google Shape;161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2716" y="3044241"/>
            <a:ext cx="8333883" cy="2984246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614" name="Google Shape;1614;p57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615" name="Google Shape;1615;p5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616" name="Google Shape;1616;p5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5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5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5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5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5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5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5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5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5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5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5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8" name="Google Shape;1628;p5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58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4" name="Google Shape;1634;p58"/>
          <p:cNvSpPr/>
          <p:nvPr/>
        </p:nvSpPr>
        <p:spPr>
          <a:xfrm>
            <a:off x="667177" y="6916450"/>
            <a:ext cx="10602900" cy="951300"/>
          </a:xfrm>
          <a:prstGeom prst="roundRect">
            <a:avLst>
              <a:gd fmla="val 50000" name="adj"/>
            </a:avLst>
          </a:prstGeom>
          <a:solidFill>
            <a:srgbClr val="FDC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58"/>
          <p:cNvSpPr txBox="1"/>
          <p:nvPr/>
        </p:nvSpPr>
        <p:spPr>
          <a:xfrm>
            <a:off x="943900" y="3495575"/>
            <a:ext cx="103263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Ya pudimos hacer la suma, saber el largo de la lista y la cantidad de elementos que tiene… </a:t>
            </a:r>
            <a:endParaRPr sz="5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¿Qué más podemos averiguar?</a:t>
            </a:r>
            <a:endParaRPr sz="5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36" name="Google Shape;1636;p58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37" name="Google Shape;1637;p58"/>
          <p:cNvCxnSpPr>
            <a:stCxn id="1636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8" name="Google Shape;1638;p58"/>
          <p:cNvCxnSpPr>
            <a:stCxn id="1636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39" name="Google Shape;1639;p58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640" name="Google Shape;1640;p5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641" name="Google Shape;1641;p5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5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5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5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5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5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5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5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5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5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5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5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3" name="Google Shape;1653;p5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654" name="Google Shape;1654;p58"/>
          <p:cNvGrpSpPr/>
          <p:nvPr/>
        </p:nvGrpSpPr>
        <p:grpSpPr>
          <a:xfrm>
            <a:off x="11498720" y="5540967"/>
            <a:ext cx="4695631" cy="4728241"/>
            <a:chOff x="6344750" y="1889175"/>
            <a:chExt cx="786775" cy="765100"/>
          </a:xfrm>
        </p:grpSpPr>
        <p:sp>
          <p:nvSpPr>
            <p:cNvPr id="1655" name="Google Shape;1655;p58"/>
            <p:cNvSpPr/>
            <p:nvPr/>
          </p:nvSpPr>
          <p:spPr>
            <a:xfrm>
              <a:off x="6659725" y="2015050"/>
              <a:ext cx="217275" cy="107625"/>
            </a:xfrm>
            <a:custGeom>
              <a:rect b="b" l="l" r="r" t="t"/>
              <a:pathLst>
                <a:path extrusionOk="0" h="4305" w="8691">
                  <a:moveTo>
                    <a:pt x="2425" y="1"/>
                  </a:moveTo>
                  <a:cubicBezTo>
                    <a:pt x="1995" y="70"/>
                    <a:pt x="1109" y="343"/>
                    <a:pt x="1109" y="343"/>
                  </a:cubicBezTo>
                  <a:cubicBezTo>
                    <a:pt x="1" y="1536"/>
                    <a:pt x="1707" y="3497"/>
                    <a:pt x="3767" y="4062"/>
                  </a:cubicBezTo>
                  <a:cubicBezTo>
                    <a:pt x="4392" y="4232"/>
                    <a:pt x="4946" y="4304"/>
                    <a:pt x="5429" y="4304"/>
                  </a:cubicBezTo>
                  <a:cubicBezTo>
                    <a:pt x="6539" y="4304"/>
                    <a:pt x="7266" y="3921"/>
                    <a:pt x="7584" y="3460"/>
                  </a:cubicBezTo>
                  <a:cubicBezTo>
                    <a:pt x="8691" y="1861"/>
                    <a:pt x="7888" y="373"/>
                    <a:pt x="5732" y="373"/>
                  </a:cubicBezTo>
                  <a:cubicBezTo>
                    <a:pt x="5573" y="373"/>
                    <a:pt x="5406" y="381"/>
                    <a:pt x="5232" y="398"/>
                  </a:cubicBezTo>
                  <a:cubicBezTo>
                    <a:pt x="5008" y="420"/>
                    <a:pt x="4794" y="429"/>
                    <a:pt x="4593" y="429"/>
                  </a:cubicBezTo>
                  <a:cubicBezTo>
                    <a:pt x="3235" y="429"/>
                    <a:pt x="2425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8"/>
            <p:cNvSpPr/>
            <p:nvPr/>
          </p:nvSpPr>
          <p:spPr>
            <a:xfrm>
              <a:off x="6543150" y="2075350"/>
              <a:ext cx="139850" cy="191750"/>
            </a:xfrm>
            <a:custGeom>
              <a:rect b="b" l="l" r="r" t="t"/>
              <a:pathLst>
                <a:path extrusionOk="0" h="7670" w="5594">
                  <a:moveTo>
                    <a:pt x="4624" y="1"/>
                  </a:moveTo>
                  <a:cubicBezTo>
                    <a:pt x="4301" y="1"/>
                    <a:pt x="3992" y="187"/>
                    <a:pt x="3851" y="502"/>
                  </a:cubicBezTo>
                  <a:lnTo>
                    <a:pt x="2064" y="4421"/>
                  </a:lnTo>
                  <a:lnTo>
                    <a:pt x="325" y="6229"/>
                  </a:lnTo>
                  <a:cubicBezTo>
                    <a:pt x="1" y="6568"/>
                    <a:pt x="12" y="7104"/>
                    <a:pt x="351" y="7432"/>
                  </a:cubicBezTo>
                  <a:cubicBezTo>
                    <a:pt x="515" y="7589"/>
                    <a:pt x="726" y="7669"/>
                    <a:pt x="941" y="7669"/>
                  </a:cubicBezTo>
                  <a:cubicBezTo>
                    <a:pt x="1164" y="7669"/>
                    <a:pt x="1386" y="7582"/>
                    <a:pt x="1554" y="7407"/>
                  </a:cubicBezTo>
                  <a:lnTo>
                    <a:pt x="3391" y="5496"/>
                  </a:lnTo>
                  <a:cubicBezTo>
                    <a:pt x="3461" y="5427"/>
                    <a:pt x="3515" y="5347"/>
                    <a:pt x="3555" y="5259"/>
                  </a:cubicBezTo>
                  <a:lnTo>
                    <a:pt x="5400" y="1205"/>
                  </a:lnTo>
                  <a:cubicBezTo>
                    <a:pt x="5593" y="779"/>
                    <a:pt x="5404" y="272"/>
                    <a:pt x="4977" y="79"/>
                  </a:cubicBezTo>
                  <a:cubicBezTo>
                    <a:pt x="4863" y="26"/>
                    <a:pt x="4743" y="1"/>
                    <a:pt x="4624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8"/>
            <p:cNvSpPr/>
            <p:nvPr/>
          </p:nvSpPr>
          <p:spPr>
            <a:xfrm>
              <a:off x="6473425" y="2227325"/>
              <a:ext cx="110400" cy="61500"/>
            </a:xfrm>
            <a:custGeom>
              <a:rect b="b" l="l" r="r" t="t"/>
              <a:pathLst>
                <a:path extrusionOk="0" h="2460" w="4416">
                  <a:moveTo>
                    <a:pt x="3216" y="1"/>
                  </a:moveTo>
                  <a:cubicBezTo>
                    <a:pt x="3216" y="1"/>
                    <a:pt x="1682" y="248"/>
                    <a:pt x="1357" y="252"/>
                  </a:cubicBezTo>
                  <a:cubicBezTo>
                    <a:pt x="1033" y="252"/>
                    <a:pt x="1499" y="763"/>
                    <a:pt x="2225" y="766"/>
                  </a:cubicBezTo>
                  <a:cubicBezTo>
                    <a:pt x="2225" y="766"/>
                    <a:pt x="1186" y="1441"/>
                    <a:pt x="591" y="1524"/>
                  </a:cubicBezTo>
                  <a:cubicBezTo>
                    <a:pt x="1" y="1608"/>
                    <a:pt x="602" y="2447"/>
                    <a:pt x="1656" y="2458"/>
                  </a:cubicBezTo>
                  <a:cubicBezTo>
                    <a:pt x="1735" y="2459"/>
                    <a:pt x="1812" y="2459"/>
                    <a:pt x="1888" y="2459"/>
                  </a:cubicBezTo>
                  <a:cubicBezTo>
                    <a:pt x="2824" y="2459"/>
                    <a:pt x="3519" y="2359"/>
                    <a:pt x="4416" y="1229"/>
                  </a:cubicBezTo>
                  <a:lnTo>
                    <a:pt x="3216" y="1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8"/>
            <p:cNvSpPr/>
            <p:nvPr/>
          </p:nvSpPr>
          <p:spPr>
            <a:xfrm>
              <a:off x="6520000" y="2250200"/>
              <a:ext cx="26000" cy="28825"/>
            </a:xfrm>
            <a:custGeom>
              <a:rect b="b" l="l" r="r" t="t"/>
              <a:pathLst>
                <a:path extrusionOk="0" h="1153" w="1040">
                  <a:moveTo>
                    <a:pt x="117" y="1"/>
                  </a:moveTo>
                  <a:lnTo>
                    <a:pt x="1" y="70"/>
                  </a:lnTo>
                  <a:cubicBezTo>
                    <a:pt x="23" y="106"/>
                    <a:pt x="533" y="967"/>
                    <a:pt x="989" y="1153"/>
                  </a:cubicBezTo>
                  <a:lnTo>
                    <a:pt x="1040" y="1029"/>
                  </a:lnTo>
                  <a:cubicBezTo>
                    <a:pt x="628" y="857"/>
                    <a:pt x="125" y="12"/>
                    <a:pt x="1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8"/>
            <p:cNvSpPr/>
            <p:nvPr/>
          </p:nvSpPr>
          <p:spPr>
            <a:xfrm>
              <a:off x="6484725" y="2257500"/>
              <a:ext cx="41700" cy="19250"/>
            </a:xfrm>
            <a:custGeom>
              <a:rect b="b" l="l" r="r" t="t"/>
              <a:pathLst>
                <a:path extrusionOk="0" h="770" w="1668">
                  <a:moveTo>
                    <a:pt x="1594" y="0"/>
                  </a:moveTo>
                  <a:cubicBezTo>
                    <a:pt x="1587" y="8"/>
                    <a:pt x="785" y="511"/>
                    <a:pt x="1" y="635"/>
                  </a:cubicBezTo>
                  <a:lnTo>
                    <a:pt x="23" y="770"/>
                  </a:lnTo>
                  <a:cubicBezTo>
                    <a:pt x="832" y="642"/>
                    <a:pt x="1634" y="139"/>
                    <a:pt x="1667" y="117"/>
                  </a:cubicBez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8"/>
            <p:cNvSpPr/>
            <p:nvPr/>
          </p:nvSpPr>
          <p:spPr>
            <a:xfrm>
              <a:off x="6494300" y="2265525"/>
              <a:ext cx="37950" cy="20075"/>
            </a:xfrm>
            <a:custGeom>
              <a:rect b="b" l="l" r="r" t="t"/>
              <a:pathLst>
                <a:path extrusionOk="0" h="803" w="1518">
                  <a:moveTo>
                    <a:pt x="1452" y="0"/>
                  </a:moveTo>
                  <a:cubicBezTo>
                    <a:pt x="1448" y="4"/>
                    <a:pt x="1437" y="11"/>
                    <a:pt x="1419" y="22"/>
                  </a:cubicBezTo>
                  <a:cubicBezTo>
                    <a:pt x="795" y="405"/>
                    <a:pt x="289" y="634"/>
                    <a:pt x="1" y="667"/>
                  </a:cubicBezTo>
                  <a:lnTo>
                    <a:pt x="15" y="802"/>
                  </a:lnTo>
                  <a:cubicBezTo>
                    <a:pt x="435" y="755"/>
                    <a:pt x="1120" y="365"/>
                    <a:pt x="1492" y="135"/>
                  </a:cubicBezTo>
                  <a:cubicBezTo>
                    <a:pt x="1506" y="128"/>
                    <a:pt x="1514" y="124"/>
                    <a:pt x="1517" y="120"/>
                  </a:cubicBezTo>
                  <a:lnTo>
                    <a:pt x="14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8"/>
            <p:cNvSpPr/>
            <p:nvPr/>
          </p:nvSpPr>
          <p:spPr>
            <a:xfrm>
              <a:off x="6510625" y="2272250"/>
              <a:ext cx="28275" cy="18000"/>
            </a:xfrm>
            <a:custGeom>
              <a:rect b="b" l="l" r="r" t="t"/>
              <a:pathLst>
                <a:path extrusionOk="0" h="720" w="1131">
                  <a:moveTo>
                    <a:pt x="1047" y="1"/>
                  </a:moveTo>
                  <a:cubicBezTo>
                    <a:pt x="1039" y="5"/>
                    <a:pt x="394" y="500"/>
                    <a:pt x="0" y="588"/>
                  </a:cubicBezTo>
                  <a:lnTo>
                    <a:pt x="29" y="719"/>
                  </a:lnTo>
                  <a:cubicBezTo>
                    <a:pt x="452" y="628"/>
                    <a:pt x="1101" y="128"/>
                    <a:pt x="1130" y="107"/>
                  </a:cubicBezTo>
                  <a:lnTo>
                    <a:pt x="1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8"/>
            <p:cNvSpPr/>
            <p:nvPr/>
          </p:nvSpPr>
          <p:spPr>
            <a:xfrm>
              <a:off x="6527750" y="2245375"/>
              <a:ext cx="26550" cy="11425"/>
            </a:xfrm>
            <a:custGeom>
              <a:rect b="b" l="l" r="r" t="t"/>
              <a:pathLst>
                <a:path extrusionOk="0" h="457" w="1062">
                  <a:moveTo>
                    <a:pt x="106" y="0"/>
                  </a:moveTo>
                  <a:lnTo>
                    <a:pt x="1" y="84"/>
                  </a:lnTo>
                  <a:cubicBezTo>
                    <a:pt x="4" y="92"/>
                    <a:pt x="296" y="456"/>
                    <a:pt x="752" y="456"/>
                  </a:cubicBezTo>
                  <a:cubicBezTo>
                    <a:pt x="850" y="456"/>
                    <a:pt x="952" y="438"/>
                    <a:pt x="1062" y="401"/>
                  </a:cubicBezTo>
                  <a:lnTo>
                    <a:pt x="1014" y="274"/>
                  </a:lnTo>
                  <a:cubicBezTo>
                    <a:pt x="921" y="306"/>
                    <a:pt x="833" y="320"/>
                    <a:pt x="751" y="320"/>
                  </a:cubicBezTo>
                  <a:cubicBezTo>
                    <a:pt x="365" y="320"/>
                    <a:pt x="121" y="18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8"/>
            <p:cNvSpPr/>
            <p:nvPr/>
          </p:nvSpPr>
          <p:spPr>
            <a:xfrm>
              <a:off x="6620625" y="2073350"/>
              <a:ext cx="60000" cy="68425"/>
            </a:xfrm>
            <a:custGeom>
              <a:rect b="b" l="l" r="r" t="t"/>
              <a:pathLst>
                <a:path extrusionOk="0" h="2737" w="2400">
                  <a:moveTo>
                    <a:pt x="1372" y="0"/>
                  </a:moveTo>
                  <a:cubicBezTo>
                    <a:pt x="985" y="0"/>
                    <a:pt x="626" y="246"/>
                    <a:pt x="500" y="633"/>
                  </a:cubicBezTo>
                  <a:lnTo>
                    <a:pt x="1" y="2171"/>
                  </a:lnTo>
                  <a:lnTo>
                    <a:pt x="1743" y="2736"/>
                  </a:lnTo>
                  <a:lnTo>
                    <a:pt x="2243" y="1198"/>
                  </a:lnTo>
                  <a:cubicBezTo>
                    <a:pt x="2400" y="717"/>
                    <a:pt x="2137" y="199"/>
                    <a:pt x="1656" y="46"/>
                  </a:cubicBezTo>
                  <a:cubicBezTo>
                    <a:pt x="1562" y="15"/>
                    <a:pt x="1466" y="0"/>
                    <a:pt x="1372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8"/>
            <p:cNvSpPr/>
            <p:nvPr/>
          </p:nvSpPr>
          <p:spPr>
            <a:xfrm>
              <a:off x="6580700" y="2182750"/>
              <a:ext cx="217325" cy="439250"/>
            </a:xfrm>
            <a:custGeom>
              <a:rect b="b" l="l" r="r" t="t"/>
              <a:pathLst>
                <a:path extrusionOk="0" h="17570" w="8693">
                  <a:moveTo>
                    <a:pt x="3588" y="1"/>
                  </a:moveTo>
                  <a:cubicBezTo>
                    <a:pt x="2907" y="1"/>
                    <a:pt x="2323" y="497"/>
                    <a:pt x="2210" y="1171"/>
                  </a:cubicBezTo>
                  <a:lnTo>
                    <a:pt x="1022" y="8444"/>
                  </a:lnTo>
                  <a:cubicBezTo>
                    <a:pt x="1018" y="8463"/>
                    <a:pt x="1014" y="8481"/>
                    <a:pt x="1014" y="8499"/>
                  </a:cubicBezTo>
                  <a:lnTo>
                    <a:pt x="96" y="15965"/>
                  </a:lnTo>
                  <a:cubicBezTo>
                    <a:pt x="1" y="16731"/>
                    <a:pt x="544" y="17427"/>
                    <a:pt x="1310" y="17522"/>
                  </a:cubicBezTo>
                  <a:cubicBezTo>
                    <a:pt x="1366" y="17529"/>
                    <a:pt x="1422" y="17532"/>
                    <a:pt x="1477" y="17532"/>
                  </a:cubicBezTo>
                  <a:cubicBezTo>
                    <a:pt x="2175" y="17532"/>
                    <a:pt x="2779" y="17014"/>
                    <a:pt x="2866" y="16304"/>
                  </a:cubicBezTo>
                  <a:lnTo>
                    <a:pt x="3782" y="8867"/>
                  </a:lnTo>
                  <a:lnTo>
                    <a:pt x="4773" y="2790"/>
                  </a:lnTo>
                  <a:lnTo>
                    <a:pt x="5134" y="2790"/>
                  </a:lnTo>
                  <a:lnTo>
                    <a:pt x="5484" y="8546"/>
                  </a:lnTo>
                  <a:lnTo>
                    <a:pt x="5867" y="16246"/>
                  </a:lnTo>
                  <a:cubicBezTo>
                    <a:pt x="5903" y="16990"/>
                    <a:pt x="6519" y="17569"/>
                    <a:pt x="7260" y="17569"/>
                  </a:cubicBezTo>
                  <a:lnTo>
                    <a:pt x="7329" y="17569"/>
                  </a:lnTo>
                  <a:cubicBezTo>
                    <a:pt x="8098" y="17533"/>
                    <a:pt x="8692" y="16877"/>
                    <a:pt x="8652" y="16108"/>
                  </a:cubicBezTo>
                  <a:lnTo>
                    <a:pt x="8273" y="8401"/>
                  </a:lnTo>
                  <a:lnTo>
                    <a:pt x="8273" y="8382"/>
                  </a:lnTo>
                  <a:lnTo>
                    <a:pt x="7839" y="1310"/>
                  </a:lnTo>
                  <a:cubicBezTo>
                    <a:pt x="7796" y="573"/>
                    <a:pt x="7183" y="1"/>
                    <a:pt x="6447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8"/>
            <p:cNvSpPr/>
            <p:nvPr/>
          </p:nvSpPr>
          <p:spPr>
            <a:xfrm>
              <a:off x="6680700" y="2013050"/>
              <a:ext cx="52150" cy="52150"/>
            </a:xfrm>
            <a:custGeom>
              <a:rect b="b" l="l" r="r" t="t"/>
              <a:pathLst>
                <a:path extrusionOk="0" h="2086" w="2086">
                  <a:moveTo>
                    <a:pt x="1043" y="0"/>
                  </a:moveTo>
                  <a:cubicBezTo>
                    <a:pt x="467" y="0"/>
                    <a:pt x="0" y="467"/>
                    <a:pt x="0" y="1043"/>
                  </a:cubicBezTo>
                  <a:cubicBezTo>
                    <a:pt x="0" y="1619"/>
                    <a:pt x="467" y="2086"/>
                    <a:pt x="1043" y="2086"/>
                  </a:cubicBezTo>
                  <a:cubicBezTo>
                    <a:pt x="1619" y="2086"/>
                    <a:pt x="2086" y="1619"/>
                    <a:pt x="2086" y="1043"/>
                  </a:cubicBezTo>
                  <a:cubicBezTo>
                    <a:pt x="2086" y="467"/>
                    <a:pt x="1619" y="0"/>
                    <a:pt x="1043" y="0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8"/>
            <p:cNvSpPr/>
            <p:nvPr/>
          </p:nvSpPr>
          <p:spPr>
            <a:xfrm>
              <a:off x="6654725" y="2074750"/>
              <a:ext cx="104100" cy="96550"/>
            </a:xfrm>
            <a:custGeom>
              <a:rect b="b" l="l" r="r" t="t"/>
              <a:pathLst>
                <a:path extrusionOk="0" h="3862" w="4164">
                  <a:moveTo>
                    <a:pt x="0" y="1"/>
                  </a:moveTo>
                  <a:lnTo>
                    <a:pt x="0" y="3180"/>
                  </a:lnTo>
                  <a:cubicBezTo>
                    <a:pt x="0" y="3555"/>
                    <a:pt x="306" y="3861"/>
                    <a:pt x="682" y="3861"/>
                  </a:cubicBezTo>
                  <a:lnTo>
                    <a:pt x="3482" y="3861"/>
                  </a:lnTo>
                  <a:cubicBezTo>
                    <a:pt x="3861" y="3861"/>
                    <a:pt x="4164" y="3555"/>
                    <a:pt x="4164" y="3180"/>
                  </a:cubicBezTo>
                  <a:lnTo>
                    <a:pt x="416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8"/>
            <p:cNvSpPr/>
            <p:nvPr/>
          </p:nvSpPr>
          <p:spPr>
            <a:xfrm>
              <a:off x="6605500" y="2181750"/>
              <a:ext cx="185050" cy="173850"/>
            </a:xfrm>
            <a:custGeom>
              <a:rect b="b" l="l" r="r" t="t"/>
              <a:pathLst>
                <a:path extrusionOk="0" h="6954" w="7402">
                  <a:moveTo>
                    <a:pt x="2308" y="1"/>
                  </a:moveTo>
                  <a:cubicBezTo>
                    <a:pt x="1535" y="1"/>
                    <a:pt x="883" y="569"/>
                    <a:pt x="777" y="1335"/>
                  </a:cubicBezTo>
                  <a:lnTo>
                    <a:pt x="1" y="6953"/>
                  </a:lnTo>
                  <a:lnTo>
                    <a:pt x="7401" y="6953"/>
                  </a:lnTo>
                  <a:lnTo>
                    <a:pt x="7190" y="1758"/>
                  </a:lnTo>
                  <a:cubicBezTo>
                    <a:pt x="7099" y="624"/>
                    <a:pt x="6599" y="1"/>
                    <a:pt x="5662" y="1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8"/>
            <p:cNvSpPr/>
            <p:nvPr/>
          </p:nvSpPr>
          <p:spPr>
            <a:xfrm>
              <a:off x="6740475" y="2075350"/>
              <a:ext cx="145125" cy="167775"/>
            </a:xfrm>
            <a:custGeom>
              <a:rect b="b" l="l" r="r" t="t"/>
              <a:pathLst>
                <a:path extrusionOk="0" h="6711" w="5805">
                  <a:moveTo>
                    <a:pt x="960" y="1"/>
                  </a:moveTo>
                  <a:cubicBezTo>
                    <a:pt x="709" y="1"/>
                    <a:pt x="460" y="111"/>
                    <a:pt x="293" y="323"/>
                  </a:cubicBezTo>
                  <a:cubicBezTo>
                    <a:pt x="1" y="691"/>
                    <a:pt x="59" y="1227"/>
                    <a:pt x="427" y="1519"/>
                  </a:cubicBezTo>
                  <a:lnTo>
                    <a:pt x="3603" y="4042"/>
                  </a:lnTo>
                  <a:lnTo>
                    <a:pt x="2210" y="5205"/>
                  </a:lnTo>
                  <a:cubicBezTo>
                    <a:pt x="1849" y="5507"/>
                    <a:pt x="1798" y="6043"/>
                    <a:pt x="2101" y="6404"/>
                  </a:cubicBezTo>
                  <a:cubicBezTo>
                    <a:pt x="2269" y="6605"/>
                    <a:pt x="2509" y="6710"/>
                    <a:pt x="2753" y="6710"/>
                  </a:cubicBezTo>
                  <a:cubicBezTo>
                    <a:pt x="2947" y="6710"/>
                    <a:pt x="3140" y="6645"/>
                    <a:pt x="3300" y="6513"/>
                  </a:cubicBezTo>
                  <a:lnTo>
                    <a:pt x="5499" y="4680"/>
                  </a:lnTo>
                  <a:cubicBezTo>
                    <a:pt x="5692" y="4516"/>
                    <a:pt x="5805" y="4271"/>
                    <a:pt x="5801" y="4016"/>
                  </a:cubicBezTo>
                  <a:cubicBezTo>
                    <a:pt x="5801" y="3757"/>
                    <a:pt x="5681" y="3517"/>
                    <a:pt x="5480" y="3360"/>
                  </a:cubicBezTo>
                  <a:lnTo>
                    <a:pt x="1488" y="184"/>
                  </a:lnTo>
                  <a:cubicBezTo>
                    <a:pt x="1332" y="61"/>
                    <a:pt x="1146" y="1"/>
                    <a:pt x="960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8"/>
            <p:cNvSpPr/>
            <p:nvPr/>
          </p:nvSpPr>
          <p:spPr>
            <a:xfrm>
              <a:off x="6736900" y="2200450"/>
              <a:ext cx="91650" cy="65000"/>
            </a:xfrm>
            <a:custGeom>
              <a:rect b="b" l="l" r="r" t="t"/>
              <a:pathLst>
                <a:path extrusionOk="0" h="2600" w="3666">
                  <a:moveTo>
                    <a:pt x="2594" y="0"/>
                  </a:moveTo>
                  <a:cubicBezTo>
                    <a:pt x="2594" y="0"/>
                    <a:pt x="1599" y="693"/>
                    <a:pt x="767" y="1054"/>
                  </a:cubicBezTo>
                  <a:cubicBezTo>
                    <a:pt x="445" y="1192"/>
                    <a:pt x="468" y="1234"/>
                    <a:pt x="617" y="1234"/>
                  </a:cubicBezTo>
                  <a:cubicBezTo>
                    <a:pt x="854" y="1234"/>
                    <a:pt x="1412" y="1127"/>
                    <a:pt x="1413" y="1127"/>
                  </a:cubicBezTo>
                  <a:lnTo>
                    <a:pt x="1413" y="1127"/>
                  </a:lnTo>
                  <a:cubicBezTo>
                    <a:pt x="1413" y="1127"/>
                    <a:pt x="727" y="1677"/>
                    <a:pt x="355" y="1867"/>
                  </a:cubicBezTo>
                  <a:cubicBezTo>
                    <a:pt x="1" y="2044"/>
                    <a:pt x="986" y="2600"/>
                    <a:pt x="1550" y="2600"/>
                  </a:cubicBezTo>
                  <a:cubicBezTo>
                    <a:pt x="1577" y="2600"/>
                    <a:pt x="1603" y="2599"/>
                    <a:pt x="1628" y="2596"/>
                  </a:cubicBezTo>
                  <a:cubicBezTo>
                    <a:pt x="2175" y="2541"/>
                    <a:pt x="3312" y="1776"/>
                    <a:pt x="3666" y="1283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8"/>
            <p:cNvSpPr/>
            <p:nvPr/>
          </p:nvSpPr>
          <p:spPr>
            <a:xfrm>
              <a:off x="6749050" y="2238625"/>
              <a:ext cx="32475" cy="19350"/>
            </a:xfrm>
            <a:custGeom>
              <a:rect b="b" l="l" r="r" t="t"/>
              <a:pathLst>
                <a:path extrusionOk="0" h="774" w="1299">
                  <a:moveTo>
                    <a:pt x="1211" y="1"/>
                  </a:moveTo>
                  <a:cubicBezTo>
                    <a:pt x="839" y="314"/>
                    <a:pt x="8" y="642"/>
                    <a:pt x="1" y="646"/>
                  </a:cubicBezTo>
                  <a:lnTo>
                    <a:pt x="52" y="774"/>
                  </a:lnTo>
                  <a:cubicBezTo>
                    <a:pt x="84" y="759"/>
                    <a:pt x="908" y="431"/>
                    <a:pt x="1298" y="106"/>
                  </a:cubicBezTo>
                  <a:lnTo>
                    <a:pt x="1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8"/>
            <p:cNvSpPr/>
            <p:nvPr/>
          </p:nvSpPr>
          <p:spPr>
            <a:xfrm>
              <a:off x="6757250" y="2244725"/>
              <a:ext cx="36025" cy="17900"/>
            </a:xfrm>
            <a:custGeom>
              <a:rect b="b" l="l" r="r" t="t"/>
              <a:pathLst>
                <a:path extrusionOk="0" h="716" w="1441">
                  <a:moveTo>
                    <a:pt x="1353" y="1"/>
                  </a:moveTo>
                  <a:cubicBezTo>
                    <a:pt x="916" y="376"/>
                    <a:pt x="114" y="570"/>
                    <a:pt x="23" y="581"/>
                  </a:cubicBezTo>
                  <a:lnTo>
                    <a:pt x="30" y="650"/>
                  </a:lnTo>
                  <a:lnTo>
                    <a:pt x="1" y="712"/>
                  </a:lnTo>
                  <a:cubicBezTo>
                    <a:pt x="4" y="712"/>
                    <a:pt x="12" y="715"/>
                    <a:pt x="19" y="715"/>
                  </a:cubicBezTo>
                  <a:cubicBezTo>
                    <a:pt x="172" y="715"/>
                    <a:pt x="1014" y="471"/>
                    <a:pt x="1441" y="107"/>
                  </a:cubicBezTo>
                  <a:lnTo>
                    <a:pt x="1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8"/>
            <p:cNvSpPr/>
            <p:nvPr/>
          </p:nvSpPr>
          <p:spPr>
            <a:xfrm>
              <a:off x="6766925" y="2250575"/>
              <a:ext cx="32925" cy="15425"/>
            </a:xfrm>
            <a:custGeom>
              <a:rect b="b" l="l" r="r" t="t"/>
              <a:pathLst>
                <a:path extrusionOk="0" h="617" w="1317">
                  <a:moveTo>
                    <a:pt x="1225" y="0"/>
                  </a:moveTo>
                  <a:cubicBezTo>
                    <a:pt x="823" y="370"/>
                    <a:pt x="136" y="482"/>
                    <a:pt x="30" y="482"/>
                  </a:cubicBezTo>
                  <a:cubicBezTo>
                    <a:pt x="29" y="482"/>
                    <a:pt x="27" y="482"/>
                    <a:pt x="26" y="481"/>
                  </a:cubicBezTo>
                  <a:lnTo>
                    <a:pt x="15" y="547"/>
                  </a:lnTo>
                  <a:lnTo>
                    <a:pt x="0" y="613"/>
                  </a:lnTo>
                  <a:cubicBezTo>
                    <a:pt x="4" y="613"/>
                    <a:pt x="11" y="616"/>
                    <a:pt x="22" y="616"/>
                  </a:cubicBezTo>
                  <a:cubicBezTo>
                    <a:pt x="164" y="616"/>
                    <a:pt x="882" y="503"/>
                    <a:pt x="1316" y="102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8"/>
            <p:cNvSpPr/>
            <p:nvPr/>
          </p:nvSpPr>
          <p:spPr>
            <a:xfrm>
              <a:off x="6739400" y="2072875"/>
              <a:ext cx="71100" cy="66700"/>
            </a:xfrm>
            <a:custGeom>
              <a:rect b="b" l="l" r="r" t="t"/>
              <a:pathLst>
                <a:path extrusionOk="0" h="2668" w="2844">
                  <a:moveTo>
                    <a:pt x="1024" y="0"/>
                  </a:moveTo>
                  <a:cubicBezTo>
                    <a:pt x="768" y="0"/>
                    <a:pt x="513" y="107"/>
                    <a:pt x="332" y="316"/>
                  </a:cubicBezTo>
                  <a:cubicBezTo>
                    <a:pt x="0" y="699"/>
                    <a:pt x="40" y="1275"/>
                    <a:pt x="419" y="1607"/>
                  </a:cubicBezTo>
                  <a:lnTo>
                    <a:pt x="1641" y="2668"/>
                  </a:lnTo>
                  <a:lnTo>
                    <a:pt x="2844" y="1286"/>
                  </a:lnTo>
                  <a:lnTo>
                    <a:pt x="1623" y="225"/>
                  </a:lnTo>
                  <a:cubicBezTo>
                    <a:pt x="1450" y="74"/>
                    <a:pt x="1237" y="0"/>
                    <a:pt x="1024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8"/>
            <p:cNvSpPr/>
            <p:nvPr/>
          </p:nvSpPr>
          <p:spPr>
            <a:xfrm>
              <a:off x="6693550" y="2012575"/>
              <a:ext cx="39850" cy="24875"/>
            </a:xfrm>
            <a:custGeom>
              <a:rect b="b" l="l" r="r" t="t"/>
              <a:pathLst>
                <a:path extrusionOk="0" h="995" w="1594">
                  <a:moveTo>
                    <a:pt x="608" y="1"/>
                  </a:moveTo>
                  <a:cubicBezTo>
                    <a:pt x="383" y="1"/>
                    <a:pt x="165" y="64"/>
                    <a:pt x="0" y="162"/>
                  </a:cubicBezTo>
                  <a:cubicBezTo>
                    <a:pt x="0" y="162"/>
                    <a:pt x="591" y="994"/>
                    <a:pt x="1401" y="994"/>
                  </a:cubicBezTo>
                  <a:cubicBezTo>
                    <a:pt x="1457" y="994"/>
                    <a:pt x="1514" y="990"/>
                    <a:pt x="1572" y="982"/>
                  </a:cubicBezTo>
                  <a:cubicBezTo>
                    <a:pt x="1572" y="982"/>
                    <a:pt x="1594" y="457"/>
                    <a:pt x="1214" y="187"/>
                  </a:cubicBezTo>
                  <a:cubicBezTo>
                    <a:pt x="1033" y="55"/>
                    <a:pt x="818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8"/>
            <p:cNvSpPr/>
            <p:nvPr/>
          </p:nvSpPr>
          <p:spPr>
            <a:xfrm>
              <a:off x="6582450" y="2539225"/>
              <a:ext cx="76300" cy="38200"/>
            </a:xfrm>
            <a:custGeom>
              <a:rect b="b" l="l" r="r" t="t"/>
              <a:pathLst>
                <a:path extrusionOk="0" h="1528" w="3052">
                  <a:moveTo>
                    <a:pt x="215" y="0"/>
                  </a:moveTo>
                  <a:lnTo>
                    <a:pt x="0" y="1528"/>
                  </a:lnTo>
                  <a:lnTo>
                    <a:pt x="2891" y="1528"/>
                  </a:lnTo>
                  <a:lnTo>
                    <a:pt x="3052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8"/>
            <p:cNvSpPr/>
            <p:nvPr/>
          </p:nvSpPr>
          <p:spPr>
            <a:xfrm>
              <a:off x="6580700" y="2537575"/>
              <a:ext cx="79700" cy="41500"/>
            </a:xfrm>
            <a:custGeom>
              <a:rect b="b" l="l" r="r" t="t"/>
              <a:pathLst>
                <a:path extrusionOk="0" h="1660" w="3188">
                  <a:moveTo>
                    <a:pt x="3049" y="135"/>
                  </a:moveTo>
                  <a:lnTo>
                    <a:pt x="2903" y="1528"/>
                  </a:lnTo>
                  <a:lnTo>
                    <a:pt x="147" y="1528"/>
                  </a:lnTo>
                  <a:lnTo>
                    <a:pt x="344" y="135"/>
                  </a:lnTo>
                  <a:close/>
                  <a:moveTo>
                    <a:pt x="285" y="1"/>
                  </a:moveTo>
                  <a:cubicBezTo>
                    <a:pt x="252" y="1"/>
                    <a:pt x="227" y="26"/>
                    <a:pt x="220" y="59"/>
                  </a:cubicBezTo>
                  <a:lnTo>
                    <a:pt x="5" y="1583"/>
                  </a:lnTo>
                  <a:cubicBezTo>
                    <a:pt x="1" y="1605"/>
                    <a:pt x="8" y="1623"/>
                    <a:pt x="19" y="1637"/>
                  </a:cubicBezTo>
                  <a:cubicBezTo>
                    <a:pt x="30" y="1652"/>
                    <a:pt x="48" y="1659"/>
                    <a:pt x="70" y="1659"/>
                  </a:cubicBezTo>
                  <a:lnTo>
                    <a:pt x="2961" y="1659"/>
                  </a:lnTo>
                  <a:cubicBezTo>
                    <a:pt x="2998" y="1659"/>
                    <a:pt x="3023" y="1634"/>
                    <a:pt x="3027" y="1601"/>
                  </a:cubicBezTo>
                  <a:lnTo>
                    <a:pt x="3187" y="73"/>
                  </a:lnTo>
                  <a:cubicBezTo>
                    <a:pt x="3187" y="55"/>
                    <a:pt x="3184" y="37"/>
                    <a:pt x="3169" y="22"/>
                  </a:cubicBezTo>
                  <a:cubicBezTo>
                    <a:pt x="3158" y="8"/>
                    <a:pt x="3140" y="1"/>
                    <a:pt x="312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8"/>
            <p:cNvSpPr/>
            <p:nvPr/>
          </p:nvSpPr>
          <p:spPr>
            <a:xfrm>
              <a:off x="6724725" y="2539225"/>
              <a:ext cx="73125" cy="38200"/>
            </a:xfrm>
            <a:custGeom>
              <a:rect b="b" l="l" r="r" t="t"/>
              <a:pathLst>
                <a:path extrusionOk="0" h="1528" w="2925">
                  <a:moveTo>
                    <a:pt x="0" y="0"/>
                  </a:moveTo>
                  <a:lnTo>
                    <a:pt x="102" y="1528"/>
                  </a:lnTo>
                  <a:lnTo>
                    <a:pt x="2924" y="1528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8"/>
            <p:cNvSpPr/>
            <p:nvPr/>
          </p:nvSpPr>
          <p:spPr>
            <a:xfrm>
              <a:off x="6722975" y="2537575"/>
              <a:ext cx="76600" cy="41500"/>
            </a:xfrm>
            <a:custGeom>
              <a:rect b="b" l="l" r="r" t="t"/>
              <a:pathLst>
                <a:path extrusionOk="0" h="1660" w="3064">
                  <a:moveTo>
                    <a:pt x="2874" y="135"/>
                  </a:moveTo>
                  <a:lnTo>
                    <a:pt x="2925" y="1528"/>
                  </a:lnTo>
                  <a:lnTo>
                    <a:pt x="234" y="1528"/>
                  </a:lnTo>
                  <a:lnTo>
                    <a:pt x="139" y="135"/>
                  </a:lnTo>
                  <a:close/>
                  <a:moveTo>
                    <a:pt x="70" y="1"/>
                  </a:moveTo>
                  <a:cubicBezTo>
                    <a:pt x="52" y="1"/>
                    <a:pt x="34" y="8"/>
                    <a:pt x="19" y="22"/>
                  </a:cubicBezTo>
                  <a:cubicBezTo>
                    <a:pt x="8" y="37"/>
                    <a:pt x="1" y="55"/>
                    <a:pt x="5" y="73"/>
                  </a:cubicBezTo>
                  <a:lnTo>
                    <a:pt x="107" y="1597"/>
                  </a:lnTo>
                  <a:cubicBezTo>
                    <a:pt x="110" y="1634"/>
                    <a:pt x="139" y="1659"/>
                    <a:pt x="172" y="1659"/>
                  </a:cubicBezTo>
                  <a:lnTo>
                    <a:pt x="2994" y="1659"/>
                  </a:lnTo>
                  <a:cubicBezTo>
                    <a:pt x="3012" y="1659"/>
                    <a:pt x="3031" y="1652"/>
                    <a:pt x="3041" y="1641"/>
                  </a:cubicBezTo>
                  <a:cubicBezTo>
                    <a:pt x="3056" y="1627"/>
                    <a:pt x="3063" y="1608"/>
                    <a:pt x="3060" y="1590"/>
                  </a:cubicBezTo>
                  <a:lnTo>
                    <a:pt x="3001" y="66"/>
                  </a:lnTo>
                  <a:cubicBezTo>
                    <a:pt x="3001" y="30"/>
                    <a:pt x="2972" y="1"/>
                    <a:pt x="29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8"/>
            <p:cNvSpPr/>
            <p:nvPr/>
          </p:nvSpPr>
          <p:spPr>
            <a:xfrm>
              <a:off x="6670675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8" y="927"/>
                    <a:pt x="926" y="719"/>
                    <a:pt x="926" y="464"/>
                  </a:cubicBezTo>
                  <a:cubicBezTo>
                    <a:pt x="926" y="209"/>
                    <a:pt x="718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8"/>
            <p:cNvSpPr/>
            <p:nvPr/>
          </p:nvSpPr>
          <p:spPr>
            <a:xfrm>
              <a:off x="6696650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9" y="927"/>
                    <a:pt x="926" y="719"/>
                    <a:pt x="926" y="464"/>
                  </a:cubicBezTo>
                  <a:cubicBezTo>
                    <a:pt x="926" y="209"/>
                    <a:pt x="719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8"/>
            <p:cNvSpPr/>
            <p:nvPr/>
          </p:nvSpPr>
          <p:spPr>
            <a:xfrm>
              <a:off x="6515900" y="2577400"/>
              <a:ext cx="138850" cy="75225"/>
            </a:xfrm>
            <a:custGeom>
              <a:rect b="b" l="l" r="r" t="t"/>
              <a:pathLst>
                <a:path extrusionOk="0" h="3009" w="5554">
                  <a:moveTo>
                    <a:pt x="2662" y="1"/>
                  </a:moveTo>
                  <a:cubicBezTo>
                    <a:pt x="2082" y="1696"/>
                    <a:pt x="1" y="3008"/>
                    <a:pt x="1" y="3008"/>
                  </a:cubicBezTo>
                  <a:lnTo>
                    <a:pt x="3417" y="3008"/>
                  </a:lnTo>
                  <a:cubicBezTo>
                    <a:pt x="3417" y="3008"/>
                    <a:pt x="4080" y="2793"/>
                    <a:pt x="4427" y="2228"/>
                  </a:cubicBezTo>
                  <a:lnTo>
                    <a:pt x="4427" y="3008"/>
                  </a:lnTo>
                  <a:lnTo>
                    <a:pt x="5283" y="3008"/>
                  </a:lnTo>
                  <a:lnTo>
                    <a:pt x="5553" y="1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8"/>
            <p:cNvSpPr/>
            <p:nvPr/>
          </p:nvSpPr>
          <p:spPr>
            <a:xfrm>
              <a:off x="6514075" y="2575775"/>
              <a:ext cx="142400" cy="78500"/>
            </a:xfrm>
            <a:custGeom>
              <a:rect b="b" l="l" r="r" t="t"/>
              <a:pathLst>
                <a:path extrusionOk="0" h="3140" w="5696">
                  <a:moveTo>
                    <a:pt x="5553" y="131"/>
                  </a:moveTo>
                  <a:lnTo>
                    <a:pt x="5298" y="3008"/>
                  </a:lnTo>
                  <a:lnTo>
                    <a:pt x="4565" y="3008"/>
                  </a:lnTo>
                  <a:lnTo>
                    <a:pt x="4565" y="2293"/>
                  </a:lnTo>
                  <a:cubicBezTo>
                    <a:pt x="4565" y="2264"/>
                    <a:pt x="4547" y="2235"/>
                    <a:pt x="4518" y="2228"/>
                  </a:cubicBezTo>
                  <a:cubicBezTo>
                    <a:pt x="4512" y="2226"/>
                    <a:pt x="4506" y="2225"/>
                    <a:pt x="4500" y="2225"/>
                  </a:cubicBezTo>
                  <a:cubicBezTo>
                    <a:pt x="4477" y="2225"/>
                    <a:pt x="4456" y="2236"/>
                    <a:pt x="4441" y="2257"/>
                  </a:cubicBezTo>
                  <a:cubicBezTo>
                    <a:pt x="4135" y="2760"/>
                    <a:pt x="3559" y="2979"/>
                    <a:pt x="3479" y="3008"/>
                  </a:cubicBezTo>
                  <a:lnTo>
                    <a:pt x="289" y="3008"/>
                  </a:lnTo>
                  <a:cubicBezTo>
                    <a:pt x="493" y="2866"/>
                    <a:pt x="850" y="2603"/>
                    <a:pt x="1229" y="2257"/>
                  </a:cubicBezTo>
                  <a:cubicBezTo>
                    <a:pt x="1769" y="1765"/>
                    <a:pt x="2469" y="1003"/>
                    <a:pt x="2783" y="131"/>
                  </a:cubicBezTo>
                  <a:close/>
                  <a:moveTo>
                    <a:pt x="2735" y="0"/>
                  </a:moveTo>
                  <a:cubicBezTo>
                    <a:pt x="2706" y="0"/>
                    <a:pt x="2680" y="18"/>
                    <a:pt x="2670" y="44"/>
                  </a:cubicBezTo>
                  <a:cubicBezTo>
                    <a:pt x="2108" y="1699"/>
                    <a:pt x="59" y="3004"/>
                    <a:pt x="37" y="3019"/>
                  </a:cubicBezTo>
                  <a:cubicBezTo>
                    <a:pt x="12" y="3033"/>
                    <a:pt x="1" y="3063"/>
                    <a:pt x="8" y="3092"/>
                  </a:cubicBezTo>
                  <a:cubicBezTo>
                    <a:pt x="15" y="3121"/>
                    <a:pt x="45" y="3139"/>
                    <a:pt x="74" y="3139"/>
                  </a:cubicBezTo>
                  <a:lnTo>
                    <a:pt x="3490" y="3139"/>
                  </a:lnTo>
                  <a:cubicBezTo>
                    <a:pt x="3497" y="3139"/>
                    <a:pt x="3504" y="3139"/>
                    <a:pt x="3512" y="3135"/>
                  </a:cubicBezTo>
                  <a:cubicBezTo>
                    <a:pt x="3534" y="3128"/>
                    <a:pt x="4066" y="2953"/>
                    <a:pt x="4434" y="2501"/>
                  </a:cubicBezTo>
                  <a:lnTo>
                    <a:pt x="4434" y="3073"/>
                  </a:lnTo>
                  <a:cubicBezTo>
                    <a:pt x="4434" y="3110"/>
                    <a:pt x="4463" y="3139"/>
                    <a:pt x="4500" y="3139"/>
                  </a:cubicBezTo>
                  <a:lnTo>
                    <a:pt x="5356" y="3139"/>
                  </a:lnTo>
                  <a:cubicBezTo>
                    <a:pt x="5393" y="3139"/>
                    <a:pt x="5418" y="3114"/>
                    <a:pt x="5422" y="3081"/>
                  </a:cubicBezTo>
                  <a:lnTo>
                    <a:pt x="5692" y="73"/>
                  </a:lnTo>
                  <a:cubicBezTo>
                    <a:pt x="5696" y="51"/>
                    <a:pt x="5688" y="33"/>
                    <a:pt x="5677" y="22"/>
                  </a:cubicBezTo>
                  <a:cubicBezTo>
                    <a:pt x="5663" y="7"/>
                    <a:pt x="5644" y="0"/>
                    <a:pt x="5626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8"/>
            <p:cNvSpPr/>
            <p:nvPr/>
          </p:nvSpPr>
          <p:spPr>
            <a:xfrm>
              <a:off x="6727175" y="2575675"/>
              <a:ext cx="137100" cy="75300"/>
            </a:xfrm>
            <a:custGeom>
              <a:rect b="b" l="l" r="r" t="t"/>
              <a:pathLst>
                <a:path extrusionOk="0" h="3012" w="5484">
                  <a:moveTo>
                    <a:pt x="1" y="0"/>
                  </a:moveTo>
                  <a:lnTo>
                    <a:pt x="270" y="3012"/>
                  </a:lnTo>
                  <a:lnTo>
                    <a:pt x="1058" y="3012"/>
                  </a:lnTo>
                  <a:lnTo>
                    <a:pt x="1058" y="2228"/>
                  </a:lnTo>
                  <a:cubicBezTo>
                    <a:pt x="1404" y="2797"/>
                    <a:pt x="2068" y="3012"/>
                    <a:pt x="2068" y="3012"/>
                  </a:cubicBezTo>
                  <a:lnTo>
                    <a:pt x="5484" y="3012"/>
                  </a:lnTo>
                  <a:cubicBezTo>
                    <a:pt x="5484" y="3012"/>
                    <a:pt x="3402" y="1699"/>
                    <a:pt x="282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8"/>
            <p:cNvSpPr/>
            <p:nvPr/>
          </p:nvSpPr>
          <p:spPr>
            <a:xfrm>
              <a:off x="6725450" y="2574025"/>
              <a:ext cx="140650" cy="78600"/>
            </a:xfrm>
            <a:custGeom>
              <a:rect b="b" l="l" r="r" t="t"/>
              <a:pathLst>
                <a:path extrusionOk="0" h="3144" w="5626">
                  <a:moveTo>
                    <a:pt x="2844" y="132"/>
                  </a:moveTo>
                  <a:cubicBezTo>
                    <a:pt x="3158" y="1003"/>
                    <a:pt x="3858" y="1769"/>
                    <a:pt x="4393" y="2258"/>
                  </a:cubicBezTo>
                  <a:cubicBezTo>
                    <a:pt x="4776" y="2604"/>
                    <a:pt x="5130" y="2866"/>
                    <a:pt x="5338" y="3009"/>
                  </a:cubicBezTo>
                  <a:lnTo>
                    <a:pt x="2148" y="3009"/>
                  </a:lnTo>
                  <a:cubicBezTo>
                    <a:pt x="2067" y="2983"/>
                    <a:pt x="1491" y="2764"/>
                    <a:pt x="1182" y="2258"/>
                  </a:cubicBezTo>
                  <a:cubicBezTo>
                    <a:pt x="1170" y="2240"/>
                    <a:pt x="1148" y="2226"/>
                    <a:pt x="1124" y="2226"/>
                  </a:cubicBezTo>
                  <a:cubicBezTo>
                    <a:pt x="1119" y="2226"/>
                    <a:pt x="1114" y="2227"/>
                    <a:pt x="1109" y="2228"/>
                  </a:cubicBezTo>
                  <a:cubicBezTo>
                    <a:pt x="1079" y="2239"/>
                    <a:pt x="1061" y="2265"/>
                    <a:pt x="1061" y="2294"/>
                  </a:cubicBezTo>
                  <a:lnTo>
                    <a:pt x="1061" y="3009"/>
                  </a:lnTo>
                  <a:lnTo>
                    <a:pt x="401" y="3009"/>
                  </a:lnTo>
                  <a:lnTo>
                    <a:pt x="143" y="132"/>
                  </a:lnTo>
                  <a:close/>
                  <a:moveTo>
                    <a:pt x="70" y="1"/>
                  </a:moveTo>
                  <a:cubicBezTo>
                    <a:pt x="51" y="1"/>
                    <a:pt x="33" y="8"/>
                    <a:pt x="22" y="23"/>
                  </a:cubicBezTo>
                  <a:cubicBezTo>
                    <a:pt x="8" y="37"/>
                    <a:pt x="0" y="56"/>
                    <a:pt x="4" y="74"/>
                  </a:cubicBezTo>
                  <a:lnTo>
                    <a:pt x="274" y="3081"/>
                  </a:lnTo>
                  <a:cubicBezTo>
                    <a:pt x="277" y="3118"/>
                    <a:pt x="307" y="3143"/>
                    <a:pt x="339" y="3143"/>
                  </a:cubicBezTo>
                  <a:lnTo>
                    <a:pt x="1127" y="3143"/>
                  </a:lnTo>
                  <a:cubicBezTo>
                    <a:pt x="1163" y="3143"/>
                    <a:pt x="1193" y="3114"/>
                    <a:pt x="1193" y="3078"/>
                  </a:cubicBezTo>
                  <a:lnTo>
                    <a:pt x="1193" y="2502"/>
                  </a:lnTo>
                  <a:cubicBezTo>
                    <a:pt x="1561" y="2954"/>
                    <a:pt x="2089" y="3133"/>
                    <a:pt x="2115" y="3140"/>
                  </a:cubicBezTo>
                  <a:cubicBezTo>
                    <a:pt x="2122" y="3140"/>
                    <a:pt x="2129" y="3143"/>
                    <a:pt x="2137" y="3143"/>
                  </a:cubicBezTo>
                  <a:lnTo>
                    <a:pt x="5553" y="3143"/>
                  </a:lnTo>
                  <a:cubicBezTo>
                    <a:pt x="5582" y="3143"/>
                    <a:pt x="5608" y="3122"/>
                    <a:pt x="5618" y="3096"/>
                  </a:cubicBezTo>
                  <a:cubicBezTo>
                    <a:pt x="5626" y="3067"/>
                    <a:pt x="5615" y="3034"/>
                    <a:pt x="5589" y="3019"/>
                  </a:cubicBezTo>
                  <a:cubicBezTo>
                    <a:pt x="5567" y="3009"/>
                    <a:pt x="3518" y="1700"/>
                    <a:pt x="2953" y="45"/>
                  </a:cubicBezTo>
                  <a:cubicBezTo>
                    <a:pt x="2946" y="19"/>
                    <a:pt x="2921" y="1"/>
                    <a:pt x="2891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8"/>
            <p:cNvSpPr/>
            <p:nvPr/>
          </p:nvSpPr>
          <p:spPr>
            <a:xfrm>
              <a:off x="6727175" y="2037100"/>
              <a:ext cx="12325" cy="12350"/>
            </a:xfrm>
            <a:custGeom>
              <a:rect b="b" l="l" r="r" t="t"/>
              <a:pathLst>
                <a:path extrusionOk="0" h="494" w="493">
                  <a:moveTo>
                    <a:pt x="249" y="1"/>
                  </a:moveTo>
                  <a:cubicBezTo>
                    <a:pt x="114" y="1"/>
                    <a:pt x="1" y="110"/>
                    <a:pt x="1" y="245"/>
                  </a:cubicBezTo>
                  <a:cubicBezTo>
                    <a:pt x="1" y="384"/>
                    <a:pt x="114" y="493"/>
                    <a:pt x="249" y="493"/>
                  </a:cubicBezTo>
                  <a:cubicBezTo>
                    <a:pt x="383" y="493"/>
                    <a:pt x="493" y="384"/>
                    <a:pt x="493" y="245"/>
                  </a:cubicBezTo>
                  <a:cubicBezTo>
                    <a:pt x="493" y="110"/>
                    <a:pt x="383" y="1"/>
                    <a:pt x="249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8"/>
            <p:cNvSpPr/>
            <p:nvPr/>
          </p:nvSpPr>
          <p:spPr>
            <a:xfrm>
              <a:off x="6727825" y="2045850"/>
              <a:ext cx="7575" cy="7600"/>
            </a:xfrm>
            <a:custGeom>
              <a:rect b="b" l="l" r="r" t="t"/>
              <a:pathLst>
                <a:path extrusionOk="0" h="304" w="303">
                  <a:moveTo>
                    <a:pt x="150" y="1"/>
                  </a:moveTo>
                  <a:cubicBezTo>
                    <a:pt x="66" y="1"/>
                    <a:pt x="0" y="70"/>
                    <a:pt x="0" y="154"/>
                  </a:cubicBezTo>
                  <a:cubicBezTo>
                    <a:pt x="0" y="234"/>
                    <a:pt x="66" y="304"/>
                    <a:pt x="150" y="304"/>
                  </a:cubicBezTo>
                  <a:cubicBezTo>
                    <a:pt x="233" y="304"/>
                    <a:pt x="303" y="234"/>
                    <a:pt x="303" y="154"/>
                  </a:cubicBezTo>
                  <a:cubicBezTo>
                    <a:pt x="303" y="70"/>
                    <a:pt x="233" y="1"/>
                    <a:pt x="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8"/>
            <p:cNvSpPr/>
            <p:nvPr/>
          </p:nvSpPr>
          <p:spPr>
            <a:xfrm>
              <a:off x="6693100" y="2051800"/>
              <a:ext cx="11050" cy="4475"/>
            </a:xfrm>
            <a:custGeom>
              <a:rect b="b" l="l" r="r" t="t"/>
              <a:pathLst>
                <a:path extrusionOk="0" h="179" w="442">
                  <a:moveTo>
                    <a:pt x="280" y="0"/>
                  </a:moveTo>
                  <a:cubicBezTo>
                    <a:pt x="174" y="0"/>
                    <a:pt x="67" y="42"/>
                    <a:pt x="51" y="47"/>
                  </a:cubicBezTo>
                  <a:cubicBezTo>
                    <a:pt x="18" y="62"/>
                    <a:pt x="0" y="102"/>
                    <a:pt x="15" y="135"/>
                  </a:cubicBezTo>
                  <a:cubicBezTo>
                    <a:pt x="26" y="160"/>
                    <a:pt x="51" y="179"/>
                    <a:pt x="77" y="179"/>
                  </a:cubicBezTo>
                  <a:cubicBezTo>
                    <a:pt x="88" y="179"/>
                    <a:pt x="95" y="175"/>
                    <a:pt x="102" y="175"/>
                  </a:cubicBezTo>
                  <a:cubicBezTo>
                    <a:pt x="140" y="159"/>
                    <a:pt x="218" y="136"/>
                    <a:pt x="280" y="136"/>
                  </a:cubicBezTo>
                  <a:cubicBezTo>
                    <a:pt x="301" y="136"/>
                    <a:pt x="320" y="139"/>
                    <a:pt x="336" y="146"/>
                  </a:cubicBezTo>
                  <a:cubicBezTo>
                    <a:pt x="345" y="151"/>
                    <a:pt x="356" y="153"/>
                    <a:pt x="366" y="153"/>
                  </a:cubicBezTo>
                  <a:cubicBezTo>
                    <a:pt x="392" y="153"/>
                    <a:pt x="416" y="137"/>
                    <a:pt x="427" y="113"/>
                  </a:cubicBezTo>
                  <a:cubicBezTo>
                    <a:pt x="441" y="80"/>
                    <a:pt x="427" y="40"/>
                    <a:pt x="394" y="22"/>
                  </a:cubicBezTo>
                  <a:cubicBezTo>
                    <a:pt x="359" y="6"/>
                    <a:pt x="319" y="0"/>
                    <a:pt x="28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8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8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92"/>
                  </a:moveTo>
                  <a:cubicBezTo>
                    <a:pt x="3963" y="92"/>
                    <a:pt x="5082" y="1211"/>
                    <a:pt x="5082" y="2589"/>
                  </a:cubicBezTo>
                  <a:cubicBezTo>
                    <a:pt x="5082" y="3963"/>
                    <a:pt x="3963" y="5083"/>
                    <a:pt x="2585" y="5083"/>
                  </a:cubicBezTo>
                  <a:cubicBezTo>
                    <a:pt x="1210" y="5083"/>
                    <a:pt x="91" y="3963"/>
                    <a:pt x="91" y="2589"/>
                  </a:cubicBezTo>
                  <a:cubicBezTo>
                    <a:pt x="91" y="1211"/>
                    <a:pt x="1210" y="92"/>
                    <a:pt x="2585" y="92"/>
                  </a:cubicBezTo>
                  <a:close/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8"/>
            <p:cNvSpPr/>
            <p:nvPr/>
          </p:nvSpPr>
          <p:spPr>
            <a:xfrm>
              <a:off x="6385925" y="2168075"/>
              <a:ext cx="45975" cy="65925"/>
            </a:xfrm>
            <a:custGeom>
              <a:rect b="b" l="l" r="r" t="t"/>
              <a:pathLst>
                <a:path extrusionOk="0" h="2637" w="1839">
                  <a:moveTo>
                    <a:pt x="956" y="1"/>
                  </a:moveTo>
                  <a:cubicBezTo>
                    <a:pt x="832" y="1"/>
                    <a:pt x="719" y="12"/>
                    <a:pt x="621" y="37"/>
                  </a:cubicBezTo>
                  <a:cubicBezTo>
                    <a:pt x="519" y="63"/>
                    <a:pt x="427" y="99"/>
                    <a:pt x="351" y="147"/>
                  </a:cubicBezTo>
                  <a:cubicBezTo>
                    <a:pt x="274" y="194"/>
                    <a:pt x="209" y="249"/>
                    <a:pt x="158" y="311"/>
                  </a:cubicBezTo>
                  <a:cubicBezTo>
                    <a:pt x="107" y="376"/>
                    <a:pt x="67" y="449"/>
                    <a:pt x="41" y="526"/>
                  </a:cubicBezTo>
                  <a:cubicBezTo>
                    <a:pt x="12" y="602"/>
                    <a:pt x="1" y="686"/>
                    <a:pt x="1" y="774"/>
                  </a:cubicBezTo>
                  <a:cubicBezTo>
                    <a:pt x="1" y="807"/>
                    <a:pt x="1" y="832"/>
                    <a:pt x="5" y="854"/>
                  </a:cubicBezTo>
                  <a:cubicBezTo>
                    <a:pt x="8" y="876"/>
                    <a:pt x="12" y="894"/>
                    <a:pt x="16" y="912"/>
                  </a:cubicBezTo>
                  <a:lnTo>
                    <a:pt x="533" y="912"/>
                  </a:lnTo>
                  <a:cubicBezTo>
                    <a:pt x="530" y="894"/>
                    <a:pt x="530" y="876"/>
                    <a:pt x="530" y="861"/>
                  </a:cubicBezTo>
                  <a:lnTo>
                    <a:pt x="530" y="810"/>
                  </a:lnTo>
                  <a:cubicBezTo>
                    <a:pt x="530" y="770"/>
                    <a:pt x="533" y="730"/>
                    <a:pt x="541" y="686"/>
                  </a:cubicBezTo>
                  <a:cubicBezTo>
                    <a:pt x="551" y="646"/>
                    <a:pt x="570" y="606"/>
                    <a:pt x="595" y="566"/>
                  </a:cubicBezTo>
                  <a:cubicBezTo>
                    <a:pt x="621" y="526"/>
                    <a:pt x="661" y="493"/>
                    <a:pt x="712" y="468"/>
                  </a:cubicBezTo>
                  <a:cubicBezTo>
                    <a:pt x="763" y="442"/>
                    <a:pt x="832" y="431"/>
                    <a:pt x="916" y="431"/>
                  </a:cubicBezTo>
                  <a:cubicBezTo>
                    <a:pt x="996" y="431"/>
                    <a:pt x="1058" y="442"/>
                    <a:pt x="1106" y="464"/>
                  </a:cubicBezTo>
                  <a:cubicBezTo>
                    <a:pt x="1153" y="486"/>
                    <a:pt x="1189" y="511"/>
                    <a:pt x="1215" y="548"/>
                  </a:cubicBezTo>
                  <a:cubicBezTo>
                    <a:pt x="1237" y="581"/>
                    <a:pt x="1255" y="613"/>
                    <a:pt x="1262" y="650"/>
                  </a:cubicBezTo>
                  <a:cubicBezTo>
                    <a:pt x="1270" y="686"/>
                    <a:pt x="1273" y="715"/>
                    <a:pt x="1273" y="745"/>
                  </a:cubicBezTo>
                  <a:cubicBezTo>
                    <a:pt x="1273" y="807"/>
                    <a:pt x="1259" y="858"/>
                    <a:pt x="1230" y="909"/>
                  </a:cubicBezTo>
                  <a:cubicBezTo>
                    <a:pt x="1200" y="956"/>
                    <a:pt x="1164" y="1000"/>
                    <a:pt x="1120" y="1036"/>
                  </a:cubicBezTo>
                  <a:cubicBezTo>
                    <a:pt x="1076" y="1076"/>
                    <a:pt x="1029" y="1116"/>
                    <a:pt x="978" y="1153"/>
                  </a:cubicBezTo>
                  <a:cubicBezTo>
                    <a:pt x="927" y="1193"/>
                    <a:pt x="880" y="1237"/>
                    <a:pt x="836" y="1288"/>
                  </a:cubicBezTo>
                  <a:cubicBezTo>
                    <a:pt x="792" y="1335"/>
                    <a:pt x="756" y="1394"/>
                    <a:pt x="726" y="1455"/>
                  </a:cubicBezTo>
                  <a:cubicBezTo>
                    <a:pt x="697" y="1521"/>
                    <a:pt x="683" y="1598"/>
                    <a:pt x="683" y="1689"/>
                  </a:cubicBezTo>
                  <a:lnTo>
                    <a:pt x="683" y="1867"/>
                  </a:lnTo>
                  <a:lnTo>
                    <a:pt x="1160" y="1867"/>
                  </a:lnTo>
                  <a:lnTo>
                    <a:pt x="1160" y="1758"/>
                  </a:lnTo>
                  <a:cubicBezTo>
                    <a:pt x="1160" y="1689"/>
                    <a:pt x="1175" y="1630"/>
                    <a:pt x="1208" y="1583"/>
                  </a:cubicBezTo>
                  <a:cubicBezTo>
                    <a:pt x="1240" y="1536"/>
                    <a:pt x="1284" y="1492"/>
                    <a:pt x="1335" y="1448"/>
                  </a:cubicBezTo>
                  <a:cubicBezTo>
                    <a:pt x="1386" y="1408"/>
                    <a:pt x="1441" y="1364"/>
                    <a:pt x="1499" y="1324"/>
                  </a:cubicBezTo>
                  <a:cubicBezTo>
                    <a:pt x="1558" y="1280"/>
                    <a:pt x="1612" y="1229"/>
                    <a:pt x="1663" y="1175"/>
                  </a:cubicBezTo>
                  <a:cubicBezTo>
                    <a:pt x="1714" y="1116"/>
                    <a:pt x="1758" y="1051"/>
                    <a:pt x="1791" y="974"/>
                  </a:cubicBezTo>
                  <a:cubicBezTo>
                    <a:pt x="1824" y="898"/>
                    <a:pt x="1838" y="803"/>
                    <a:pt x="1838" y="694"/>
                  </a:cubicBezTo>
                  <a:cubicBezTo>
                    <a:pt x="1838" y="602"/>
                    <a:pt x="1827" y="522"/>
                    <a:pt x="1798" y="449"/>
                  </a:cubicBezTo>
                  <a:cubicBezTo>
                    <a:pt x="1769" y="376"/>
                    <a:pt x="1733" y="314"/>
                    <a:pt x="1682" y="256"/>
                  </a:cubicBezTo>
                  <a:cubicBezTo>
                    <a:pt x="1631" y="201"/>
                    <a:pt x="1569" y="154"/>
                    <a:pt x="1499" y="114"/>
                  </a:cubicBezTo>
                  <a:cubicBezTo>
                    <a:pt x="1426" y="77"/>
                    <a:pt x="1343" y="48"/>
                    <a:pt x="1251" y="30"/>
                  </a:cubicBezTo>
                  <a:cubicBezTo>
                    <a:pt x="1160" y="8"/>
                    <a:pt x="1062" y="1"/>
                    <a:pt x="956" y="1"/>
                  </a:cubicBezTo>
                  <a:close/>
                  <a:moveTo>
                    <a:pt x="654" y="2108"/>
                  </a:moveTo>
                  <a:lnTo>
                    <a:pt x="654" y="2637"/>
                  </a:lnTo>
                  <a:lnTo>
                    <a:pt x="1189" y="2637"/>
                  </a:lnTo>
                  <a:lnTo>
                    <a:pt x="1189" y="21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8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8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92"/>
                  </a:moveTo>
                  <a:cubicBezTo>
                    <a:pt x="6490" y="92"/>
                    <a:pt x="7711" y="1313"/>
                    <a:pt x="7711" y="2812"/>
                  </a:cubicBezTo>
                  <a:cubicBezTo>
                    <a:pt x="7711" y="2907"/>
                    <a:pt x="7704" y="3005"/>
                    <a:pt x="7696" y="3107"/>
                  </a:cubicBezTo>
                  <a:lnTo>
                    <a:pt x="7685" y="3206"/>
                  </a:lnTo>
                  <a:lnTo>
                    <a:pt x="7802" y="3206"/>
                  </a:lnTo>
                  <a:cubicBezTo>
                    <a:pt x="8444" y="3206"/>
                    <a:pt x="8965" y="3727"/>
                    <a:pt x="8965" y="4369"/>
                  </a:cubicBezTo>
                  <a:cubicBezTo>
                    <a:pt x="8965" y="5010"/>
                    <a:pt x="8444" y="5532"/>
                    <a:pt x="7802" y="5532"/>
                  </a:cubicBezTo>
                  <a:lnTo>
                    <a:pt x="1827" y="5532"/>
                  </a:lnTo>
                  <a:cubicBezTo>
                    <a:pt x="868" y="5532"/>
                    <a:pt x="91" y="4755"/>
                    <a:pt x="91" y="3800"/>
                  </a:cubicBezTo>
                  <a:cubicBezTo>
                    <a:pt x="91" y="2841"/>
                    <a:pt x="868" y="2064"/>
                    <a:pt x="1827" y="2064"/>
                  </a:cubicBezTo>
                  <a:cubicBezTo>
                    <a:pt x="1976" y="2064"/>
                    <a:pt x="2122" y="2083"/>
                    <a:pt x="2264" y="2119"/>
                  </a:cubicBezTo>
                  <a:lnTo>
                    <a:pt x="2352" y="2145"/>
                  </a:lnTo>
                  <a:lnTo>
                    <a:pt x="2377" y="2057"/>
                  </a:lnTo>
                  <a:cubicBezTo>
                    <a:pt x="2709" y="901"/>
                    <a:pt x="3784" y="92"/>
                    <a:pt x="4991" y="92"/>
                  </a:cubicBezTo>
                  <a:close/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8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8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92"/>
                  </a:moveTo>
                  <a:cubicBezTo>
                    <a:pt x="1929" y="92"/>
                    <a:pt x="2457" y="620"/>
                    <a:pt x="2457" y="1273"/>
                  </a:cubicBezTo>
                  <a:cubicBezTo>
                    <a:pt x="2457" y="1925"/>
                    <a:pt x="1929" y="2458"/>
                    <a:pt x="1276" y="2458"/>
                  </a:cubicBezTo>
                  <a:cubicBezTo>
                    <a:pt x="624" y="2458"/>
                    <a:pt x="91" y="1925"/>
                    <a:pt x="91" y="1273"/>
                  </a:cubicBezTo>
                  <a:cubicBezTo>
                    <a:pt x="91" y="620"/>
                    <a:pt x="624" y="92"/>
                    <a:pt x="1276" y="92"/>
                  </a:cubicBezTo>
                  <a:close/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8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8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92"/>
                  </a:moveTo>
                  <a:cubicBezTo>
                    <a:pt x="1094" y="92"/>
                    <a:pt x="1386" y="380"/>
                    <a:pt x="1386" y="737"/>
                  </a:cubicBezTo>
                  <a:cubicBezTo>
                    <a:pt x="1386" y="1095"/>
                    <a:pt x="1094" y="1383"/>
                    <a:pt x="740" y="1383"/>
                  </a:cubicBezTo>
                  <a:cubicBezTo>
                    <a:pt x="383" y="1383"/>
                    <a:pt x="91" y="1095"/>
                    <a:pt x="91" y="737"/>
                  </a:cubicBezTo>
                  <a:cubicBezTo>
                    <a:pt x="91" y="380"/>
                    <a:pt x="383" y="92"/>
                    <a:pt x="740" y="92"/>
                  </a:cubicBezTo>
                  <a:close/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8"/>
            <p:cNvSpPr/>
            <p:nvPr/>
          </p:nvSpPr>
          <p:spPr>
            <a:xfrm>
              <a:off x="699440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1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10" y="565"/>
                    <a:pt x="267" y="565"/>
                  </a:cubicBezTo>
                  <a:cubicBezTo>
                    <a:pt x="435" y="565"/>
                    <a:pt x="537" y="445"/>
                    <a:pt x="537" y="284"/>
                  </a:cubicBezTo>
                  <a:cubicBezTo>
                    <a:pt x="537" y="117"/>
                    <a:pt x="431" y="0"/>
                    <a:pt x="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8"/>
            <p:cNvSpPr/>
            <p:nvPr/>
          </p:nvSpPr>
          <p:spPr>
            <a:xfrm>
              <a:off x="701775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5"/>
                    <a:pt x="266" y="565"/>
                  </a:cubicBezTo>
                  <a:cubicBezTo>
                    <a:pt x="434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8"/>
            <p:cNvSpPr/>
            <p:nvPr/>
          </p:nvSpPr>
          <p:spPr>
            <a:xfrm>
              <a:off x="7041075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5"/>
                    <a:pt x="267" y="565"/>
                  </a:cubicBezTo>
                  <a:cubicBezTo>
                    <a:pt x="431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59"/>
          <p:cNvSpPr/>
          <p:nvPr/>
        </p:nvSpPr>
        <p:spPr>
          <a:xfrm>
            <a:off x="9144000" y="0"/>
            <a:ext cx="91113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59"/>
          <p:cNvSpPr/>
          <p:nvPr/>
        </p:nvSpPr>
        <p:spPr>
          <a:xfrm>
            <a:off x="2307847" y="719950"/>
            <a:ext cx="4600200" cy="892200"/>
          </a:xfrm>
          <a:prstGeom prst="roundRect">
            <a:avLst>
              <a:gd fmla="val 50000" name="adj"/>
            </a:avLst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59"/>
          <p:cNvSpPr/>
          <p:nvPr/>
        </p:nvSpPr>
        <p:spPr>
          <a:xfrm>
            <a:off x="11396222" y="719950"/>
            <a:ext cx="4600200" cy="8922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59"/>
          <p:cNvSpPr txBox="1"/>
          <p:nvPr/>
        </p:nvSpPr>
        <p:spPr>
          <a:xfrm>
            <a:off x="2625100" y="796600"/>
            <a:ext cx="396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latin typeface="Montserrat"/>
                <a:ea typeface="Montserrat"/>
                <a:cs typeface="Montserrat"/>
                <a:sym typeface="Montserrat"/>
              </a:rPr>
              <a:t>.sort</a:t>
            </a:r>
            <a:r>
              <a:rPr b="1" lang="es-419" sz="3600">
                <a:latin typeface="Montserrat"/>
                <a:ea typeface="Montserrat"/>
                <a:cs typeface="Montserrat"/>
                <a:sym typeface="Montserrat"/>
              </a:rPr>
              <a:t>()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8" name="Google Shape;1708;p59"/>
          <p:cNvSpPr txBox="1"/>
          <p:nvPr/>
        </p:nvSpPr>
        <p:spPr>
          <a:xfrm>
            <a:off x="11713475" y="796600"/>
            <a:ext cx="396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.reverse</a:t>
            </a:r>
            <a:r>
              <a:rPr b="1" lang="es-419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()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9" name="Google Shape;1709;p59"/>
          <p:cNvSpPr txBox="1"/>
          <p:nvPr>
            <p:ph idx="1" type="body"/>
          </p:nvPr>
        </p:nvSpPr>
        <p:spPr>
          <a:xfrm>
            <a:off x="731050" y="6579759"/>
            <a:ext cx="7753800" cy="17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latin typeface="Archivo"/>
                <a:ea typeface="Archivo"/>
                <a:cs typeface="Archivo"/>
                <a:sym typeface="Archivo"/>
              </a:rPr>
              <a:t>Ordena los elementos de menor a mayor.</a:t>
            </a:r>
            <a:endParaRPr sz="3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10" name="Google Shape;1710;p59"/>
          <p:cNvSpPr txBox="1"/>
          <p:nvPr>
            <p:ph idx="2" type="body"/>
          </p:nvPr>
        </p:nvSpPr>
        <p:spPr>
          <a:xfrm>
            <a:off x="9993200" y="6579759"/>
            <a:ext cx="7574400" cy="17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latin typeface="Archivo"/>
                <a:ea typeface="Archivo"/>
                <a:cs typeface="Archivo"/>
                <a:sym typeface="Archivo"/>
              </a:rPr>
              <a:t>Invierte el orden de los elementos.</a:t>
            </a:r>
            <a:endParaRPr sz="330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711" name="Google Shape;1711;p59"/>
          <p:cNvPicPr preferRelativeResize="0"/>
          <p:nvPr/>
        </p:nvPicPr>
        <p:blipFill rotWithShape="1">
          <a:blip r:embed="rId3">
            <a:alphaModFix/>
          </a:blip>
          <a:srcRect b="0" l="0" r="3762" t="0"/>
          <a:stretch/>
        </p:blipFill>
        <p:spPr>
          <a:xfrm>
            <a:off x="9413150" y="3239700"/>
            <a:ext cx="8566349" cy="243225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2" name="Google Shape;1712;p59"/>
          <p:cNvPicPr preferRelativeResize="0"/>
          <p:nvPr/>
        </p:nvPicPr>
        <p:blipFill rotWithShape="1">
          <a:blip r:embed="rId4">
            <a:alphaModFix/>
          </a:blip>
          <a:srcRect b="0" l="0" r="6375" t="0"/>
          <a:stretch/>
        </p:blipFill>
        <p:spPr>
          <a:xfrm>
            <a:off x="288625" y="3239700"/>
            <a:ext cx="8566350" cy="243225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713" name="Google Shape;1713;p59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714" name="Google Shape;1714;p5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715" name="Google Shape;1715;p5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5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5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5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5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5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5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5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5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5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5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5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7" name="Google Shape;1727;p5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3"/>
          <p:cNvSpPr/>
          <p:nvPr/>
        </p:nvSpPr>
        <p:spPr>
          <a:xfrm>
            <a:off x="15663" y="0"/>
            <a:ext cx="8251800" cy="10287000"/>
          </a:xfrm>
          <a:prstGeom prst="rect">
            <a:avLst/>
          </a:prstGeom>
          <a:solidFill>
            <a:srgbClr val="FFC5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3"/>
          <p:cNvSpPr/>
          <p:nvPr/>
        </p:nvSpPr>
        <p:spPr>
          <a:xfrm>
            <a:off x="1422051" y="2906417"/>
            <a:ext cx="3054779" cy="178351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3"/>
          <p:cNvSpPr/>
          <p:nvPr/>
        </p:nvSpPr>
        <p:spPr>
          <a:xfrm flipH="1" rot="10800000">
            <a:off x="12538602" y="3980725"/>
            <a:ext cx="5292000" cy="512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15" name="Google Shape;515;p33"/>
          <p:cNvCxnSpPr>
            <a:stCxn id="514" idx="0"/>
          </p:cNvCxnSpPr>
          <p:nvPr/>
        </p:nvCxnSpPr>
        <p:spPr>
          <a:xfrm rot="10800000">
            <a:off x="-68298" y="9069625"/>
            <a:ext cx="15252900" cy="3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6" name="Google Shape;516;p33"/>
          <p:cNvCxnSpPr>
            <a:stCxn id="514" idx="2"/>
          </p:cNvCxnSpPr>
          <p:nvPr/>
        </p:nvCxnSpPr>
        <p:spPr>
          <a:xfrm rot="10800000">
            <a:off x="17830602" y="-152375"/>
            <a:ext cx="0" cy="669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7" name="Google Shape;517;p33"/>
          <p:cNvGrpSpPr/>
          <p:nvPr/>
        </p:nvGrpSpPr>
        <p:grpSpPr>
          <a:xfrm>
            <a:off x="960963" y="4656140"/>
            <a:ext cx="6361178" cy="4413473"/>
            <a:chOff x="6729575" y="3285800"/>
            <a:chExt cx="4541428" cy="3150905"/>
          </a:xfrm>
        </p:grpSpPr>
        <p:sp>
          <p:nvSpPr>
            <p:cNvPr id="518" name="Google Shape;518;p33"/>
            <p:cNvSpPr/>
            <p:nvPr/>
          </p:nvSpPr>
          <p:spPr>
            <a:xfrm>
              <a:off x="6804455" y="3965345"/>
              <a:ext cx="731317" cy="1069281"/>
            </a:xfrm>
            <a:custGeom>
              <a:rect b="b" l="l" r="r" t="t"/>
              <a:pathLst>
                <a:path extrusionOk="0" h="13880" w="9493">
                  <a:moveTo>
                    <a:pt x="0" y="1"/>
                  </a:moveTo>
                  <a:lnTo>
                    <a:pt x="29" y="10872"/>
                  </a:lnTo>
                  <a:lnTo>
                    <a:pt x="29" y="10894"/>
                  </a:lnTo>
                  <a:cubicBezTo>
                    <a:pt x="343" y="12622"/>
                    <a:pt x="1843" y="13879"/>
                    <a:pt x="3600" y="13879"/>
                  </a:cubicBezTo>
                  <a:lnTo>
                    <a:pt x="9493" y="13879"/>
                  </a:lnTo>
                  <a:lnTo>
                    <a:pt x="9493" y="13644"/>
                  </a:lnTo>
                  <a:lnTo>
                    <a:pt x="3600" y="13644"/>
                  </a:lnTo>
                  <a:cubicBezTo>
                    <a:pt x="1964" y="13644"/>
                    <a:pt x="557" y="12479"/>
                    <a:pt x="264" y="10865"/>
                  </a:cubicBez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7571515" y="4127201"/>
              <a:ext cx="845255" cy="623464"/>
            </a:xfrm>
            <a:custGeom>
              <a:rect b="b" l="l" r="r" t="t"/>
              <a:pathLst>
                <a:path extrusionOk="0" h="8093" w="10972">
                  <a:moveTo>
                    <a:pt x="1695" y="1"/>
                  </a:moveTo>
                  <a:cubicBezTo>
                    <a:pt x="1489" y="1"/>
                    <a:pt x="1279" y="44"/>
                    <a:pt x="1079" y="136"/>
                  </a:cubicBezTo>
                  <a:cubicBezTo>
                    <a:pt x="336" y="478"/>
                    <a:pt x="0" y="1357"/>
                    <a:pt x="343" y="2107"/>
                  </a:cubicBezTo>
                  <a:lnTo>
                    <a:pt x="2672" y="7221"/>
                  </a:lnTo>
                  <a:cubicBezTo>
                    <a:pt x="2850" y="7621"/>
                    <a:pt x="3200" y="7921"/>
                    <a:pt x="3629" y="8036"/>
                  </a:cubicBezTo>
                  <a:cubicBezTo>
                    <a:pt x="3757" y="8071"/>
                    <a:pt x="3893" y="8093"/>
                    <a:pt x="4029" y="8093"/>
                  </a:cubicBezTo>
                  <a:cubicBezTo>
                    <a:pt x="4322" y="8093"/>
                    <a:pt x="4614" y="8000"/>
                    <a:pt x="4872" y="7828"/>
                  </a:cubicBezTo>
                  <a:lnTo>
                    <a:pt x="10122" y="4221"/>
                  </a:lnTo>
                  <a:cubicBezTo>
                    <a:pt x="10800" y="3757"/>
                    <a:pt x="10972" y="2828"/>
                    <a:pt x="10507" y="2150"/>
                  </a:cubicBezTo>
                  <a:cubicBezTo>
                    <a:pt x="10220" y="1731"/>
                    <a:pt x="9756" y="1505"/>
                    <a:pt x="9283" y="1505"/>
                  </a:cubicBezTo>
                  <a:cubicBezTo>
                    <a:pt x="8991" y="1505"/>
                    <a:pt x="8695" y="1591"/>
                    <a:pt x="8436" y="1771"/>
                  </a:cubicBezTo>
                  <a:lnTo>
                    <a:pt x="4643" y="4371"/>
                  </a:lnTo>
                  <a:lnTo>
                    <a:pt x="3050" y="871"/>
                  </a:lnTo>
                  <a:cubicBezTo>
                    <a:pt x="2804" y="327"/>
                    <a:pt x="2262" y="1"/>
                    <a:pt x="1695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8170711" y="4022661"/>
              <a:ext cx="404216" cy="472702"/>
            </a:xfrm>
            <a:custGeom>
              <a:rect b="b" l="l" r="r" t="t"/>
              <a:pathLst>
                <a:path extrusionOk="0" h="6136" w="5247">
                  <a:moveTo>
                    <a:pt x="4269" y="0"/>
                  </a:moveTo>
                  <a:cubicBezTo>
                    <a:pt x="4144" y="0"/>
                    <a:pt x="4022" y="84"/>
                    <a:pt x="3922" y="271"/>
                  </a:cubicBezTo>
                  <a:cubicBezTo>
                    <a:pt x="3444" y="1157"/>
                    <a:pt x="1779" y="2414"/>
                    <a:pt x="1779" y="2414"/>
                  </a:cubicBezTo>
                  <a:cubicBezTo>
                    <a:pt x="2118" y="1467"/>
                    <a:pt x="1821" y="607"/>
                    <a:pt x="1596" y="607"/>
                  </a:cubicBezTo>
                  <a:cubicBezTo>
                    <a:pt x="1546" y="607"/>
                    <a:pt x="1500" y="649"/>
                    <a:pt x="1465" y="743"/>
                  </a:cubicBezTo>
                  <a:cubicBezTo>
                    <a:pt x="1279" y="1250"/>
                    <a:pt x="1" y="3535"/>
                    <a:pt x="1" y="3535"/>
                  </a:cubicBezTo>
                  <a:lnTo>
                    <a:pt x="1244" y="6135"/>
                  </a:lnTo>
                  <a:cubicBezTo>
                    <a:pt x="3736" y="5314"/>
                    <a:pt x="4186" y="4164"/>
                    <a:pt x="4779" y="2485"/>
                  </a:cubicBezTo>
                  <a:cubicBezTo>
                    <a:pt x="5247" y="1167"/>
                    <a:pt x="4737" y="0"/>
                    <a:pt x="4269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336881" y="4173962"/>
              <a:ext cx="101921" cy="168943"/>
            </a:xfrm>
            <a:custGeom>
              <a:rect b="b" l="l" r="r" t="t"/>
              <a:pathLst>
                <a:path extrusionOk="0" h="2193" w="1323">
                  <a:moveTo>
                    <a:pt x="179" y="0"/>
                  </a:moveTo>
                  <a:lnTo>
                    <a:pt x="1" y="150"/>
                  </a:lnTo>
                  <a:cubicBezTo>
                    <a:pt x="8" y="164"/>
                    <a:pt x="1058" y="1450"/>
                    <a:pt x="1087" y="2193"/>
                  </a:cubicBezTo>
                  <a:lnTo>
                    <a:pt x="1322" y="2186"/>
                  </a:lnTo>
                  <a:cubicBezTo>
                    <a:pt x="1287" y="1357"/>
                    <a:pt x="222" y="57"/>
                    <a:pt x="1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8369391" y="4040226"/>
              <a:ext cx="164013" cy="180576"/>
            </a:xfrm>
            <a:custGeom>
              <a:rect b="b" l="l" r="r" t="t"/>
              <a:pathLst>
                <a:path extrusionOk="0" h="2344" w="2129">
                  <a:moveTo>
                    <a:pt x="1922" y="0"/>
                  </a:moveTo>
                  <a:cubicBezTo>
                    <a:pt x="1272" y="1165"/>
                    <a:pt x="15" y="2143"/>
                    <a:pt x="0" y="2157"/>
                  </a:cubicBezTo>
                  <a:lnTo>
                    <a:pt x="143" y="2343"/>
                  </a:lnTo>
                  <a:cubicBezTo>
                    <a:pt x="200" y="2300"/>
                    <a:pt x="1457" y="1322"/>
                    <a:pt x="2129" y="115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8397971" y="4102395"/>
              <a:ext cx="161317" cy="160777"/>
            </a:xfrm>
            <a:custGeom>
              <a:rect b="b" l="l" r="r" t="t"/>
              <a:pathLst>
                <a:path extrusionOk="0" h="2087" w="2094">
                  <a:moveTo>
                    <a:pt x="1886" y="0"/>
                  </a:moveTo>
                  <a:cubicBezTo>
                    <a:pt x="1665" y="443"/>
                    <a:pt x="1015" y="1108"/>
                    <a:pt x="44" y="1872"/>
                  </a:cubicBezTo>
                  <a:cubicBezTo>
                    <a:pt x="22" y="1893"/>
                    <a:pt x="1" y="1908"/>
                    <a:pt x="1" y="1908"/>
                  </a:cubicBezTo>
                  <a:lnTo>
                    <a:pt x="151" y="2086"/>
                  </a:lnTo>
                  <a:cubicBezTo>
                    <a:pt x="158" y="2086"/>
                    <a:pt x="172" y="2072"/>
                    <a:pt x="194" y="2058"/>
                  </a:cubicBezTo>
                  <a:cubicBezTo>
                    <a:pt x="765" y="1600"/>
                    <a:pt x="1779" y="736"/>
                    <a:pt x="2094" y="108"/>
                  </a:cubicBezTo>
                  <a:lnTo>
                    <a:pt x="18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8419465" y="4190448"/>
              <a:ext cx="133198" cy="116712"/>
            </a:xfrm>
            <a:custGeom>
              <a:rect b="b" l="l" r="r" t="t"/>
              <a:pathLst>
                <a:path extrusionOk="0" h="1515" w="1729">
                  <a:moveTo>
                    <a:pt x="1529" y="0"/>
                  </a:moveTo>
                  <a:cubicBezTo>
                    <a:pt x="1165" y="572"/>
                    <a:pt x="7" y="1307"/>
                    <a:pt x="0" y="1315"/>
                  </a:cubicBezTo>
                  <a:lnTo>
                    <a:pt x="122" y="1515"/>
                  </a:lnTo>
                  <a:cubicBezTo>
                    <a:pt x="172" y="1479"/>
                    <a:pt x="1336" y="743"/>
                    <a:pt x="1729" y="122"/>
                  </a:cubicBezTo>
                  <a:lnTo>
                    <a:pt x="15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8292353" y="4203622"/>
              <a:ext cx="69411" cy="143136"/>
            </a:xfrm>
            <a:custGeom>
              <a:rect b="b" l="l" r="r" t="t"/>
              <a:pathLst>
                <a:path extrusionOk="0" h="1858" w="901">
                  <a:moveTo>
                    <a:pt x="300" y="1"/>
                  </a:moveTo>
                  <a:lnTo>
                    <a:pt x="100" y="122"/>
                  </a:lnTo>
                  <a:cubicBezTo>
                    <a:pt x="122" y="158"/>
                    <a:pt x="607" y="972"/>
                    <a:pt x="0" y="1715"/>
                  </a:cubicBezTo>
                  <a:lnTo>
                    <a:pt x="186" y="1858"/>
                  </a:lnTo>
                  <a:cubicBezTo>
                    <a:pt x="900" y="986"/>
                    <a:pt x="307" y="8"/>
                    <a:pt x="3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7588541" y="4127894"/>
              <a:ext cx="311000" cy="354218"/>
            </a:xfrm>
            <a:custGeom>
              <a:rect b="b" l="l" r="r" t="t"/>
              <a:pathLst>
                <a:path extrusionOk="0" h="4598" w="4037">
                  <a:moveTo>
                    <a:pt x="1735" y="0"/>
                  </a:moveTo>
                  <a:cubicBezTo>
                    <a:pt x="1577" y="0"/>
                    <a:pt x="1416" y="25"/>
                    <a:pt x="1258" y="77"/>
                  </a:cubicBezTo>
                  <a:cubicBezTo>
                    <a:pt x="451" y="334"/>
                    <a:pt x="1" y="1205"/>
                    <a:pt x="265" y="2012"/>
                  </a:cubicBezTo>
                  <a:lnTo>
                    <a:pt x="1101" y="4598"/>
                  </a:lnTo>
                  <a:lnTo>
                    <a:pt x="4036" y="3648"/>
                  </a:lnTo>
                  <a:lnTo>
                    <a:pt x="3193" y="1062"/>
                  </a:lnTo>
                  <a:cubicBezTo>
                    <a:pt x="2987" y="414"/>
                    <a:pt x="2383" y="0"/>
                    <a:pt x="173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7077938" y="4685104"/>
              <a:ext cx="1314106" cy="1405472"/>
            </a:xfrm>
            <a:custGeom>
              <a:rect b="b" l="l" r="r" t="t"/>
              <a:pathLst>
                <a:path extrusionOk="0" h="18244" w="17058">
                  <a:moveTo>
                    <a:pt x="2521" y="1"/>
                  </a:moveTo>
                  <a:cubicBezTo>
                    <a:pt x="1314" y="1"/>
                    <a:pt x="300" y="894"/>
                    <a:pt x="150" y="2086"/>
                  </a:cubicBezTo>
                  <a:cubicBezTo>
                    <a:pt x="0" y="3286"/>
                    <a:pt x="764" y="4401"/>
                    <a:pt x="1929" y="4701"/>
                  </a:cubicBezTo>
                  <a:lnTo>
                    <a:pt x="9493" y="6644"/>
                  </a:lnTo>
                  <a:lnTo>
                    <a:pt x="9636" y="15894"/>
                  </a:lnTo>
                  <a:cubicBezTo>
                    <a:pt x="9650" y="17201"/>
                    <a:pt x="10721" y="18244"/>
                    <a:pt x="12021" y="18244"/>
                  </a:cubicBezTo>
                  <a:lnTo>
                    <a:pt x="12057" y="18244"/>
                  </a:lnTo>
                  <a:cubicBezTo>
                    <a:pt x="12993" y="18229"/>
                    <a:pt x="13800" y="17679"/>
                    <a:pt x="14179" y="16894"/>
                  </a:cubicBezTo>
                  <a:cubicBezTo>
                    <a:pt x="14336" y="16922"/>
                    <a:pt x="14500" y="16944"/>
                    <a:pt x="14664" y="16944"/>
                  </a:cubicBezTo>
                  <a:cubicBezTo>
                    <a:pt x="15986" y="16944"/>
                    <a:pt x="17057" y="15872"/>
                    <a:pt x="17057" y="14551"/>
                  </a:cubicBezTo>
                  <a:lnTo>
                    <a:pt x="17057" y="5644"/>
                  </a:lnTo>
                  <a:cubicBezTo>
                    <a:pt x="17057" y="4701"/>
                    <a:pt x="16500" y="3844"/>
                    <a:pt x="15636" y="3458"/>
                  </a:cubicBezTo>
                  <a:lnTo>
                    <a:pt x="8293" y="201"/>
                  </a:lnTo>
                  <a:cubicBezTo>
                    <a:pt x="7986" y="65"/>
                    <a:pt x="7657" y="1"/>
                    <a:pt x="7321" y="1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8022723" y="5500081"/>
              <a:ext cx="422088" cy="479327"/>
            </a:xfrm>
            <a:custGeom>
              <a:rect b="b" l="l" r="r" t="t"/>
              <a:pathLst>
                <a:path extrusionOk="0" h="6222" w="5479">
                  <a:moveTo>
                    <a:pt x="0" y="0"/>
                  </a:moveTo>
                  <a:lnTo>
                    <a:pt x="615" y="6222"/>
                  </a:lnTo>
                  <a:lnTo>
                    <a:pt x="5479" y="6222"/>
                  </a:lnTo>
                  <a:lnTo>
                    <a:pt x="4765" y="0"/>
                  </a:ln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8070024" y="5979330"/>
              <a:ext cx="719299" cy="389656"/>
            </a:xfrm>
            <a:custGeom>
              <a:rect b="b" l="l" r="r" t="t"/>
              <a:pathLst>
                <a:path extrusionOk="0" h="5058" w="9337">
                  <a:moveTo>
                    <a:pt x="1" y="1"/>
                  </a:moveTo>
                  <a:lnTo>
                    <a:pt x="451" y="5058"/>
                  </a:lnTo>
                  <a:lnTo>
                    <a:pt x="1893" y="5058"/>
                  </a:lnTo>
                  <a:lnTo>
                    <a:pt x="1893" y="3744"/>
                  </a:lnTo>
                  <a:cubicBezTo>
                    <a:pt x="2479" y="4701"/>
                    <a:pt x="3593" y="5058"/>
                    <a:pt x="3593" y="5058"/>
                  </a:cubicBezTo>
                  <a:lnTo>
                    <a:pt x="9336" y="5058"/>
                  </a:lnTo>
                  <a:cubicBezTo>
                    <a:pt x="9336" y="5058"/>
                    <a:pt x="5836" y="2858"/>
                    <a:pt x="4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8060702" y="5970548"/>
              <a:ext cx="738481" cy="407837"/>
            </a:xfrm>
            <a:custGeom>
              <a:rect b="b" l="l" r="r" t="t"/>
              <a:pathLst>
                <a:path extrusionOk="0" h="5294" w="9586">
                  <a:moveTo>
                    <a:pt x="4900" y="236"/>
                  </a:moveTo>
                  <a:cubicBezTo>
                    <a:pt x="5736" y="2572"/>
                    <a:pt x="8186" y="4436"/>
                    <a:pt x="9072" y="5058"/>
                  </a:cubicBezTo>
                  <a:lnTo>
                    <a:pt x="3736" y="5058"/>
                  </a:lnTo>
                  <a:cubicBezTo>
                    <a:pt x="3593" y="5008"/>
                    <a:pt x="2629" y="4643"/>
                    <a:pt x="2114" y="3800"/>
                  </a:cubicBezTo>
                  <a:cubicBezTo>
                    <a:pt x="2090" y="3758"/>
                    <a:pt x="2051" y="3742"/>
                    <a:pt x="2010" y="3742"/>
                  </a:cubicBezTo>
                  <a:cubicBezTo>
                    <a:pt x="2002" y="3742"/>
                    <a:pt x="1994" y="3742"/>
                    <a:pt x="1986" y="3743"/>
                  </a:cubicBezTo>
                  <a:cubicBezTo>
                    <a:pt x="1936" y="3758"/>
                    <a:pt x="1900" y="3808"/>
                    <a:pt x="1900" y="3858"/>
                  </a:cubicBezTo>
                  <a:lnTo>
                    <a:pt x="1900" y="5058"/>
                  </a:lnTo>
                  <a:lnTo>
                    <a:pt x="679" y="5058"/>
                  </a:lnTo>
                  <a:lnTo>
                    <a:pt x="250" y="236"/>
                  </a:lnTo>
                  <a:close/>
                  <a:moveTo>
                    <a:pt x="122" y="0"/>
                  </a:moveTo>
                  <a:cubicBezTo>
                    <a:pt x="86" y="0"/>
                    <a:pt x="57" y="15"/>
                    <a:pt x="36" y="36"/>
                  </a:cubicBezTo>
                  <a:cubicBezTo>
                    <a:pt x="14" y="65"/>
                    <a:pt x="0" y="93"/>
                    <a:pt x="0" y="129"/>
                  </a:cubicBezTo>
                  <a:lnTo>
                    <a:pt x="457" y="5186"/>
                  </a:lnTo>
                  <a:cubicBezTo>
                    <a:pt x="464" y="5243"/>
                    <a:pt x="514" y="5293"/>
                    <a:pt x="572" y="5293"/>
                  </a:cubicBezTo>
                  <a:lnTo>
                    <a:pt x="2014" y="5293"/>
                  </a:lnTo>
                  <a:cubicBezTo>
                    <a:pt x="2079" y="5293"/>
                    <a:pt x="2136" y="5243"/>
                    <a:pt x="2136" y="5172"/>
                  </a:cubicBezTo>
                  <a:lnTo>
                    <a:pt x="2136" y="4229"/>
                  </a:lnTo>
                  <a:cubicBezTo>
                    <a:pt x="2750" y="4979"/>
                    <a:pt x="3636" y="5272"/>
                    <a:pt x="3679" y="5286"/>
                  </a:cubicBezTo>
                  <a:cubicBezTo>
                    <a:pt x="3686" y="5293"/>
                    <a:pt x="3700" y="5293"/>
                    <a:pt x="3714" y="5293"/>
                  </a:cubicBezTo>
                  <a:lnTo>
                    <a:pt x="9457" y="5293"/>
                  </a:lnTo>
                  <a:cubicBezTo>
                    <a:pt x="9514" y="5293"/>
                    <a:pt x="9557" y="5258"/>
                    <a:pt x="9572" y="5208"/>
                  </a:cubicBezTo>
                  <a:cubicBezTo>
                    <a:pt x="9586" y="5158"/>
                    <a:pt x="9564" y="5100"/>
                    <a:pt x="9522" y="5079"/>
                  </a:cubicBezTo>
                  <a:cubicBezTo>
                    <a:pt x="9486" y="5050"/>
                    <a:pt x="6043" y="2858"/>
                    <a:pt x="5093" y="79"/>
                  </a:cubicBezTo>
                  <a:cubicBezTo>
                    <a:pt x="5079" y="29"/>
                    <a:pt x="5036" y="0"/>
                    <a:pt x="4986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7817496" y="5497847"/>
              <a:ext cx="380257" cy="495890"/>
            </a:xfrm>
            <a:custGeom>
              <a:rect b="b" l="l" r="r" t="t"/>
              <a:pathLst>
                <a:path extrusionOk="0" h="6437" w="4936">
                  <a:moveTo>
                    <a:pt x="21" y="1"/>
                  </a:moveTo>
                  <a:lnTo>
                    <a:pt x="0" y="6436"/>
                  </a:lnTo>
                  <a:lnTo>
                    <a:pt x="4936" y="6436"/>
                  </a:lnTo>
                  <a:lnTo>
                    <a:pt x="4643" y="1"/>
                  </a:ln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7822965" y="5993659"/>
              <a:ext cx="719838" cy="390195"/>
            </a:xfrm>
            <a:custGeom>
              <a:rect b="b" l="l" r="r" t="t"/>
              <a:pathLst>
                <a:path extrusionOk="0" h="5065" w="9344">
                  <a:moveTo>
                    <a:pt x="0" y="0"/>
                  </a:moveTo>
                  <a:lnTo>
                    <a:pt x="458" y="5065"/>
                  </a:lnTo>
                  <a:lnTo>
                    <a:pt x="1900" y="5065"/>
                  </a:lnTo>
                  <a:lnTo>
                    <a:pt x="1900" y="3743"/>
                  </a:lnTo>
                  <a:cubicBezTo>
                    <a:pt x="2479" y="4700"/>
                    <a:pt x="3593" y="5065"/>
                    <a:pt x="3593" y="5065"/>
                  </a:cubicBezTo>
                  <a:lnTo>
                    <a:pt x="9343" y="5065"/>
                  </a:lnTo>
                  <a:cubicBezTo>
                    <a:pt x="9343" y="5065"/>
                    <a:pt x="5836" y="2858"/>
                    <a:pt x="4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7813644" y="5984877"/>
              <a:ext cx="738481" cy="407759"/>
            </a:xfrm>
            <a:custGeom>
              <a:rect b="b" l="l" r="r" t="t"/>
              <a:pathLst>
                <a:path extrusionOk="0" h="5293" w="9586">
                  <a:moveTo>
                    <a:pt x="4900" y="236"/>
                  </a:moveTo>
                  <a:cubicBezTo>
                    <a:pt x="5743" y="2572"/>
                    <a:pt x="8186" y="4443"/>
                    <a:pt x="9071" y="5057"/>
                  </a:cubicBezTo>
                  <a:lnTo>
                    <a:pt x="3736" y="5057"/>
                  </a:lnTo>
                  <a:cubicBezTo>
                    <a:pt x="3600" y="5007"/>
                    <a:pt x="2636" y="4643"/>
                    <a:pt x="2121" y="3800"/>
                  </a:cubicBezTo>
                  <a:cubicBezTo>
                    <a:pt x="2099" y="3766"/>
                    <a:pt x="2058" y="3746"/>
                    <a:pt x="2018" y="3746"/>
                  </a:cubicBezTo>
                  <a:cubicBezTo>
                    <a:pt x="2007" y="3746"/>
                    <a:pt x="1996" y="3747"/>
                    <a:pt x="1986" y="3750"/>
                  </a:cubicBezTo>
                  <a:cubicBezTo>
                    <a:pt x="1936" y="3764"/>
                    <a:pt x="1900" y="3807"/>
                    <a:pt x="1900" y="3857"/>
                  </a:cubicBezTo>
                  <a:lnTo>
                    <a:pt x="1900" y="5057"/>
                  </a:lnTo>
                  <a:lnTo>
                    <a:pt x="686" y="5057"/>
                  </a:lnTo>
                  <a:lnTo>
                    <a:pt x="250" y="236"/>
                  </a:lnTo>
                  <a:close/>
                  <a:moveTo>
                    <a:pt x="121" y="0"/>
                  </a:moveTo>
                  <a:cubicBezTo>
                    <a:pt x="93" y="0"/>
                    <a:pt x="57" y="14"/>
                    <a:pt x="36" y="36"/>
                  </a:cubicBezTo>
                  <a:cubicBezTo>
                    <a:pt x="14" y="64"/>
                    <a:pt x="0" y="93"/>
                    <a:pt x="7" y="129"/>
                  </a:cubicBezTo>
                  <a:lnTo>
                    <a:pt x="457" y="5186"/>
                  </a:lnTo>
                  <a:cubicBezTo>
                    <a:pt x="464" y="5250"/>
                    <a:pt x="514" y="5293"/>
                    <a:pt x="579" y="5293"/>
                  </a:cubicBezTo>
                  <a:lnTo>
                    <a:pt x="2021" y="5293"/>
                  </a:lnTo>
                  <a:cubicBezTo>
                    <a:pt x="2086" y="5293"/>
                    <a:pt x="2136" y="5243"/>
                    <a:pt x="2136" y="5179"/>
                  </a:cubicBezTo>
                  <a:lnTo>
                    <a:pt x="2136" y="4229"/>
                  </a:lnTo>
                  <a:cubicBezTo>
                    <a:pt x="2750" y="4979"/>
                    <a:pt x="3636" y="5272"/>
                    <a:pt x="3679" y="5286"/>
                  </a:cubicBezTo>
                  <a:cubicBezTo>
                    <a:pt x="3693" y="5293"/>
                    <a:pt x="3707" y="5293"/>
                    <a:pt x="3714" y="5293"/>
                  </a:cubicBezTo>
                  <a:lnTo>
                    <a:pt x="9464" y="5293"/>
                  </a:lnTo>
                  <a:cubicBezTo>
                    <a:pt x="9514" y="5293"/>
                    <a:pt x="9557" y="5257"/>
                    <a:pt x="9571" y="5207"/>
                  </a:cubicBezTo>
                  <a:cubicBezTo>
                    <a:pt x="9586" y="5157"/>
                    <a:pt x="9571" y="5107"/>
                    <a:pt x="9521" y="5079"/>
                  </a:cubicBezTo>
                  <a:cubicBezTo>
                    <a:pt x="9493" y="5057"/>
                    <a:pt x="6043" y="2864"/>
                    <a:pt x="5100" y="79"/>
                  </a:cubicBezTo>
                  <a:cubicBezTo>
                    <a:pt x="5079" y="29"/>
                    <a:pt x="5036" y="0"/>
                    <a:pt x="4986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6729575" y="4987244"/>
              <a:ext cx="1448921" cy="1449461"/>
            </a:xfrm>
            <a:custGeom>
              <a:rect b="b" l="l" r="r" t="t"/>
              <a:pathLst>
                <a:path extrusionOk="0" h="18815" w="18808">
                  <a:moveTo>
                    <a:pt x="9401" y="236"/>
                  </a:moveTo>
                  <a:cubicBezTo>
                    <a:pt x="14458" y="236"/>
                    <a:pt x="18572" y="4350"/>
                    <a:pt x="18572" y="9407"/>
                  </a:cubicBezTo>
                  <a:cubicBezTo>
                    <a:pt x="18572" y="14464"/>
                    <a:pt x="14458" y="18579"/>
                    <a:pt x="9401" y="18579"/>
                  </a:cubicBezTo>
                  <a:cubicBezTo>
                    <a:pt x="4343" y="18579"/>
                    <a:pt x="229" y="14464"/>
                    <a:pt x="229" y="9407"/>
                  </a:cubicBezTo>
                  <a:cubicBezTo>
                    <a:pt x="229" y="4350"/>
                    <a:pt x="4343" y="236"/>
                    <a:pt x="9401" y="236"/>
                  </a:cubicBezTo>
                  <a:close/>
                  <a:moveTo>
                    <a:pt x="9401" y="0"/>
                  </a:moveTo>
                  <a:cubicBezTo>
                    <a:pt x="4215" y="0"/>
                    <a:pt x="1" y="4222"/>
                    <a:pt x="1" y="9407"/>
                  </a:cubicBezTo>
                  <a:cubicBezTo>
                    <a:pt x="1" y="14593"/>
                    <a:pt x="4215" y="18814"/>
                    <a:pt x="9401" y="18814"/>
                  </a:cubicBezTo>
                  <a:cubicBezTo>
                    <a:pt x="14586" y="18814"/>
                    <a:pt x="18808" y="14593"/>
                    <a:pt x="18808" y="9407"/>
                  </a:cubicBezTo>
                  <a:cubicBezTo>
                    <a:pt x="18808" y="4222"/>
                    <a:pt x="14586" y="0"/>
                    <a:pt x="9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7378383" y="5638209"/>
              <a:ext cx="147527" cy="147527"/>
            </a:xfrm>
            <a:custGeom>
              <a:rect b="b" l="l" r="r" t="t"/>
              <a:pathLst>
                <a:path extrusionOk="0" h="1915" w="1915">
                  <a:moveTo>
                    <a:pt x="957" y="0"/>
                  </a:moveTo>
                  <a:cubicBezTo>
                    <a:pt x="429" y="0"/>
                    <a:pt x="0" y="429"/>
                    <a:pt x="0" y="957"/>
                  </a:cubicBezTo>
                  <a:cubicBezTo>
                    <a:pt x="0" y="1486"/>
                    <a:pt x="429" y="1914"/>
                    <a:pt x="957" y="1914"/>
                  </a:cubicBezTo>
                  <a:cubicBezTo>
                    <a:pt x="1486" y="1914"/>
                    <a:pt x="1914" y="1486"/>
                    <a:pt x="1914" y="957"/>
                  </a:cubicBezTo>
                  <a:cubicBezTo>
                    <a:pt x="1914" y="429"/>
                    <a:pt x="1486" y="0"/>
                    <a:pt x="9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7191799" y="3773292"/>
              <a:ext cx="329181" cy="270325"/>
            </a:xfrm>
            <a:custGeom>
              <a:rect b="b" l="l" r="r" t="t"/>
              <a:pathLst>
                <a:path extrusionOk="0" h="3509" w="4273">
                  <a:moveTo>
                    <a:pt x="2759" y="0"/>
                  </a:moveTo>
                  <a:cubicBezTo>
                    <a:pt x="2205" y="0"/>
                    <a:pt x="1648" y="193"/>
                    <a:pt x="1222" y="530"/>
                  </a:cubicBezTo>
                  <a:cubicBezTo>
                    <a:pt x="379" y="1201"/>
                    <a:pt x="1" y="2408"/>
                    <a:pt x="322" y="3444"/>
                  </a:cubicBezTo>
                  <a:cubicBezTo>
                    <a:pt x="1043" y="3465"/>
                    <a:pt x="1351" y="3487"/>
                    <a:pt x="2072" y="3508"/>
                  </a:cubicBezTo>
                  <a:lnTo>
                    <a:pt x="4272" y="622"/>
                  </a:lnTo>
                  <a:cubicBezTo>
                    <a:pt x="3859" y="191"/>
                    <a:pt x="3310" y="0"/>
                    <a:pt x="2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7181938" y="3763739"/>
              <a:ext cx="345590" cy="288660"/>
            </a:xfrm>
            <a:custGeom>
              <a:rect b="b" l="l" r="r" t="t"/>
              <a:pathLst>
                <a:path extrusionOk="0" h="3747" w="4486">
                  <a:moveTo>
                    <a:pt x="2890" y="1"/>
                  </a:moveTo>
                  <a:cubicBezTo>
                    <a:pt x="2304" y="1"/>
                    <a:pt x="1719" y="211"/>
                    <a:pt x="1279" y="561"/>
                  </a:cubicBezTo>
                  <a:cubicBezTo>
                    <a:pt x="386" y="1268"/>
                    <a:pt x="0" y="2518"/>
                    <a:pt x="336" y="3604"/>
                  </a:cubicBezTo>
                  <a:lnTo>
                    <a:pt x="357" y="3682"/>
                  </a:lnTo>
                  <a:lnTo>
                    <a:pt x="443" y="3689"/>
                  </a:lnTo>
                  <a:cubicBezTo>
                    <a:pt x="879" y="3696"/>
                    <a:pt x="1157" y="3711"/>
                    <a:pt x="1479" y="3725"/>
                  </a:cubicBezTo>
                  <a:cubicBezTo>
                    <a:pt x="1686" y="3732"/>
                    <a:pt x="1907" y="3739"/>
                    <a:pt x="2193" y="3746"/>
                  </a:cubicBezTo>
                  <a:lnTo>
                    <a:pt x="2207" y="3518"/>
                  </a:lnTo>
                  <a:cubicBezTo>
                    <a:pt x="1914" y="3504"/>
                    <a:pt x="1693" y="3496"/>
                    <a:pt x="1486" y="3489"/>
                  </a:cubicBezTo>
                  <a:cubicBezTo>
                    <a:pt x="1186" y="3475"/>
                    <a:pt x="929" y="3461"/>
                    <a:pt x="536" y="3454"/>
                  </a:cubicBezTo>
                  <a:cubicBezTo>
                    <a:pt x="279" y="2489"/>
                    <a:pt x="643" y="1361"/>
                    <a:pt x="1429" y="746"/>
                  </a:cubicBezTo>
                  <a:cubicBezTo>
                    <a:pt x="1818" y="433"/>
                    <a:pt x="2354" y="243"/>
                    <a:pt x="2892" y="243"/>
                  </a:cubicBezTo>
                  <a:cubicBezTo>
                    <a:pt x="3408" y="243"/>
                    <a:pt x="3926" y="419"/>
                    <a:pt x="4314" y="832"/>
                  </a:cubicBezTo>
                  <a:lnTo>
                    <a:pt x="4486" y="668"/>
                  </a:lnTo>
                  <a:cubicBezTo>
                    <a:pt x="4041" y="202"/>
                    <a:pt x="3465" y="1"/>
                    <a:pt x="28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7318371" y="3809114"/>
              <a:ext cx="270787" cy="270248"/>
            </a:xfrm>
            <a:custGeom>
              <a:rect b="b" l="l" r="r" t="t"/>
              <a:pathLst>
                <a:path extrusionOk="0" h="3508" w="3515">
                  <a:moveTo>
                    <a:pt x="1758" y="0"/>
                  </a:moveTo>
                  <a:cubicBezTo>
                    <a:pt x="786" y="0"/>
                    <a:pt x="0" y="786"/>
                    <a:pt x="0" y="1750"/>
                  </a:cubicBezTo>
                  <a:cubicBezTo>
                    <a:pt x="0" y="2722"/>
                    <a:pt x="786" y="3507"/>
                    <a:pt x="1758" y="3507"/>
                  </a:cubicBezTo>
                  <a:cubicBezTo>
                    <a:pt x="2729" y="3507"/>
                    <a:pt x="3515" y="2722"/>
                    <a:pt x="3515" y="1750"/>
                  </a:cubicBezTo>
                  <a:cubicBezTo>
                    <a:pt x="3515" y="786"/>
                    <a:pt x="2729" y="0"/>
                    <a:pt x="1758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7184095" y="4128818"/>
              <a:ext cx="539340" cy="500282"/>
            </a:xfrm>
            <a:custGeom>
              <a:rect b="b" l="l" r="r" t="t"/>
              <a:pathLst>
                <a:path extrusionOk="0" h="6494" w="7001">
                  <a:moveTo>
                    <a:pt x="1" y="0"/>
                  </a:moveTo>
                  <a:lnTo>
                    <a:pt x="1" y="5215"/>
                  </a:lnTo>
                  <a:cubicBezTo>
                    <a:pt x="1" y="5922"/>
                    <a:pt x="572" y="6493"/>
                    <a:pt x="1279" y="6493"/>
                  </a:cubicBezTo>
                  <a:lnTo>
                    <a:pt x="5722" y="6493"/>
                  </a:lnTo>
                  <a:cubicBezTo>
                    <a:pt x="6429" y="6493"/>
                    <a:pt x="7001" y="5922"/>
                    <a:pt x="7001" y="5215"/>
                  </a:cubicBezTo>
                  <a:lnTo>
                    <a:pt x="7001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6872094" y="4119805"/>
              <a:ext cx="421010" cy="1001719"/>
            </a:xfrm>
            <a:custGeom>
              <a:rect b="b" l="l" r="r" t="t"/>
              <a:pathLst>
                <a:path extrusionOk="0" h="13003" w="5465">
                  <a:moveTo>
                    <a:pt x="3772" y="0"/>
                  </a:moveTo>
                  <a:cubicBezTo>
                    <a:pt x="3161" y="0"/>
                    <a:pt x="2591" y="378"/>
                    <a:pt x="2372" y="989"/>
                  </a:cubicBezTo>
                  <a:lnTo>
                    <a:pt x="151" y="7203"/>
                  </a:lnTo>
                  <a:cubicBezTo>
                    <a:pt x="1" y="7617"/>
                    <a:pt x="43" y="8074"/>
                    <a:pt x="265" y="8453"/>
                  </a:cubicBezTo>
                  <a:lnTo>
                    <a:pt x="2479" y="12260"/>
                  </a:lnTo>
                  <a:cubicBezTo>
                    <a:pt x="2751" y="12739"/>
                    <a:pt x="3251" y="13003"/>
                    <a:pt x="3765" y="13003"/>
                  </a:cubicBezTo>
                  <a:cubicBezTo>
                    <a:pt x="4022" y="13003"/>
                    <a:pt x="4279" y="12939"/>
                    <a:pt x="4515" y="12803"/>
                  </a:cubicBezTo>
                  <a:cubicBezTo>
                    <a:pt x="5222" y="12389"/>
                    <a:pt x="5465" y="11474"/>
                    <a:pt x="5051" y="10767"/>
                  </a:cubicBezTo>
                  <a:lnTo>
                    <a:pt x="3186" y="7553"/>
                  </a:lnTo>
                  <a:lnTo>
                    <a:pt x="5179" y="1989"/>
                  </a:lnTo>
                  <a:cubicBezTo>
                    <a:pt x="5458" y="1217"/>
                    <a:pt x="5051" y="367"/>
                    <a:pt x="4279" y="89"/>
                  </a:cubicBezTo>
                  <a:cubicBezTo>
                    <a:pt x="4111" y="29"/>
                    <a:pt x="3940" y="0"/>
                    <a:pt x="3772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7049280" y="4917911"/>
              <a:ext cx="427096" cy="366467"/>
            </a:xfrm>
            <a:custGeom>
              <a:rect b="b" l="l" r="r" t="t"/>
              <a:pathLst>
                <a:path extrusionOk="0" h="4757" w="5544">
                  <a:moveTo>
                    <a:pt x="2365" y="0"/>
                  </a:moveTo>
                  <a:lnTo>
                    <a:pt x="1" y="1450"/>
                  </a:lnTo>
                  <a:cubicBezTo>
                    <a:pt x="315" y="2572"/>
                    <a:pt x="1901" y="4307"/>
                    <a:pt x="2758" y="4643"/>
                  </a:cubicBezTo>
                  <a:cubicBezTo>
                    <a:pt x="2960" y="4722"/>
                    <a:pt x="3228" y="4756"/>
                    <a:pt x="3514" y="4756"/>
                  </a:cubicBezTo>
                  <a:cubicBezTo>
                    <a:pt x="4439" y="4756"/>
                    <a:pt x="5544" y="4396"/>
                    <a:pt x="5151" y="4036"/>
                  </a:cubicBezTo>
                  <a:cubicBezTo>
                    <a:pt x="4629" y="3564"/>
                    <a:pt x="3779" y="2365"/>
                    <a:pt x="3779" y="2364"/>
                  </a:cubicBezTo>
                  <a:lnTo>
                    <a:pt x="3779" y="2364"/>
                  </a:lnTo>
                  <a:cubicBezTo>
                    <a:pt x="3779" y="2364"/>
                    <a:pt x="4892" y="2921"/>
                    <a:pt x="5147" y="2921"/>
                  </a:cubicBezTo>
                  <a:cubicBezTo>
                    <a:pt x="5255" y="2921"/>
                    <a:pt x="5209" y="2821"/>
                    <a:pt x="4858" y="2536"/>
                  </a:cubicBezTo>
                  <a:cubicBezTo>
                    <a:pt x="3672" y="1579"/>
                    <a:pt x="2365" y="0"/>
                    <a:pt x="2365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7275461" y="5139624"/>
              <a:ext cx="143675" cy="137666"/>
            </a:xfrm>
            <a:custGeom>
              <a:rect b="b" l="l" r="r" t="t"/>
              <a:pathLst>
                <a:path extrusionOk="0" h="1787" w="1865">
                  <a:moveTo>
                    <a:pt x="200" y="1"/>
                  </a:moveTo>
                  <a:lnTo>
                    <a:pt x="0" y="136"/>
                  </a:lnTo>
                  <a:cubicBezTo>
                    <a:pt x="486" y="844"/>
                    <a:pt x="1672" y="1744"/>
                    <a:pt x="1722" y="1786"/>
                  </a:cubicBezTo>
                  <a:lnTo>
                    <a:pt x="1865" y="1594"/>
                  </a:lnTo>
                  <a:cubicBezTo>
                    <a:pt x="1850" y="1586"/>
                    <a:pt x="657" y="679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7208285" y="5153953"/>
              <a:ext cx="160777" cy="135971"/>
            </a:xfrm>
            <a:custGeom>
              <a:rect b="b" l="l" r="r" t="t"/>
              <a:pathLst>
                <a:path extrusionOk="0" h="1765" w="2087">
                  <a:moveTo>
                    <a:pt x="201" y="0"/>
                  </a:moveTo>
                  <a:lnTo>
                    <a:pt x="1" y="129"/>
                  </a:lnTo>
                  <a:cubicBezTo>
                    <a:pt x="558" y="958"/>
                    <a:pt x="1908" y="1765"/>
                    <a:pt x="2058" y="1765"/>
                  </a:cubicBezTo>
                  <a:lnTo>
                    <a:pt x="2065" y="1765"/>
                  </a:lnTo>
                  <a:lnTo>
                    <a:pt x="2044" y="1643"/>
                  </a:lnTo>
                  <a:lnTo>
                    <a:pt x="2087" y="1536"/>
                  </a:lnTo>
                  <a:cubicBezTo>
                    <a:pt x="1944" y="1479"/>
                    <a:pt x="737" y="80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7167609" y="5173752"/>
              <a:ext cx="148066" cy="120024"/>
            </a:xfrm>
            <a:custGeom>
              <a:rect b="b" l="l" r="r" t="t"/>
              <a:pathLst>
                <a:path extrusionOk="0" h="1558" w="1922">
                  <a:moveTo>
                    <a:pt x="200" y="1"/>
                  </a:moveTo>
                  <a:lnTo>
                    <a:pt x="0" y="129"/>
                  </a:lnTo>
                  <a:cubicBezTo>
                    <a:pt x="572" y="1058"/>
                    <a:pt x="1793" y="1551"/>
                    <a:pt x="1907" y="1558"/>
                  </a:cubicBezTo>
                  <a:lnTo>
                    <a:pt x="1915" y="1322"/>
                  </a:lnTo>
                  <a:lnTo>
                    <a:pt x="1922" y="1322"/>
                  </a:lnTo>
                  <a:cubicBezTo>
                    <a:pt x="1779" y="1293"/>
                    <a:pt x="686" y="793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6978328" y="4121269"/>
              <a:ext cx="325252" cy="357608"/>
            </a:xfrm>
            <a:custGeom>
              <a:rect b="b" l="l" r="r" t="t"/>
              <a:pathLst>
                <a:path extrusionOk="0" h="4642" w="4222">
                  <a:moveTo>
                    <a:pt x="2471" y="0"/>
                  </a:moveTo>
                  <a:cubicBezTo>
                    <a:pt x="1869" y="0"/>
                    <a:pt x="1298" y="357"/>
                    <a:pt x="1050" y="948"/>
                  </a:cubicBezTo>
                  <a:lnTo>
                    <a:pt x="0" y="3455"/>
                  </a:lnTo>
                  <a:lnTo>
                    <a:pt x="2843" y="4641"/>
                  </a:lnTo>
                  <a:lnTo>
                    <a:pt x="3893" y="2134"/>
                  </a:lnTo>
                  <a:cubicBezTo>
                    <a:pt x="4222" y="1355"/>
                    <a:pt x="3850" y="448"/>
                    <a:pt x="3064" y="120"/>
                  </a:cubicBezTo>
                  <a:cubicBezTo>
                    <a:pt x="2870" y="39"/>
                    <a:pt x="2669" y="0"/>
                    <a:pt x="2471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7273227" y="3803798"/>
              <a:ext cx="249370" cy="164090"/>
            </a:xfrm>
            <a:custGeom>
              <a:rect b="b" l="l" r="r" t="t"/>
              <a:pathLst>
                <a:path extrusionOk="0" h="2130" w="3237">
                  <a:moveTo>
                    <a:pt x="2241" y="0"/>
                  </a:moveTo>
                  <a:cubicBezTo>
                    <a:pt x="1920" y="0"/>
                    <a:pt x="1561" y="100"/>
                    <a:pt x="1158" y="362"/>
                  </a:cubicBezTo>
                  <a:cubicBezTo>
                    <a:pt x="1158" y="362"/>
                    <a:pt x="736" y="584"/>
                    <a:pt x="194" y="705"/>
                  </a:cubicBezTo>
                  <a:lnTo>
                    <a:pt x="1" y="2112"/>
                  </a:lnTo>
                  <a:cubicBezTo>
                    <a:pt x="79" y="2124"/>
                    <a:pt x="158" y="2129"/>
                    <a:pt x="237" y="2129"/>
                  </a:cubicBezTo>
                  <a:cubicBezTo>
                    <a:pt x="1683" y="2129"/>
                    <a:pt x="3236" y="312"/>
                    <a:pt x="3236" y="312"/>
                  </a:cubicBezTo>
                  <a:cubicBezTo>
                    <a:pt x="2947" y="138"/>
                    <a:pt x="2619" y="0"/>
                    <a:pt x="2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7189025" y="4293370"/>
              <a:ext cx="92522" cy="189358"/>
            </a:xfrm>
            <a:custGeom>
              <a:rect b="b" l="l" r="r" t="t"/>
              <a:pathLst>
                <a:path extrusionOk="0" h="2458" w="1201">
                  <a:moveTo>
                    <a:pt x="987" y="0"/>
                  </a:moveTo>
                  <a:lnTo>
                    <a:pt x="1" y="2364"/>
                  </a:lnTo>
                  <a:lnTo>
                    <a:pt x="215" y="2457"/>
                  </a:lnTo>
                  <a:lnTo>
                    <a:pt x="1201" y="93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7705791" y="4291136"/>
              <a:ext cx="87515" cy="180037"/>
            </a:xfrm>
            <a:custGeom>
              <a:rect b="b" l="l" r="r" t="t"/>
              <a:pathLst>
                <a:path extrusionOk="0" h="2337" w="1136">
                  <a:moveTo>
                    <a:pt x="171" y="0"/>
                  </a:moveTo>
                  <a:lnTo>
                    <a:pt x="0" y="158"/>
                  </a:lnTo>
                  <a:cubicBezTo>
                    <a:pt x="843" y="1065"/>
                    <a:pt x="157" y="2158"/>
                    <a:pt x="129" y="2208"/>
                  </a:cubicBezTo>
                  <a:lnTo>
                    <a:pt x="329" y="2336"/>
                  </a:lnTo>
                  <a:cubicBezTo>
                    <a:pt x="336" y="2322"/>
                    <a:pt x="1136" y="1043"/>
                    <a:pt x="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7477376" y="3999242"/>
              <a:ext cx="55159" cy="22880"/>
            </a:xfrm>
            <a:custGeom>
              <a:rect b="b" l="l" r="r" t="t"/>
              <a:pathLst>
                <a:path extrusionOk="0" h="297" w="716">
                  <a:moveTo>
                    <a:pt x="139" y="0"/>
                  </a:moveTo>
                  <a:cubicBezTo>
                    <a:pt x="99" y="0"/>
                    <a:pt x="60" y="21"/>
                    <a:pt x="36" y="54"/>
                  </a:cubicBezTo>
                  <a:cubicBezTo>
                    <a:pt x="1" y="111"/>
                    <a:pt x="22" y="182"/>
                    <a:pt x="72" y="218"/>
                  </a:cubicBezTo>
                  <a:cubicBezTo>
                    <a:pt x="165" y="275"/>
                    <a:pt x="258" y="297"/>
                    <a:pt x="344" y="297"/>
                  </a:cubicBezTo>
                  <a:cubicBezTo>
                    <a:pt x="508" y="297"/>
                    <a:pt x="636" y="225"/>
                    <a:pt x="644" y="225"/>
                  </a:cubicBezTo>
                  <a:cubicBezTo>
                    <a:pt x="701" y="189"/>
                    <a:pt x="715" y="118"/>
                    <a:pt x="686" y="61"/>
                  </a:cubicBezTo>
                  <a:cubicBezTo>
                    <a:pt x="667" y="23"/>
                    <a:pt x="629" y="1"/>
                    <a:pt x="589" y="1"/>
                  </a:cubicBezTo>
                  <a:cubicBezTo>
                    <a:pt x="569" y="1"/>
                    <a:pt x="548" y="6"/>
                    <a:pt x="529" y="18"/>
                  </a:cubicBezTo>
                  <a:cubicBezTo>
                    <a:pt x="529" y="18"/>
                    <a:pt x="447" y="59"/>
                    <a:pt x="349" y="59"/>
                  </a:cubicBezTo>
                  <a:cubicBezTo>
                    <a:pt x="301" y="59"/>
                    <a:pt x="248" y="49"/>
                    <a:pt x="201" y="18"/>
                  </a:cubicBezTo>
                  <a:cubicBezTo>
                    <a:pt x="181" y="6"/>
                    <a:pt x="160" y="0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7548944" y="3920818"/>
              <a:ext cx="18258" cy="29736"/>
            </a:xfrm>
            <a:custGeom>
              <a:rect b="b" l="l" r="r" t="t"/>
              <a:pathLst>
                <a:path extrusionOk="0" h="386" w="237">
                  <a:moveTo>
                    <a:pt x="115" y="0"/>
                  </a:moveTo>
                  <a:cubicBezTo>
                    <a:pt x="50" y="0"/>
                    <a:pt x="0" y="50"/>
                    <a:pt x="0" y="115"/>
                  </a:cubicBezTo>
                  <a:lnTo>
                    <a:pt x="0" y="265"/>
                  </a:lnTo>
                  <a:cubicBezTo>
                    <a:pt x="0" y="329"/>
                    <a:pt x="50" y="386"/>
                    <a:pt x="115" y="386"/>
                  </a:cubicBezTo>
                  <a:cubicBezTo>
                    <a:pt x="179" y="386"/>
                    <a:pt x="236" y="329"/>
                    <a:pt x="236" y="265"/>
                  </a:cubicBezTo>
                  <a:lnTo>
                    <a:pt x="236" y="115"/>
                  </a:lnTo>
                  <a:cubicBezTo>
                    <a:pt x="236" y="50"/>
                    <a:pt x="179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7448256" y="3920818"/>
              <a:ext cx="18181" cy="29736"/>
            </a:xfrm>
            <a:custGeom>
              <a:rect b="b" l="l" r="r" t="t"/>
              <a:pathLst>
                <a:path extrusionOk="0" h="386" w="236">
                  <a:moveTo>
                    <a:pt x="114" y="0"/>
                  </a:moveTo>
                  <a:cubicBezTo>
                    <a:pt x="50" y="0"/>
                    <a:pt x="0" y="50"/>
                    <a:pt x="0" y="115"/>
                  </a:cubicBezTo>
                  <a:lnTo>
                    <a:pt x="0" y="265"/>
                  </a:lnTo>
                  <a:cubicBezTo>
                    <a:pt x="0" y="329"/>
                    <a:pt x="50" y="386"/>
                    <a:pt x="114" y="386"/>
                  </a:cubicBezTo>
                  <a:cubicBezTo>
                    <a:pt x="179" y="386"/>
                    <a:pt x="236" y="329"/>
                    <a:pt x="236" y="265"/>
                  </a:cubicBezTo>
                  <a:lnTo>
                    <a:pt x="236" y="115"/>
                  </a:lnTo>
                  <a:cubicBezTo>
                    <a:pt x="236" y="50"/>
                    <a:pt x="179" y="0"/>
                    <a:pt x="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7304042" y="3922975"/>
              <a:ext cx="61707" cy="61707"/>
            </a:xfrm>
            <a:custGeom>
              <a:rect b="b" l="l" r="r" t="t"/>
              <a:pathLst>
                <a:path extrusionOk="0" h="801" w="801">
                  <a:moveTo>
                    <a:pt x="401" y="1"/>
                  </a:moveTo>
                  <a:cubicBezTo>
                    <a:pt x="179" y="1"/>
                    <a:pt x="1" y="179"/>
                    <a:pt x="1" y="401"/>
                  </a:cubicBezTo>
                  <a:cubicBezTo>
                    <a:pt x="1" y="622"/>
                    <a:pt x="179" y="801"/>
                    <a:pt x="401" y="801"/>
                  </a:cubicBezTo>
                  <a:cubicBezTo>
                    <a:pt x="622" y="801"/>
                    <a:pt x="801" y="622"/>
                    <a:pt x="801" y="401"/>
                  </a:cubicBezTo>
                  <a:cubicBezTo>
                    <a:pt x="801" y="179"/>
                    <a:pt x="622" y="1"/>
                    <a:pt x="401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10216051" y="5746061"/>
              <a:ext cx="1054952" cy="629011"/>
            </a:xfrm>
            <a:custGeom>
              <a:rect b="b" l="l" r="r" t="t"/>
              <a:pathLst>
                <a:path extrusionOk="0" h="8165" w="13694">
                  <a:moveTo>
                    <a:pt x="2401" y="0"/>
                  </a:moveTo>
                  <a:cubicBezTo>
                    <a:pt x="1072" y="0"/>
                    <a:pt x="1" y="1072"/>
                    <a:pt x="1" y="2400"/>
                  </a:cubicBezTo>
                  <a:lnTo>
                    <a:pt x="1" y="5764"/>
                  </a:lnTo>
                  <a:cubicBezTo>
                    <a:pt x="1" y="7086"/>
                    <a:pt x="1072" y="8164"/>
                    <a:pt x="2401" y="8164"/>
                  </a:cubicBezTo>
                  <a:lnTo>
                    <a:pt x="13693" y="8164"/>
                  </a:lnTo>
                  <a:lnTo>
                    <a:pt x="13693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9373572" y="4765993"/>
              <a:ext cx="1240381" cy="402906"/>
            </a:xfrm>
            <a:custGeom>
              <a:rect b="b" l="l" r="r" t="t"/>
              <a:pathLst>
                <a:path extrusionOk="0" h="5230" w="16101">
                  <a:moveTo>
                    <a:pt x="15837" y="1358"/>
                  </a:moveTo>
                  <a:cubicBezTo>
                    <a:pt x="15572" y="486"/>
                    <a:pt x="14651" y="1"/>
                    <a:pt x="13779" y="265"/>
                  </a:cubicBezTo>
                  <a:lnTo>
                    <a:pt x="8615" y="1844"/>
                  </a:lnTo>
                  <a:lnTo>
                    <a:pt x="8387" y="1844"/>
                  </a:lnTo>
                  <a:lnTo>
                    <a:pt x="2237" y="251"/>
                  </a:lnTo>
                  <a:cubicBezTo>
                    <a:pt x="1351" y="22"/>
                    <a:pt x="458" y="551"/>
                    <a:pt x="230" y="1429"/>
                  </a:cubicBezTo>
                  <a:cubicBezTo>
                    <a:pt x="1" y="2308"/>
                    <a:pt x="530" y="3208"/>
                    <a:pt x="1408" y="3436"/>
                  </a:cubicBezTo>
                  <a:lnTo>
                    <a:pt x="8137" y="5179"/>
                  </a:lnTo>
                  <a:cubicBezTo>
                    <a:pt x="8272" y="5215"/>
                    <a:pt x="8408" y="5229"/>
                    <a:pt x="8544" y="5229"/>
                  </a:cubicBezTo>
                  <a:cubicBezTo>
                    <a:pt x="8708" y="5229"/>
                    <a:pt x="8872" y="5208"/>
                    <a:pt x="9029" y="5158"/>
                  </a:cubicBezTo>
                  <a:lnTo>
                    <a:pt x="14744" y="3415"/>
                  </a:lnTo>
                  <a:cubicBezTo>
                    <a:pt x="15608" y="3151"/>
                    <a:pt x="16101" y="2229"/>
                    <a:pt x="15837" y="1358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8988385" y="5248092"/>
              <a:ext cx="2033867" cy="1067509"/>
            </a:xfrm>
            <a:custGeom>
              <a:rect b="b" l="l" r="r" t="t"/>
              <a:pathLst>
                <a:path extrusionOk="0" h="13857" w="26401">
                  <a:moveTo>
                    <a:pt x="11992" y="0"/>
                  </a:moveTo>
                  <a:cubicBezTo>
                    <a:pt x="11344" y="0"/>
                    <a:pt x="10720" y="261"/>
                    <a:pt x="10265" y="728"/>
                  </a:cubicBezTo>
                  <a:lnTo>
                    <a:pt x="4601" y="6578"/>
                  </a:lnTo>
                  <a:lnTo>
                    <a:pt x="1580" y="8250"/>
                  </a:lnTo>
                  <a:cubicBezTo>
                    <a:pt x="422" y="8893"/>
                    <a:pt x="1" y="10343"/>
                    <a:pt x="644" y="11500"/>
                  </a:cubicBezTo>
                  <a:cubicBezTo>
                    <a:pt x="701" y="11607"/>
                    <a:pt x="765" y="11707"/>
                    <a:pt x="837" y="11800"/>
                  </a:cubicBezTo>
                  <a:cubicBezTo>
                    <a:pt x="908" y="12307"/>
                    <a:pt x="1144" y="12793"/>
                    <a:pt x="1537" y="13178"/>
                  </a:cubicBezTo>
                  <a:cubicBezTo>
                    <a:pt x="2001" y="13628"/>
                    <a:pt x="2601" y="13857"/>
                    <a:pt x="3201" y="13857"/>
                  </a:cubicBezTo>
                  <a:cubicBezTo>
                    <a:pt x="3830" y="13857"/>
                    <a:pt x="4451" y="13607"/>
                    <a:pt x="4922" y="13128"/>
                  </a:cubicBezTo>
                  <a:lnTo>
                    <a:pt x="7537" y="10421"/>
                  </a:lnTo>
                  <a:lnTo>
                    <a:pt x="14808" y="6400"/>
                  </a:lnTo>
                  <a:lnTo>
                    <a:pt x="21408" y="6414"/>
                  </a:lnTo>
                  <a:lnTo>
                    <a:pt x="23929" y="6414"/>
                  </a:lnTo>
                  <a:cubicBezTo>
                    <a:pt x="25187" y="6414"/>
                    <a:pt x="26229" y="5443"/>
                    <a:pt x="26315" y="4186"/>
                  </a:cubicBezTo>
                  <a:cubicBezTo>
                    <a:pt x="26401" y="2928"/>
                    <a:pt x="25501" y="1828"/>
                    <a:pt x="24258" y="1657"/>
                  </a:cubicBezTo>
                  <a:lnTo>
                    <a:pt x="12308" y="21"/>
                  </a:lnTo>
                  <a:cubicBezTo>
                    <a:pt x="12202" y="7"/>
                    <a:pt x="12097" y="0"/>
                    <a:pt x="11992" y="0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10476900" y="4480416"/>
              <a:ext cx="279569" cy="279646"/>
            </a:xfrm>
            <a:custGeom>
              <a:rect b="b" l="l" r="r" t="t"/>
              <a:pathLst>
                <a:path extrusionOk="0" h="3630" w="3629">
                  <a:moveTo>
                    <a:pt x="1815" y="1"/>
                  </a:moveTo>
                  <a:cubicBezTo>
                    <a:pt x="815" y="1"/>
                    <a:pt x="0" y="815"/>
                    <a:pt x="0" y="1815"/>
                  </a:cubicBezTo>
                  <a:cubicBezTo>
                    <a:pt x="0" y="2815"/>
                    <a:pt x="815" y="3629"/>
                    <a:pt x="1815" y="3629"/>
                  </a:cubicBezTo>
                  <a:cubicBezTo>
                    <a:pt x="2822" y="3629"/>
                    <a:pt x="3629" y="2815"/>
                    <a:pt x="3629" y="1815"/>
                  </a:cubicBezTo>
                  <a:cubicBezTo>
                    <a:pt x="3629" y="815"/>
                    <a:pt x="2822" y="1"/>
                    <a:pt x="1815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10459258" y="4793496"/>
              <a:ext cx="522314" cy="516228"/>
            </a:xfrm>
            <a:custGeom>
              <a:rect b="b" l="l" r="r" t="t"/>
              <a:pathLst>
                <a:path extrusionOk="0" h="6701" w="6780">
                  <a:moveTo>
                    <a:pt x="1" y="1"/>
                  </a:moveTo>
                  <a:lnTo>
                    <a:pt x="1036" y="5644"/>
                  </a:lnTo>
                  <a:cubicBezTo>
                    <a:pt x="1129" y="6272"/>
                    <a:pt x="1515" y="6701"/>
                    <a:pt x="2094" y="6701"/>
                  </a:cubicBezTo>
                  <a:lnTo>
                    <a:pt x="5729" y="6701"/>
                  </a:lnTo>
                  <a:cubicBezTo>
                    <a:pt x="6308" y="6701"/>
                    <a:pt x="6779" y="6229"/>
                    <a:pt x="6779" y="5644"/>
                  </a:cubicBezTo>
                  <a:lnTo>
                    <a:pt x="5994" y="1372"/>
                  </a:lnTo>
                  <a:cubicBezTo>
                    <a:pt x="5851" y="572"/>
                    <a:pt x="5158" y="1"/>
                    <a:pt x="4351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8601042" y="5828568"/>
              <a:ext cx="677468" cy="556365"/>
            </a:xfrm>
            <a:custGeom>
              <a:rect b="b" l="l" r="r" t="t"/>
              <a:pathLst>
                <a:path extrusionOk="0" h="7222" w="8794">
                  <a:moveTo>
                    <a:pt x="0" y="1"/>
                  </a:moveTo>
                  <a:lnTo>
                    <a:pt x="4072" y="7222"/>
                  </a:lnTo>
                  <a:lnTo>
                    <a:pt x="8793" y="4872"/>
                  </a:lnTo>
                  <a:lnTo>
                    <a:pt x="7443" y="222"/>
                  </a:lnTo>
                  <a:cubicBezTo>
                    <a:pt x="6273" y="805"/>
                    <a:pt x="5115" y="1006"/>
                    <a:pt x="4073" y="1006"/>
                  </a:cubicBezTo>
                  <a:cubicBezTo>
                    <a:pt x="1746" y="100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8591104" y="5819555"/>
              <a:ext cx="697266" cy="574777"/>
            </a:xfrm>
            <a:custGeom>
              <a:rect b="b" l="l" r="r" t="t"/>
              <a:pathLst>
                <a:path extrusionOk="0" h="7461" w="9051">
                  <a:moveTo>
                    <a:pt x="422" y="396"/>
                  </a:moveTo>
                  <a:lnTo>
                    <a:pt x="422" y="396"/>
                  </a:lnTo>
                  <a:cubicBezTo>
                    <a:pt x="1054" y="685"/>
                    <a:pt x="2482" y="1235"/>
                    <a:pt x="4224" y="1235"/>
                  </a:cubicBezTo>
                  <a:cubicBezTo>
                    <a:pt x="5242" y="1235"/>
                    <a:pt x="6366" y="1048"/>
                    <a:pt x="7501" y="510"/>
                  </a:cubicBezTo>
                  <a:lnTo>
                    <a:pt x="8779" y="4932"/>
                  </a:lnTo>
                  <a:lnTo>
                    <a:pt x="4251" y="7189"/>
                  </a:lnTo>
                  <a:lnTo>
                    <a:pt x="422" y="396"/>
                  </a:lnTo>
                  <a:close/>
                  <a:moveTo>
                    <a:pt x="132" y="0"/>
                  </a:moveTo>
                  <a:cubicBezTo>
                    <a:pt x="101" y="0"/>
                    <a:pt x="72" y="13"/>
                    <a:pt x="51" y="39"/>
                  </a:cubicBezTo>
                  <a:cubicBezTo>
                    <a:pt x="8" y="75"/>
                    <a:pt x="1" y="132"/>
                    <a:pt x="29" y="175"/>
                  </a:cubicBezTo>
                  <a:lnTo>
                    <a:pt x="4101" y="7403"/>
                  </a:lnTo>
                  <a:cubicBezTo>
                    <a:pt x="4122" y="7439"/>
                    <a:pt x="4158" y="7460"/>
                    <a:pt x="4201" y="7460"/>
                  </a:cubicBezTo>
                  <a:cubicBezTo>
                    <a:pt x="4215" y="7460"/>
                    <a:pt x="4237" y="7453"/>
                    <a:pt x="4251" y="7446"/>
                  </a:cubicBezTo>
                  <a:lnTo>
                    <a:pt x="8972" y="5096"/>
                  </a:lnTo>
                  <a:cubicBezTo>
                    <a:pt x="9022" y="5068"/>
                    <a:pt x="9051" y="5010"/>
                    <a:pt x="9037" y="4960"/>
                  </a:cubicBezTo>
                  <a:lnTo>
                    <a:pt x="7687" y="310"/>
                  </a:lnTo>
                  <a:cubicBezTo>
                    <a:pt x="7679" y="275"/>
                    <a:pt x="7651" y="246"/>
                    <a:pt x="7622" y="232"/>
                  </a:cubicBezTo>
                  <a:cubicBezTo>
                    <a:pt x="7609" y="225"/>
                    <a:pt x="7594" y="222"/>
                    <a:pt x="7578" y="222"/>
                  </a:cubicBezTo>
                  <a:cubicBezTo>
                    <a:pt x="7558" y="222"/>
                    <a:pt x="7538" y="227"/>
                    <a:pt x="7522" y="239"/>
                  </a:cubicBezTo>
                  <a:cubicBezTo>
                    <a:pt x="6379" y="806"/>
                    <a:pt x="5243" y="1002"/>
                    <a:pt x="4220" y="1002"/>
                  </a:cubicBezTo>
                  <a:cubicBezTo>
                    <a:pt x="1942" y="1002"/>
                    <a:pt x="218" y="32"/>
                    <a:pt x="194" y="18"/>
                  </a:cubicBezTo>
                  <a:cubicBezTo>
                    <a:pt x="174" y="6"/>
                    <a:pt x="153" y="0"/>
                    <a:pt x="132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9451225" y="5423583"/>
              <a:ext cx="1269501" cy="751193"/>
            </a:xfrm>
            <a:custGeom>
              <a:rect b="b" l="l" r="r" t="t"/>
              <a:pathLst>
                <a:path extrusionOk="0" h="9751" w="16479">
                  <a:moveTo>
                    <a:pt x="8750" y="0"/>
                  </a:moveTo>
                  <a:lnTo>
                    <a:pt x="0" y="9593"/>
                  </a:lnTo>
                  <a:lnTo>
                    <a:pt x="172" y="9750"/>
                  </a:lnTo>
                  <a:lnTo>
                    <a:pt x="8850" y="229"/>
                  </a:lnTo>
                  <a:lnTo>
                    <a:pt x="16479" y="229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10793292" y="4933318"/>
              <a:ext cx="143675" cy="382491"/>
            </a:xfrm>
            <a:custGeom>
              <a:rect b="b" l="l" r="r" t="t"/>
              <a:pathLst>
                <a:path extrusionOk="0" h="4965" w="1865">
                  <a:moveTo>
                    <a:pt x="1636" y="0"/>
                  </a:moveTo>
                  <a:lnTo>
                    <a:pt x="0" y="4893"/>
                  </a:lnTo>
                  <a:lnTo>
                    <a:pt x="222" y="4964"/>
                  </a:lnTo>
                  <a:lnTo>
                    <a:pt x="1865" y="79"/>
                  </a:lnTo>
                  <a:lnTo>
                    <a:pt x="16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9902433" y="4809982"/>
              <a:ext cx="1026833" cy="749036"/>
            </a:xfrm>
            <a:custGeom>
              <a:rect b="b" l="l" r="r" t="t"/>
              <a:pathLst>
                <a:path extrusionOk="0" h="9723" w="13329">
                  <a:moveTo>
                    <a:pt x="11489" y="1"/>
                  </a:moveTo>
                  <a:cubicBezTo>
                    <a:pt x="10785" y="1"/>
                    <a:pt x="10137" y="455"/>
                    <a:pt x="9922" y="1165"/>
                  </a:cubicBezTo>
                  <a:lnTo>
                    <a:pt x="8464" y="5930"/>
                  </a:lnTo>
                  <a:lnTo>
                    <a:pt x="2436" y="3687"/>
                  </a:lnTo>
                  <a:cubicBezTo>
                    <a:pt x="2249" y="3618"/>
                    <a:pt x="2056" y="3585"/>
                    <a:pt x="1867" y="3585"/>
                  </a:cubicBezTo>
                  <a:cubicBezTo>
                    <a:pt x="1198" y="3585"/>
                    <a:pt x="567" y="3996"/>
                    <a:pt x="322" y="4658"/>
                  </a:cubicBezTo>
                  <a:cubicBezTo>
                    <a:pt x="0" y="5508"/>
                    <a:pt x="436" y="6458"/>
                    <a:pt x="1286" y="6773"/>
                  </a:cubicBezTo>
                  <a:lnTo>
                    <a:pt x="8950" y="9623"/>
                  </a:lnTo>
                  <a:cubicBezTo>
                    <a:pt x="9136" y="9694"/>
                    <a:pt x="9329" y="9723"/>
                    <a:pt x="9529" y="9723"/>
                  </a:cubicBezTo>
                  <a:cubicBezTo>
                    <a:pt x="9779" y="9723"/>
                    <a:pt x="10029" y="9665"/>
                    <a:pt x="10257" y="9551"/>
                  </a:cubicBezTo>
                  <a:cubicBezTo>
                    <a:pt x="10664" y="9351"/>
                    <a:pt x="10964" y="8994"/>
                    <a:pt x="11100" y="8558"/>
                  </a:cubicBezTo>
                  <a:lnTo>
                    <a:pt x="13064" y="2123"/>
                  </a:lnTo>
                  <a:cubicBezTo>
                    <a:pt x="13329" y="1258"/>
                    <a:pt x="12843" y="337"/>
                    <a:pt x="11972" y="73"/>
                  </a:cubicBezTo>
                  <a:cubicBezTo>
                    <a:pt x="11811" y="24"/>
                    <a:pt x="11649" y="1"/>
                    <a:pt x="11489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9473720" y="5065745"/>
              <a:ext cx="626854" cy="267089"/>
            </a:xfrm>
            <a:custGeom>
              <a:rect b="b" l="l" r="r" t="t"/>
              <a:pathLst>
                <a:path extrusionOk="0" h="3467" w="8137">
                  <a:moveTo>
                    <a:pt x="5443" y="0"/>
                  </a:moveTo>
                  <a:cubicBezTo>
                    <a:pt x="4645" y="0"/>
                    <a:pt x="3732" y="150"/>
                    <a:pt x="2794" y="603"/>
                  </a:cubicBezTo>
                  <a:cubicBezTo>
                    <a:pt x="1" y="1945"/>
                    <a:pt x="5015" y="2460"/>
                    <a:pt x="7351" y="3467"/>
                  </a:cubicBezTo>
                  <a:lnTo>
                    <a:pt x="8137" y="581"/>
                  </a:lnTo>
                  <a:cubicBezTo>
                    <a:pt x="8137" y="581"/>
                    <a:pt x="7012" y="0"/>
                    <a:pt x="544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9615854" y="5027997"/>
              <a:ext cx="302064" cy="91366"/>
            </a:xfrm>
            <a:custGeom>
              <a:rect b="b" l="l" r="r" t="t"/>
              <a:pathLst>
                <a:path extrusionOk="0" h="1186" w="3921">
                  <a:moveTo>
                    <a:pt x="652" y="1"/>
                  </a:moveTo>
                  <a:cubicBezTo>
                    <a:pt x="1" y="1"/>
                    <a:pt x="476" y="1089"/>
                    <a:pt x="2942" y="1185"/>
                  </a:cubicBezTo>
                  <a:lnTo>
                    <a:pt x="3920" y="507"/>
                  </a:lnTo>
                  <a:cubicBezTo>
                    <a:pt x="3920" y="507"/>
                    <a:pt x="1735" y="293"/>
                    <a:pt x="906" y="43"/>
                  </a:cubicBezTo>
                  <a:cubicBezTo>
                    <a:pt x="808" y="14"/>
                    <a:pt x="723" y="1"/>
                    <a:pt x="652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9613004" y="5137236"/>
              <a:ext cx="248215" cy="34359"/>
            </a:xfrm>
            <a:custGeom>
              <a:rect b="b" l="l" r="r" t="t"/>
              <a:pathLst>
                <a:path extrusionOk="0" h="446" w="3222">
                  <a:moveTo>
                    <a:pt x="2267" y="1"/>
                  </a:moveTo>
                  <a:cubicBezTo>
                    <a:pt x="1014" y="1"/>
                    <a:pt x="12" y="217"/>
                    <a:pt x="0" y="217"/>
                  </a:cubicBezTo>
                  <a:lnTo>
                    <a:pt x="50" y="446"/>
                  </a:lnTo>
                  <a:cubicBezTo>
                    <a:pt x="62" y="446"/>
                    <a:pt x="1033" y="236"/>
                    <a:pt x="2248" y="236"/>
                  </a:cubicBezTo>
                  <a:cubicBezTo>
                    <a:pt x="2551" y="236"/>
                    <a:pt x="2870" y="249"/>
                    <a:pt x="3193" y="282"/>
                  </a:cubicBezTo>
                  <a:lnTo>
                    <a:pt x="3221" y="46"/>
                  </a:lnTo>
                  <a:cubicBezTo>
                    <a:pt x="2896" y="14"/>
                    <a:pt x="2574" y="1"/>
                    <a:pt x="2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9665774" y="5080074"/>
              <a:ext cx="194366" cy="34898"/>
            </a:xfrm>
            <a:custGeom>
              <a:rect b="b" l="l" r="r" t="t"/>
              <a:pathLst>
                <a:path extrusionOk="0" h="453" w="2523">
                  <a:moveTo>
                    <a:pt x="2365" y="1"/>
                  </a:moveTo>
                  <a:cubicBezTo>
                    <a:pt x="1175" y="1"/>
                    <a:pt x="14" y="224"/>
                    <a:pt x="1" y="224"/>
                  </a:cubicBezTo>
                  <a:lnTo>
                    <a:pt x="44" y="452"/>
                  </a:lnTo>
                  <a:cubicBezTo>
                    <a:pt x="57" y="452"/>
                    <a:pt x="1189" y="237"/>
                    <a:pt x="2362" y="237"/>
                  </a:cubicBezTo>
                  <a:cubicBezTo>
                    <a:pt x="2415" y="237"/>
                    <a:pt x="2469" y="237"/>
                    <a:pt x="2522" y="238"/>
                  </a:cubicBezTo>
                  <a:lnTo>
                    <a:pt x="2522" y="2"/>
                  </a:lnTo>
                  <a:cubicBezTo>
                    <a:pt x="2470" y="1"/>
                    <a:pt x="2417" y="1"/>
                    <a:pt x="2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10163204" y="4787487"/>
              <a:ext cx="581710" cy="497508"/>
            </a:xfrm>
            <a:custGeom>
              <a:rect b="b" l="l" r="r" t="t"/>
              <a:pathLst>
                <a:path extrusionOk="0" h="6458" w="7551">
                  <a:moveTo>
                    <a:pt x="7329" y="0"/>
                  </a:moveTo>
                  <a:lnTo>
                    <a:pt x="5158" y="6165"/>
                  </a:lnTo>
                  <a:lnTo>
                    <a:pt x="79" y="4422"/>
                  </a:lnTo>
                  <a:lnTo>
                    <a:pt x="1" y="4643"/>
                  </a:lnTo>
                  <a:lnTo>
                    <a:pt x="5301" y="6457"/>
                  </a:lnTo>
                  <a:lnTo>
                    <a:pt x="7551" y="79"/>
                  </a:lnTo>
                  <a:lnTo>
                    <a:pt x="73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10513723" y="4644583"/>
              <a:ext cx="63402" cy="33974"/>
            </a:xfrm>
            <a:custGeom>
              <a:rect b="b" l="l" r="r" t="t"/>
              <a:pathLst>
                <a:path extrusionOk="0" h="441" w="823">
                  <a:moveTo>
                    <a:pt x="696" y="0"/>
                  </a:moveTo>
                  <a:cubicBezTo>
                    <a:pt x="673" y="0"/>
                    <a:pt x="650" y="6"/>
                    <a:pt x="629" y="20"/>
                  </a:cubicBezTo>
                  <a:cubicBezTo>
                    <a:pt x="629" y="20"/>
                    <a:pt x="372" y="177"/>
                    <a:pt x="115" y="205"/>
                  </a:cubicBezTo>
                  <a:cubicBezTo>
                    <a:pt x="51" y="212"/>
                    <a:pt x="1" y="277"/>
                    <a:pt x="15" y="341"/>
                  </a:cubicBezTo>
                  <a:cubicBezTo>
                    <a:pt x="22" y="398"/>
                    <a:pt x="72" y="441"/>
                    <a:pt x="129" y="441"/>
                  </a:cubicBezTo>
                  <a:lnTo>
                    <a:pt x="144" y="441"/>
                  </a:lnTo>
                  <a:cubicBezTo>
                    <a:pt x="451" y="405"/>
                    <a:pt x="737" y="227"/>
                    <a:pt x="751" y="220"/>
                  </a:cubicBezTo>
                  <a:cubicBezTo>
                    <a:pt x="808" y="184"/>
                    <a:pt x="822" y="112"/>
                    <a:pt x="794" y="55"/>
                  </a:cubicBezTo>
                  <a:cubicBezTo>
                    <a:pt x="771" y="19"/>
                    <a:pt x="734" y="0"/>
                    <a:pt x="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8750186" y="5874251"/>
              <a:ext cx="707666" cy="511298"/>
            </a:xfrm>
            <a:custGeom>
              <a:rect b="b" l="l" r="r" t="t"/>
              <a:pathLst>
                <a:path extrusionOk="0" h="6637" w="9186">
                  <a:moveTo>
                    <a:pt x="6279" y="0"/>
                  </a:moveTo>
                  <a:cubicBezTo>
                    <a:pt x="4815" y="1577"/>
                    <a:pt x="2211" y="1799"/>
                    <a:pt x="862" y="1799"/>
                  </a:cubicBezTo>
                  <a:cubicBezTo>
                    <a:pt x="335" y="1799"/>
                    <a:pt x="0" y="1765"/>
                    <a:pt x="0" y="1765"/>
                  </a:cubicBezTo>
                  <a:lnTo>
                    <a:pt x="0" y="1765"/>
                  </a:lnTo>
                  <a:lnTo>
                    <a:pt x="6586" y="6636"/>
                  </a:lnTo>
                  <a:lnTo>
                    <a:pt x="9186" y="3822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8740248" y="5865469"/>
              <a:ext cx="727542" cy="529402"/>
            </a:xfrm>
            <a:custGeom>
              <a:rect b="b" l="l" r="r" t="t"/>
              <a:pathLst>
                <a:path extrusionOk="0" h="6872" w="9444">
                  <a:moveTo>
                    <a:pt x="6401" y="300"/>
                  </a:moveTo>
                  <a:lnTo>
                    <a:pt x="9165" y="3929"/>
                  </a:lnTo>
                  <a:lnTo>
                    <a:pt x="6701" y="6593"/>
                  </a:lnTo>
                  <a:lnTo>
                    <a:pt x="522" y="2022"/>
                  </a:lnTo>
                  <a:lnTo>
                    <a:pt x="522" y="2022"/>
                  </a:lnTo>
                  <a:cubicBezTo>
                    <a:pt x="666" y="2028"/>
                    <a:pt x="843" y="2033"/>
                    <a:pt x="1046" y="2033"/>
                  </a:cubicBezTo>
                  <a:cubicBezTo>
                    <a:pt x="2397" y="2033"/>
                    <a:pt x="4898" y="1809"/>
                    <a:pt x="6401" y="300"/>
                  </a:cubicBezTo>
                  <a:close/>
                  <a:moveTo>
                    <a:pt x="6415" y="0"/>
                  </a:moveTo>
                  <a:cubicBezTo>
                    <a:pt x="6379" y="0"/>
                    <a:pt x="6343" y="14"/>
                    <a:pt x="6322" y="36"/>
                  </a:cubicBezTo>
                  <a:cubicBezTo>
                    <a:pt x="4889" y="1583"/>
                    <a:pt x="2298" y="1794"/>
                    <a:pt x="972" y="1794"/>
                  </a:cubicBezTo>
                  <a:cubicBezTo>
                    <a:pt x="474" y="1794"/>
                    <a:pt x="155" y="1764"/>
                    <a:pt x="143" y="1764"/>
                  </a:cubicBezTo>
                  <a:cubicBezTo>
                    <a:pt x="138" y="1764"/>
                    <a:pt x="133" y="1763"/>
                    <a:pt x="128" y="1763"/>
                  </a:cubicBezTo>
                  <a:cubicBezTo>
                    <a:pt x="83" y="1763"/>
                    <a:pt x="41" y="1791"/>
                    <a:pt x="22" y="1836"/>
                  </a:cubicBezTo>
                  <a:cubicBezTo>
                    <a:pt x="1" y="1886"/>
                    <a:pt x="22" y="1943"/>
                    <a:pt x="65" y="1972"/>
                  </a:cubicBezTo>
                  <a:lnTo>
                    <a:pt x="6651" y="6843"/>
                  </a:lnTo>
                  <a:cubicBezTo>
                    <a:pt x="6665" y="6864"/>
                    <a:pt x="6693" y="6872"/>
                    <a:pt x="6715" y="6872"/>
                  </a:cubicBezTo>
                  <a:cubicBezTo>
                    <a:pt x="6751" y="6872"/>
                    <a:pt x="6779" y="6857"/>
                    <a:pt x="6801" y="6829"/>
                  </a:cubicBezTo>
                  <a:lnTo>
                    <a:pt x="9401" y="4014"/>
                  </a:lnTo>
                  <a:cubicBezTo>
                    <a:pt x="9443" y="3972"/>
                    <a:pt x="9443" y="3907"/>
                    <a:pt x="9408" y="3864"/>
                  </a:cubicBezTo>
                  <a:lnTo>
                    <a:pt x="6501" y="43"/>
                  </a:lnTo>
                  <a:cubicBezTo>
                    <a:pt x="6479" y="14"/>
                    <a:pt x="6451" y="0"/>
                    <a:pt x="641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10476900" y="4934936"/>
              <a:ext cx="74341" cy="330799"/>
            </a:xfrm>
            <a:custGeom>
              <a:rect b="b" l="l" r="r" t="t"/>
              <a:pathLst>
                <a:path extrusionOk="0" h="4294" w="965">
                  <a:moveTo>
                    <a:pt x="229" y="1"/>
                  </a:moveTo>
                  <a:lnTo>
                    <a:pt x="0" y="43"/>
                  </a:lnTo>
                  <a:lnTo>
                    <a:pt x="729" y="4293"/>
                  </a:lnTo>
                  <a:lnTo>
                    <a:pt x="965" y="4251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10555015" y="4587652"/>
              <a:ext cx="62786" cy="26193"/>
            </a:xfrm>
            <a:custGeom>
              <a:rect b="b" l="l" r="r" t="t"/>
              <a:pathLst>
                <a:path extrusionOk="0" h="340" w="815">
                  <a:moveTo>
                    <a:pt x="386" y="1"/>
                  </a:moveTo>
                  <a:cubicBezTo>
                    <a:pt x="275" y="1"/>
                    <a:pt x="157" y="36"/>
                    <a:pt x="51" y="137"/>
                  </a:cubicBezTo>
                  <a:cubicBezTo>
                    <a:pt x="8" y="180"/>
                    <a:pt x="1" y="259"/>
                    <a:pt x="43" y="301"/>
                  </a:cubicBezTo>
                  <a:cubicBezTo>
                    <a:pt x="69" y="327"/>
                    <a:pt x="101" y="340"/>
                    <a:pt x="133" y="340"/>
                  </a:cubicBezTo>
                  <a:cubicBezTo>
                    <a:pt x="162" y="340"/>
                    <a:pt x="191" y="329"/>
                    <a:pt x="215" y="309"/>
                  </a:cubicBezTo>
                  <a:cubicBezTo>
                    <a:pt x="274" y="254"/>
                    <a:pt x="337" y="236"/>
                    <a:pt x="395" y="236"/>
                  </a:cubicBezTo>
                  <a:cubicBezTo>
                    <a:pt x="504" y="236"/>
                    <a:pt x="596" y="302"/>
                    <a:pt x="615" y="316"/>
                  </a:cubicBezTo>
                  <a:cubicBezTo>
                    <a:pt x="636" y="330"/>
                    <a:pt x="658" y="337"/>
                    <a:pt x="686" y="337"/>
                  </a:cubicBezTo>
                  <a:cubicBezTo>
                    <a:pt x="722" y="337"/>
                    <a:pt x="751" y="323"/>
                    <a:pt x="779" y="294"/>
                  </a:cubicBezTo>
                  <a:cubicBezTo>
                    <a:pt x="815" y="244"/>
                    <a:pt x="808" y="173"/>
                    <a:pt x="758" y="130"/>
                  </a:cubicBezTo>
                  <a:cubicBezTo>
                    <a:pt x="683" y="72"/>
                    <a:pt x="541" y="1"/>
                    <a:pt x="3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0467501" y="4587190"/>
              <a:ext cx="57316" cy="26116"/>
            </a:xfrm>
            <a:custGeom>
              <a:rect b="b" l="l" r="r" t="t"/>
              <a:pathLst>
                <a:path extrusionOk="0" h="339" w="744">
                  <a:moveTo>
                    <a:pt x="355" y="1"/>
                  </a:moveTo>
                  <a:cubicBezTo>
                    <a:pt x="251" y="1"/>
                    <a:pt x="141" y="40"/>
                    <a:pt x="44" y="143"/>
                  </a:cubicBezTo>
                  <a:cubicBezTo>
                    <a:pt x="1" y="186"/>
                    <a:pt x="1" y="265"/>
                    <a:pt x="51" y="307"/>
                  </a:cubicBezTo>
                  <a:cubicBezTo>
                    <a:pt x="72" y="328"/>
                    <a:pt x="100" y="339"/>
                    <a:pt x="130" y="339"/>
                  </a:cubicBezTo>
                  <a:cubicBezTo>
                    <a:pt x="161" y="339"/>
                    <a:pt x="193" y="326"/>
                    <a:pt x="215" y="300"/>
                  </a:cubicBezTo>
                  <a:cubicBezTo>
                    <a:pt x="262" y="251"/>
                    <a:pt x="311" y="234"/>
                    <a:pt x="356" y="234"/>
                  </a:cubicBezTo>
                  <a:cubicBezTo>
                    <a:pt x="441" y="234"/>
                    <a:pt x="513" y="293"/>
                    <a:pt x="537" y="307"/>
                  </a:cubicBezTo>
                  <a:cubicBezTo>
                    <a:pt x="558" y="329"/>
                    <a:pt x="587" y="336"/>
                    <a:pt x="615" y="336"/>
                  </a:cubicBezTo>
                  <a:cubicBezTo>
                    <a:pt x="644" y="336"/>
                    <a:pt x="679" y="329"/>
                    <a:pt x="701" y="300"/>
                  </a:cubicBezTo>
                  <a:cubicBezTo>
                    <a:pt x="744" y="250"/>
                    <a:pt x="737" y="179"/>
                    <a:pt x="694" y="136"/>
                  </a:cubicBezTo>
                  <a:cubicBezTo>
                    <a:pt x="614" y="64"/>
                    <a:pt x="489" y="1"/>
                    <a:pt x="3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10668954" y="4538194"/>
              <a:ext cx="167094" cy="190976"/>
            </a:xfrm>
            <a:custGeom>
              <a:rect b="b" l="l" r="r" t="t"/>
              <a:pathLst>
                <a:path extrusionOk="0" h="2479" w="2169">
                  <a:moveTo>
                    <a:pt x="643" y="1"/>
                  </a:moveTo>
                  <a:lnTo>
                    <a:pt x="0" y="115"/>
                  </a:lnTo>
                  <a:cubicBezTo>
                    <a:pt x="0" y="115"/>
                    <a:pt x="0" y="1893"/>
                    <a:pt x="864" y="2315"/>
                  </a:cubicBezTo>
                  <a:cubicBezTo>
                    <a:pt x="1103" y="2431"/>
                    <a:pt x="1301" y="2479"/>
                    <a:pt x="1464" y="2479"/>
                  </a:cubicBezTo>
                  <a:cubicBezTo>
                    <a:pt x="2023" y="2479"/>
                    <a:pt x="2168" y="1917"/>
                    <a:pt x="2107" y="1629"/>
                  </a:cubicBezTo>
                  <a:cubicBezTo>
                    <a:pt x="1929" y="808"/>
                    <a:pt x="1222" y="915"/>
                    <a:pt x="64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10659555" y="4533264"/>
              <a:ext cx="184967" cy="205305"/>
            </a:xfrm>
            <a:custGeom>
              <a:rect b="b" l="l" r="r" t="t"/>
              <a:pathLst>
                <a:path extrusionOk="0" h="2665" w="2401">
                  <a:moveTo>
                    <a:pt x="865" y="0"/>
                  </a:moveTo>
                  <a:lnTo>
                    <a:pt x="665" y="129"/>
                  </a:lnTo>
                  <a:cubicBezTo>
                    <a:pt x="951" y="572"/>
                    <a:pt x="1265" y="793"/>
                    <a:pt x="1522" y="965"/>
                  </a:cubicBezTo>
                  <a:cubicBezTo>
                    <a:pt x="1815" y="1172"/>
                    <a:pt x="2029" y="1322"/>
                    <a:pt x="2115" y="1715"/>
                  </a:cubicBezTo>
                  <a:cubicBezTo>
                    <a:pt x="2151" y="1872"/>
                    <a:pt x="2108" y="2172"/>
                    <a:pt x="1908" y="2322"/>
                  </a:cubicBezTo>
                  <a:cubicBezTo>
                    <a:pt x="1821" y="2393"/>
                    <a:pt x="1712" y="2427"/>
                    <a:pt x="1584" y="2427"/>
                  </a:cubicBezTo>
                  <a:cubicBezTo>
                    <a:pt x="1429" y="2427"/>
                    <a:pt x="1247" y="2377"/>
                    <a:pt x="1044" y="2279"/>
                  </a:cubicBezTo>
                  <a:cubicBezTo>
                    <a:pt x="251" y="1893"/>
                    <a:pt x="236" y="193"/>
                    <a:pt x="236" y="179"/>
                  </a:cubicBezTo>
                  <a:lnTo>
                    <a:pt x="1" y="179"/>
                  </a:lnTo>
                  <a:cubicBezTo>
                    <a:pt x="1" y="250"/>
                    <a:pt x="15" y="2036"/>
                    <a:pt x="936" y="2486"/>
                  </a:cubicBezTo>
                  <a:cubicBezTo>
                    <a:pt x="1201" y="2615"/>
                    <a:pt x="1415" y="2665"/>
                    <a:pt x="1586" y="2665"/>
                  </a:cubicBezTo>
                  <a:cubicBezTo>
                    <a:pt x="1801" y="2665"/>
                    <a:pt x="1951" y="2593"/>
                    <a:pt x="2051" y="2507"/>
                  </a:cubicBezTo>
                  <a:cubicBezTo>
                    <a:pt x="2315" y="2300"/>
                    <a:pt x="2401" y="1922"/>
                    <a:pt x="2344" y="1665"/>
                  </a:cubicBezTo>
                  <a:cubicBezTo>
                    <a:pt x="2244" y="1179"/>
                    <a:pt x="1958" y="979"/>
                    <a:pt x="1651" y="772"/>
                  </a:cubicBezTo>
                  <a:cubicBezTo>
                    <a:pt x="1401" y="600"/>
                    <a:pt x="1122" y="407"/>
                    <a:pt x="865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10497777" y="4480416"/>
              <a:ext cx="237815" cy="66637"/>
            </a:xfrm>
            <a:custGeom>
              <a:rect b="b" l="l" r="r" t="t"/>
              <a:pathLst>
                <a:path extrusionOk="0" h="865" w="3087">
                  <a:moveTo>
                    <a:pt x="1544" y="1"/>
                  </a:moveTo>
                  <a:cubicBezTo>
                    <a:pt x="894" y="1"/>
                    <a:pt x="322" y="343"/>
                    <a:pt x="1" y="865"/>
                  </a:cubicBezTo>
                  <a:lnTo>
                    <a:pt x="3086" y="865"/>
                  </a:lnTo>
                  <a:cubicBezTo>
                    <a:pt x="2772" y="343"/>
                    <a:pt x="2201" y="1"/>
                    <a:pt x="15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10366197" y="4453299"/>
              <a:ext cx="237353" cy="93755"/>
            </a:xfrm>
            <a:custGeom>
              <a:rect b="b" l="l" r="r" t="t"/>
              <a:pathLst>
                <a:path extrusionOk="0" h="1217" w="3081">
                  <a:moveTo>
                    <a:pt x="204" y="1"/>
                  </a:moveTo>
                  <a:cubicBezTo>
                    <a:pt x="1" y="1"/>
                    <a:pt x="314" y="305"/>
                    <a:pt x="1709" y="1217"/>
                  </a:cubicBezTo>
                  <a:lnTo>
                    <a:pt x="3080" y="1217"/>
                  </a:lnTo>
                  <a:cubicBezTo>
                    <a:pt x="3080" y="1217"/>
                    <a:pt x="610" y="1"/>
                    <a:pt x="204" y="1"/>
                  </a:cubicBez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10654085" y="4595972"/>
              <a:ext cx="69950" cy="70489"/>
            </a:xfrm>
            <a:custGeom>
              <a:rect b="b" l="l" r="r" t="t"/>
              <a:pathLst>
                <a:path extrusionOk="0" h="915" w="908">
                  <a:moveTo>
                    <a:pt x="457" y="1"/>
                  </a:moveTo>
                  <a:cubicBezTo>
                    <a:pt x="200" y="1"/>
                    <a:pt x="0" y="208"/>
                    <a:pt x="0" y="458"/>
                  </a:cubicBezTo>
                  <a:cubicBezTo>
                    <a:pt x="0" y="708"/>
                    <a:pt x="200" y="915"/>
                    <a:pt x="457" y="915"/>
                  </a:cubicBezTo>
                  <a:cubicBezTo>
                    <a:pt x="707" y="915"/>
                    <a:pt x="907" y="708"/>
                    <a:pt x="907" y="458"/>
                  </a:cubicBezTo>
                  <a:cubicBezTo>
                    <a:pt x="907" y="208"/>
                    <a:pt x="707" y="1"/>
                    <a:pt x="457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503457" y="4783635"/>
              <a:ext cx="174490" cy="278491"/>
            </a:xfrm>
            <a:custGeom>
              <a:rect b="b" l="l" r="r" t="t"/>
              <a:pathLst>
                <a:path extrusionOk="0" h="3615" w="2265">
                  <a:moveTo>
                    <a:pt x="1358" y="0"/>
                  </a:moveTo>
                  <a:lnTo>
                    <a:pt x="1" y="2629"/>
                  </a:lnTo>
                  <a:lnTo>
                    <a:pt x="1444" y="3615"/>
                  </a:lnTo>
                  <a:lnTo>
                    <a:pt x="2265" y="607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9278431" y="4546977"/>
              <a:ext cx="290585" cy="519002"/>
            </a:xfrm>
            <a:custGeom>
              <a:rect b="b" l="l" r="r" t="t"/>
              <a:pathLst>
                <a:path extrusionOk="0" h="6737" w="3772">
                  <a:moveTo>
                    <a:pt x="850" y="1"/>
                  </a:moveTo>
                  <a:cubicBezTo>
                    <a:pt x="379" y="1"/>
                    <a:pt x="0" y="379"/>
                    <a:pt x="0" y="851"/>
                  </a:cubicBezTo>
                  <a:lnTo>
                    <a:pt x="0" y="5887"/>
                  </a:lnTo>
                  <a:cubicBezTo>
                    <a:pt x="0" y="6358"/>
                    <a:pt x="379" y="6737"/>
                    <a:pt x="850" y="6737"/>
                  </a:cubicBezTo>
                  <a:lnTo>
                    <a:pt x="2922" y="6737"/>
                  </a:lnTo>
                  <a:cubicBezTo>
                    <a:pt x="3393" y="6737"/>
                    <a:pt x="3772" y="6358"/>
                    <a:pt x="3772" y="5887"/>
                  </a:cubicBezTo>
                  <a:lnTo>
                    <a:pt x="3772" y="851"/>
                  </a:lnTo>
                  <a:cubicBezTo>
                    <a:pt x="3772" y="379"/>
                    <a:pt x="3393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9269032" y="4537655"/>
              <a:ext cx="309383" cy="537645"/>
            </a:xfrm>
            <a:custGeom>
              <a:rect b="b" l="l" r="r" t="t"/>
              <a:pathLst>
                <a:path extrusionOk="0" h="6979" w="4016">
                  <a:moveTo>
                    <a:pt x="3044" y="236"/>
                  </a:moveTo>
                  <a:cubicBezTo>
                    <a:pt x="3451" y="236"/>
                    <a:pt x="3779" y="565"/>
                    <a:pt x="3779" y="972"/>
                  </a:cubicBezTo>
                  <a:lnTo>
                    <a:pt x="3779" y="6008"/>
                  </a:lnTo>
                  <a:cubicBezTo>
                    <a:pt x="3779" y="6415"/>
                    <a:pt x="3451" y="6743"/>
                    <a:pt x="3044" y="6743"/>
                  </a:cubicBezTo>
                  <a:lnTo>
                    <a:pt x="972" y="6743"/>
                  </a:lnTo>
                  <a:cubicBezTo>
                    <a:pt x="565" y="6743"/>
                    <a:pt x="237" y="6415"/>
                    <a:pt x="237" y="6008"/>
                  </a:cubicBezTo>
                  <a:lnTo>
                    <a:pt x="237" y="972"/>
                  </a:lnTo>
                  <a:cubicBezTo>
                    <a:pt x="237" y="565"/>
                    <a:pt x="565" y="236"/>
                    <a:pt x="972" y="236"/>
                  </a:cubicBezTo>
                  <a:close/>
                  <a:moveTo>
                    <a:pt x="972" y="0"/>
                  </a:moveTo>
                  <a:cubicBezTo>
                    <a:pt x="437" y="0"/>
                    <a:pt x="1" y="436"/>
                    <a:pt x="1" y="972"/>
                  </a:cubicBezTo>
                  <a:lnTo>
                    <a:pt x="1" y="6008"/>
                  </a:lnTo>
                  <a:cubicBezTo>
                    <a:pt x="1" y="6543"/>
                    <a:pt x="437" y="6979"/>
                    <a:pt x="972" y="6979"/>
                  </a:cubicBezTo>
                  <a:lnTo>
                    <a:pt x="3044" y="6979"/>
                  </a:lnTo>
                  <a:cubicBezTo>
                    <a:pt x="3579" y="6979"/>
                    <a:pt x="4015" y="6543"/>
                    <a:pt x="4015" y="6008"/>
                  </a:cubicBezTo>
                  <a:lnTo>
                    <a:pt x="4015" y="972"/>
                  </a:lnTo>
                  <a:cubicBezTo>
                    <a:pt x="4015" y="436"/>
                    <a:pt x="3579" y="0"/>
                    <a:pt x="3044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9482579" y="4754977"/>
              <a:ext cx="44605" cy="68872"/>
            </a:xfrm>
            <a:custGeom>
              <a:rect b="b" l="l" r="r" t="t"/>
              <a:pathLst>
                <a:path extrusionOk="0" h="894" w="579">
                  <a:moveTo>
                    <a:pt x="0" y="1"/>
                  </a:moveTo>
                  <a:lnTo>
                    <a:pt x="0" y="1"/>
                  </a:lnTo>
                  <a:cubicBezTo>
                    <a:pt x="100" y="315"/>
                    <a:pt x="286" y="601"/>
                    <a:pt x="515" y="837"/>
                  </a:cubicBezTo>
                  <a:cubicBezTo>
                    <a:pt x="536" y="858"/>
                    <a:pt x="557" y="879"/>
                    <a:pt x="579" y="894"/>
                  </a:cubicBezTo>
                  <a:cubicBezTo>
                    <a:pt x="379" y="658"/>
                    <a:pt x="229" y="365"/>
                    <a:pt x="157" y="51"/>
                  </a:cubicBezTo>
                  <a:cubicBezTo>
                    <a:pt x="107" y="29"/>
                    <a:pt x="50" y="8"/>
                    <a:pt x="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9494674" y="4758829"/>
              <a:ext cx="153613" cy="106851"/>
            </a:xfrm>
            <a:custGeom>
              <a:rect b="b" l="l" r="r" t="t"/>
              <a:pathLst>
                <a:path extrusionOk="0" h="1387" w="1994">
                  <a:moveTo>
                    <a:pt x="0" y="1"/>
                  </a:moveTo>
                  <a:cubicBezTo>
                    <a:pt x="72" y="315"/>
                    <a:pt x="222" y="608"/>
                    <a:pt x="422" y="844"/>
                  </a:cubicBezTo>
                  <a:cubicBezTo>
                    <a:pt x="686" y="1094"/>
                    <a:pt x="1000" y="1272"/>
                    <a:pt x="1343" y="1387"/>
                  </a:cubicBezTo>
                  <a:cubicBezTo>
                    <a:pt x="1558" y="1151"/>
                    <a:pt x="1779" y="915"/>
                    <a:pt x="1993" y="672"/>
                  </a:cubicBezTo>
                  <a:cubicBezTo>
                    <a:pt x="1300" y="494"/>
                    <a:pt x="629" y="272"/>
                    <a:pt x="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9473720" y="4695581"/>
              <a:ext cx="21031" cy="63325"/>
            </a:xfrm>
            <a:custGeom>
              <a:rect b="b" l="l" r="r" t="t"/>
              <a:pathLst>
                <a:path extrusionOk="0" h="822" w="273">
                  <a:moveTo>
                    <a:pt x="51" y="0"/>
                  </a:moveTo>
                  <a:lnTo>
                    <a:pt x="51" y="0"/>
                  </a:lnTo>
                  <a:cubicBezTo>
                    <a:pt x="1" y="265"/>
                    <a:pt x="30" y="529"/>
                    <a:pt x="115" y="772"/>
                  </a:cubicBezTo>
                  <a:cubicBezTo>
                    <a:pt x="165" y="779"/>
                    <a:pt x="222" y="800"/>
                    <a:pt x="272" y="822"/>
                  </a:cubicBezTo>
                  <a:cubicBezTo>
                    <a:pt x="180" y="579"/>
                    <a:pt x="144" y="322"/>
                    <a:pt x="172" y="65"/>
                  </a:cubicBezTo>
                  <a:cubicBezTo>
                    <a:pt x="137" y="36"/>
                    <a:pt x="94" y="8"/>
                    <a:pt x="51" y="0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9484736" y="4700512"/>
              <a:ext cx="163551" cy="110164"/>
            </a:xfrm>
            <a:custGeom>
              <a:rect b="b" l="l" r="r" t="t"/>
              <a:pathLst>
                <a:path extrusionOk="0" h="1430" w="2123">
                  <a:moveTo>
                    <a:pt x="29" y="1"/>
                  </a:moveTo>
                  <a:cubicBezTo>
                    <a:pt x="1" y="258"/>
                    <a:pt x="37" y="515"/>
                    <a:pt x="129" y="758"/>
                  </a:cubicBezTo>
                  <a:cubicBezTo>
                    <a:pt x="758" y="1029"/>
                    <a:pt x="1429" y="1251"/>
                    <a:pt x="2122" y="1429"/>
                  </a:cubicBezTo>
                  <a:cubicBezTo>
                    <a:pt x="1908" y="1294"/>
                    <a:pt x="1694" y="1144"/>
                    <a:pt x="1479" y="994"/>
                  </a:cubicBezTo>
                  <a:cubicBezTo>
                    <a:pt x="972" y="686"/>
                    <a:pt x="487" y="358"/>
                    <a:pt x="29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9477572" y="4684565"/>
              <a:ext cx="16101" cy="16024"/>
            </a:xfrm>
            <a:custGeom>
              <a:rect b="b" l="l" r="r" t="t"/>
              <a:pathLst>
                <a:path extrusionOk="0" h="208" w="209">
                  <a:moveTo>
                    <a:pt x="101" y="1"/>
                  </a:moveTo>
                  <a:cubicBezTo>
                    <a:pt x="37" y="8"/>
                    <a:pt x="8" y="86"/>
                    <a:pt x="1" y="143"/>
                  </a:cubicBezTo>
                  <a:cubicBezTo>
                    <a:pt x="44" y="151"/>
                    <a:pt x="87" y="179"/>
                    <a:pt x="122" y="208"/>
                  </a:cubicBezTo>
                  <a:cubicBezTo>
                    <a:pt x="122" y="143"/>
                    <a:pt x="151" y="65"/>
                    <a:pt x="208" y="58"/>
                  </a:cubicBezTo>
                  <a:cubicBezTo>
                    <a:pt x="180" y="29"/>
                    <a:pt x="144" y="1"/>
                    <a:pt x="101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9486971" y="4688956"/>
              <a:ext cx="111781" cy="88131"/>
            </a:xfrm>
            <a:custGeom>
              <a:rect b="b" l="l" r="r" t="t"/>
              <a:pathLst>
                <a:path extrusionOk="0" h="1144" w="1451">
                  <a:moveTo>
                    <a:pt x="86" y="1"/>
                  </a:moveTo>
                  <a:cubicBezTo>
                    <a:pt x="29" y="8"/>
                    <a:pt x="0" y="86"/>
                    <a:pt x="0" y="151"/>
                  </a:cubicBezTo>
                  <a:cubicBezTo>
                    <a:pt x="458" y="508"/>
                    <a:pt x="943" y="836"/>
                    <a:pt x="1450" y="1144"/>
                  </a:cubicBezTo>
                  <a:cubicBezTo>
                    <a:pt x="1400" y="1101"/>
                    <a:pt x="1343" y="1065"/>
                    <a:pt x="1293" y="1022"/>
                  </a:cubicBezTo>
                  <a:cubicBezTo>
                    <a:pt x="872" y="708"/>
                    <a:pt x="465" y="365"/>
                    <a:pt x="86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9204321" y="4694426"/>
              <a:ext cx="92291" cy="262082"/>
            </a:xfrm>
            <a:custGeom>
              <a:rect b="b" l="l" r="r" t="t"/>
              <a:pathLst>
                <a:path extrusionOk="0" h="3402" w="1198">
                  <a:moveTo>
                    <a:pt x="1050" y="1"/>
                  </a:moveTo>
                  <a:cubicBezTo>
                    <a:pt x="238" y="1"/>
                    <a:pt x="0" y="2149"/>
                    <a:pt x="462" y="3158"/>
                  </a:cubicBezTo>
                  <a:cubicBezTo>
                    <a:pt x="512" y="3265"/>
                    <a:pt x="591" y="3387"/>
                    <a:pt x="712" y="3401"/>
                  </a:cubicBezTo>
                  <a:cubicBezTo>
                    <a:pt x="716" y="3401"/>
                    <a:pt x="719" y="3401"/>
                    <a:pt x="723" y="3401"/>
                  </a:cubicBezTo>
                  <a:cubicBezTo>
                    <a:pt x="840" y="3401"/>
                    <a:pt x="935" y="3291"/>
                    <a:pt x="991" y="3180"/>
                  </a:cubicBezTo>
                  <a:cubicBezTo>
                    <a:pt x="1141" y="2865"/>
                    <a:pt x="1155" y="2508"/>
                    <a:pt x="1162" y="2158"/>
                  </a:cubicBezTo>
                  <a:cubicBezTo>
                    <a:pt x="1184" y="1437"/>
                    <a:pt x="1198" y="708"/>
                    <a:pt x="1062" y="1"/>
                  </a:cubicBezTo>
                  <a:cubicBezTo>
                    <a:pt x="1058" y="1"/>
                    <a:pt x="1054" y="1"/>
                    <a:pt x="105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7662805" y="3285800"/>
              <a:ext cx="1178212" cy="639488"/>
            </a:xfrm>
            <a:custGeom>
              <a:rect b="b" l="l" r="r" t="t"/>
              <a:pathLst>
                <a:path extrusionOk="0" h="8301" w="15294">
                  <a:moveTo>
                    <a:pt x="12658" y="236"/>
                  </a:moveTo>
                  <a:cubicBezTo>
                    <a:pt x="13987" y="236"/>
                    <a:pt x="15058" y="1315"/>
                    <a:pt x="15058" y="2643"/>
                  </a:cubicBezTo>
                  <a:cubicBezTo>
                    <a:pt x="15058" y="3965"/>
                    <a:pt x="13987" y="5043"/>
                    <a:pt x="12658" y="5043"/>
                  </a:cubicBezTo>
                  <a:lnTo>
                    <a:pt x="6187" y="5043"/>
                  </a:lnTo>
                  <a:lnTo>
                    <a:pt x="2679" y="7608"/>
                  </a:lnTo>
                  <a:lnTo>
                    <a:pt x="3758" y="5043"/>
                  </a:lnTo>
                  <a:lnTo>
                    <a:pt x="2637" y="5043"/>
                  </a:lnTo>
                  <a:cubicBezTo>
                    <a:pt x="1315" y="5043"/>
                    <a:pt x="237" y="3965"/>
                    <a:pt x="237" y="2643"/>
                  </a:cubicBezTo>
                  <a:cubicBezTo>
                    <a:pt x="237" y="1315"/>
                    <a:pt x="1315" y="236"/>
                    <a:pt x="2637" y="236"/>
                  </a:cubicBezTo>
                  <a:close/>
                  <a:moveTo>
                    <a:pt x="2637" y="0"/>
                  </a:moveTo>
                  <a:cubicBezTo>
                    <a:pt x="1179" y="0"/>
                    <a:pt x="1" y="1186"/>
                    <a:pt x="1" y="2643"/>
                  </a:cubicBezTo>
                  <a:cubicBezTo>
                    <a:pt x="1" y="4093"/>
                    <a:pt x="1179" y="5279"/>
                    <a:pt x="2637" y="5279"/>
                  </a:cubicBezTo>
                  <a:lnTo>
                    <a:pt x="3408" y="5279"/>
                  </a:lnTo>
                  <a:lnTo>
                    <a:pt x="2137" y="8300"/>
                  </a:lnTo>
                  <a:lnTo>
                    <a:pt x="6265" y="5279"/>
                  </a:lnTo>
                  <a:lnTo>
                    <a:pt x="12658" y="5279"/>
                  </a:lnTo>
                  <a:cubicBezTo>
                    <a:pt x="14115" y="5279"/>
                    <a:pt x="15294" y="4093"/>
                    <a:pt x="15294" y="2643"/>
                  </a:cubicBezTo>
                  <a:cubicBezTo>
                    <a:pt x="15294" y="1186"/>
                    <a:pt x="14115" y="0"/>
                    <a:pt x="126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8129497" y="3476159"/>
              <a:ext cx="53387" cy="56237"/>
            </a:xfrm>
            <a:custGeom>
              <a:rect b="b" l="l" r="r" t="t"/>
              <a:pathLst>
                <a:path extrusionOk="0" h="730" w="693">
                  <a:moveTo>
                    <a:pt x="350" y="1"/>
                  </a:moveTo>
                  <a:cubicBezTo>
                    <a:pt x="143" y="1"/>
                    <a:pt x="0" y="151"/>
                    <a:pt x="0" y="365"/>
                  </a:cubicBezTo>
                  <a:cubicBezTo>
                    <a:pt x="0" y="572"/>
                    <a:pt x="136" y="729"/>
                    <a:pt x="343" y="729"/>
                  </a:cubicBezTo>
                  <a:cubicBezTo>
                    <a:pt x="557" y="729"/>
                    <a:pt x="693" y="572"/>
                    <a:pt x="693" y="365"/>
                  </a:cubicBezTo>
                  <a:cubicBezTo>
                    <a:pt x="693" y="151"/>
                    <a:pt x="550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8221941" y="3476159"/>
              <a:ext cx="53387" cy="56237"/>
            </a:xfrm>
            <a:custGeom>
              <a:rect b="b" l="l" r="r" t="t"/>
              <a:pathLst>
                <a:path extrusionOk="0" h="730" w="693">
                  <a:moveTo>
                    <a:pt x="350" y="1"/>
                  </a:moveTo>
                  <a:cubicBezTo>
                    <a:pt x="150" y="1"/>
                    <a:pt x="0" y="151"/>
                    <a:pt x="0" y="365"/>
                  </a:cubicBezTo>
                  <a:cubicBezTo>
                    <a:pt x="0" y="572"/>
                    <a:pt x="143" y="729"/>
                    <a:pt x="343" y="729"/>
                  </a:cubicBezTo>
                  <a:cubicBezTo>
                    <a:pt x="557" y="729"/>
                    <a:pt x="693" y="572"/>
                    <a:pt x="693" y="365"/>
                  </a:cubicBezTo>
                  <a:cubicBezTo>
                    <a:pt x="693" y="151"/>
                    <a:pt x="557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8314925" y="3476159"/>
              <a:ext cx="52848" cy="56237"/>
            </a:xfrm>
            <a:custGeom>
              <a:rect b="b" l="l" r="r" t="t"/>
              <a:pathLst>
                <a:path extrusionOk="0" h="730" w="686">
                  <a:moveTo>
                    <a:pt x="343" y="1"/>
                  </a:moveTo>
                  <a:cubicBezTo>
                    <a:pt x="143" y="1"/>
                    <a:pt x="0" y="151"/>
                    <a:pt x="0" y="365"/>
                  </a:cubicBezTo>
                  <a:cubicBezTo>
                    <a:pt x="0" y="572"/>
                    <a:pt x="136" y="729"/>
                    <a:pt x="343" y="729"/>
                  </a:cubicBezTo>
                  <a:cubicBezTo>
                    <a:pt x="557" y="729"/>
                    <a:pt x="686" y="572"/>
                    <a:pt x="686" y="365"/>
                  </a:cubicBezTo>
                  <a:cubicBezTo>
                    <a:pt x="686" y="151"/>
                    <a:pt x="550" y="1"/>
                    <a:pt x="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33"/>
          <p:cNvSpPr/>
          <p:nvPr/>
        </p:nvSpPr>
        <p:spPr>
          <a:xfrm flipH="1" rot="5400000">
            <a:off x="9816200" y="1733025"/>
            <a:ext cx="168000" cy="16956300"/>
          </a:xfrm>
          <a:prstGeom prst="rect">
            <a:avLst/>
          </a:prstGeom>
          <a:solidFill>
            <a:srgbClr val="99761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A6DF1"/>
              </a:solidFill>
            </a:endParaRPr>
          </a:p>
        </p:txBody>
      </p:sp>
      <p:sp>
        <p:nvSpPr>
          <p:cNvPr id="594" name="Google Shape;594;p33"/>
          <p:cNvSpPr txBox="1"/>
          <p:nvPr>
            <p:ph type="title"/>
          </p:nvPr>
        </p:nvSpPr>
        <p:spPr>
          <a:xfrm>
            <a:off x="616875" y="1703400"/>
            <a:ext cx="63612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00">
                <a:latin typeface="Montserrat"/>
                <a:ea typeface="Montserrat"/>
                <a:cs typeface="Montserrat"/>
                <a:sym typeface="Montserrat"/>
              </a:rPr>
              <a:t>¿Qué vas a </a:t>
            </a:r>
            <a:r>
              <a:rPr b="1" lang="es-419" sz="5400">
                <a:latin typeface="Montserrat"/>
                <a:ea typeface="Montserrat"/>
                <a:cs typeface="Montserrat"/>
                <a:sym typeface="Montserrat"/>
              </a:rPr>
              <a:t>aprender </a:t>
            </a:r>
            <a:r>
              <a:rPr lang="es-419" sz="5400">
                <a:latin typeface="Montserrat"/>
                <a:ea typeface="Montserrat"/>
                <a:cs typeface="Montserrat"/>
                <a:sym typeface="Montserrat"/>
              </a:rPr>
              <a:t>hoy?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95" name="Google Shape;595;p33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596" name="Google Shape;596;p3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597" name="Google Shape;597;p3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9" name="Google Shape;609;p3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10" name="Google Shape;610;p33"/>
          <p:cNvSpPr txBox="1"/>
          <p:nvPr>
            <p:ph idx="2" type="title"/>
          </p:nvPr>
        </p:nvSpPr>
        <p:spPr>
          <a:xfrm>
            <a:off x="8873900" y="2462550"/>
            <a:ext cx="8334600" cy="44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Estructuras de datos: </a:t>
            </a: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listas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 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Índices y elementos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de una lista.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Métodos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de listas como max(), min(), sum() y len(), entre otros.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60"/>
          <p:cNvSpPr/>
          <p:nvPr/>
        </p:nvSpPr>
        <p:spPr>
          <a:xfrm>
            <a:off x="9144000" y="0"/>
            <a:ext cx="91113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60"/>
          <p:cNvSpPr/>
          <p:nvPr/>
        </p:nvSpPr>
        <p:spPr>
          <a:xfrm>
            <a:off x="2307847" y="719950"/>
            <a:ext cx="4600200" cy="892200"/>
          </a:xfrm>
          <a:prstGeom prst="roundRect">
            <a:avLst>
              <a:gd fmla="val 50000" name="adj"/>
            </a:avLst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60"/>
          <p:cNvSpPr/>
          <p:nvPr/>
        </p:nvSpPr>
        <p:spPr>
          <a:xfrm>
            <a:off x="11396222" y="719950"/>
            <a:ext cx="4600200" cy="8922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60"/>
          <p:cNvSpPr txBox="1"/>
          <p:nvPr/>
        </p:nvSpPr>
        <p:spPr>
          <a:xfrm>
            <a:off x="2625100" y="796600"/>
            <a:ext cx="396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latin typeface="Montserrat"/>
                <a:ea typeface="Montserrat"/>
                <a:cs typeface="Montserrat"/>
                <a:sym typeface="Montserrat"/>
              </a:rPr>
              <a:t>.count()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6" name="Google Shape;1736;p60"/>
          <p:cNvSpPr txBox="1"/>
          <p:nvPr/>
        </p:nvSpPr>
        <p:spPr>
          <a:xfrm>
            <a:off x="11713475" y="796600"/>
            <a:ext cx="396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operador in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7" name="Google Shape;1737;p60"/>
          <p:cNvSpPr txBox="1"/>
          <p:nvPr>
            <p:ph idx="1" type="body"/>
          </p:nvPr>
        </p:nvSpPr>
        <p:spPr>
          <a:xfrm>
            <a:off x="731050" y="5665359"/>
            <a:ext cx="77538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latin typeface="Archivo"/>
                <a:ea typeface="Archivo"/>
                <a:cs typeface="Archivo"/>
                <a:sym typeface="Archivo"/>
              </a:rPr>
              <a:t>¿Cuántos alumnos se sacaron un 8?</a:t>
            </a:r>
            <a:endParaRPr b="1" sz="33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latin typeface="Archivo"/>
                <a:ea typeface="Archivo"/>
                <a:cs typeface="Archivo"/>
                <a:sym typeface="Archivo"/>
              </a:rPr>
              <a:t>Devuelve la cantidad de veces que un elemento está dentro de una lista. Si no lo encuentra, devolverá</a:t>
            </a:r>
            <a:r>
              <a:rPr i="1" lang="es-419" sz="3300">
                <a:latin typeface="Archivo"/>
                <a:ea typeface="Archivo"/>
                <a:cs typeface="Archivo"/>
                <a:sym typeface="Archivo"/>
              </a:rPr>
              <a:t> cero</a:t>
            </a:r>
            <a:r>
              <a:rPr lang="es-419" sz="3300">
                <a:latin typeface="Archivo"/>
                <a:ea typeface="Archivo"/>
                <a:cs typeface="Archivo"/>
                <a:sym typeface="Archivo"/>
              </a:rPr>
              <a:t>.</a:t>
            </a:r>
            <a:endParaRPr sz="33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300">
                <a:latin typeface="Archivo"/>
                <a:ea typeface="Archivo"/>
                <a:cs typeface="Archivo"/>
                <a:sym typeface="Archivo"/>
              </a:rPr>
              <a:t>El resultado es siempre un número.</a:t>
            </a:r>
            <a:endParaRPr i="1" sz="42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38" name="Google Shape;1738;p60"/>
          <p:cNvSpPr txBox="1"/>
          <p:nvPr>
            <p:ph idx="2" type="body"/>
          </p:nvPr>
        </p:nvSpPr>
        <p:spPr>
          <a:xfrm>
            <a:off x="9572625" y="6122550"/>
            <a:ext cx="8345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latin typeface="Archivo"/>
                <a:ea typeface="Archivo"/>
                <a:cs typeface="Archivo"/>
                <a:sym typeface="Archivo"/>
              </a:rPr>
              <a:t>¿Hay manzanas en la canasta de frutas?</a:t>
            </a:r>
            <a:endParaRPr b="1" sz="33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latin typeface="Archivo"/>
                <a:ea typeface="Archivo"/>
                <a:cs typeface="Archivo"/>
                <a:sym typeface="Archivo"/>
              </a:rPr>
              <a:t>Permite consultar si existe un valor dentro de una lista de elementos. Da como resultado un valor booleano (True o False).</a:t>
            </a:r>
            <a:endParaRPr sz="420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739" name="Google Shape;173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80" y="2600580"/>
            <a:ext cx="8345151" cy="2491293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0" name="Google Shape;174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0512" y="2600575"/>
            <a:ext cx="8591625" cy="288157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741" name="Google Shape;1741;p60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742" name="Google Shape;1742;p6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743" name="Google Shape;1743;p6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6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6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6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6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6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6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6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6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6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6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6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5" name="Google Shape;1755;p6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61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1" name="Google Shape;1761;p61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762" name="Google Shape;1762;p61"/>
          <p:cNvCxnSpPr>
            <a:stCxn id="1761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3" name="Google Shape;1763;p61"/>
          <p:cNvCxnSpPr>
            <a:stCxn id="1761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64" name="Google Shape;1764;p61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765" name="Google Shape;1765;p6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766" name="Google Shape;1766;p6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6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6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6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6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6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6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6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6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6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6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6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8" name="Google Shape;1778;p6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79" name="Google Shape;1779;p61"/>
          <p:cNvGrpSpPr/>
          <p:nvPr/>
        </p:nvGrpSpPr>
        <p:grpSpPr>
          <a:xfrm flipH="1">
            <a:off x="8340778" y="6288007"/>
            <a:ext cx="4979337" cy="3667027"/>
            <a:chOff x="12616253" y="4062668"/>
            <a:chExt cx="4520095" cy="3328819"/>
          </a:xfrm>
        </p:grpSpPr>
        <p:sp>
          <p:nvSpPr>
            <p:cNvPr id="1780" name="Google Shape;1780;p61"/>
            <p:cNvSpPr/>
            <p:nvPr/>
          </p:nvSpPr>
          <p:spPr>
            <a:xfrm>
              <a:off x="13221814" y="5007241"/>
              <a:ext cx="3127456" cy="1669069"/>
            </a:xfrm>
            <a:custGeom>
              <a:rect b="b" l="l" r="r" t="t"/>
              <a:pathLst>
                <a:path extrusionOk="0" h="23632" w="44281">
                  <a:moveTo>
                    <a:pt x="18419" y="0"/>
                  </a:moveTo>
                  <a:cubicBezTo>
                    <a:pt x="17957" y="0"/>
                    <a:pt x="17488" y="94"/>
                    <a:pt x="17038" y="292"/>
                  </a:cubicBezTo>
                  <a:cubicBezTo>
                    <a:pt x="16693" y="449"/>
                    <a:pt x="16380" y="669"/>
                    <a:pt x="16114" y="904"/>
                  </a:cubicBezTo>
                  <a:lnTo>
                    <a:pt x="0" y="904"/>
                  </a:lnTo>
                  <a:lnTo>
                    <a:pt x="0" y="14525"/>
                  </a:lnTo>
                  <a:cubicBezTo>
                    <a:pt x="0" y="15904"/>
                    <a:pt x="1113" y="17033"/>
                    <a:pt x="2508" y="17033"/>
                  </a:cubicBezTo>
                  <a:lnTo>
                    <a:pt x="15878" y="17033"/>
                  </a:lnTo>
                  <a:cubicBezTo>
                    <a:pt x="17273" y="17033"/>
                    <a:pt x="18402" y="15904"/>
                    <a:pt x="18402" y="14525"/>
                  </a:cubicBezTo>
                  <a:lnTo>
                    <a:pt x="18402" y="11923"/>
                  </a:lnTo>
                  <a:lnTo>
                    <a:pt x="22650" y="21578"/>
                  </a:lnTo>
                  <a:cubicBezTo>
                    <a:pt x="23214" y="22863"/>
                    <a:pt x="24468" y="23631"/>
                    <a:pt x="25800" y="23631"/>
                  </a:cubicBezTo>
                  <a:cubicBezTo>
                    <a:pt x="26208" y="23631"/>
                    <a:pt x="26631" y="23569"/>
                    <a:pt x="27039" y="23412"/>
                  </a:cubicBezTo>
                  <a:lnTo>
                    <a:pt x="41616" y="17816"/>
                  </a:lnTo>
                  <a:cubicBezTo>
                    <a:pt x="43387" y="17142"/>
                    <a:pt x="44280" y="15136"/>
                    <a:pt x="43591" y="13365"/>
                  </a:cubicBezTo>
                  <a:cubicBezTo>
                    <a:pt x="43069" y="11994"/>
                    <a:pt x="41750" y="11149"/>
                    <a:pt x="40359" y="11149"/>
                  </a:cubicBezTo>
                  <a:cubicBezTo>
                    <a:pt x="39953" y="11149"/>
                    <a:pt x="39540" y="11222"/>
                    <a:pt x="39139" y="11374"/>
                  </a:cubicBezTo>
                  <a:lnTo>
                    <a:pt x="27634" y="15794"/>
                  </a:lnTo>
                  <a:lnTo>
                    <a:pt x="21584" y="2064"/>
                  </a:lnTo>
                  <a:cubicBezTo>
                    <a:pt x="21014" y="773"/>
                    <a:pt x="19746" y="0"/>
                    <a:pt x="18419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61"/>
            <p:cNvSpPr/>
            <p:nvPr/>
          </p:nvSpPr>
          <p:spPr>
            <a:xfrm>
              <a:off x="16059137" y="5787817"/>
              <a:ext cx="1077211" cy="611210"/>
            </a:xfrm>
            <a:custGeom>
              <a:rect b="b" l="l" r="r" t="t"/>
              <a:pathLst>
                <a:path extrusionOk="0" h="8654" w="15252">
                  <a:moveTo>
                    <a:pt x="9633" y="0"/>
                  </a:moveTo>
                  <a:cubicBezTo>
                    <a:pt x="9597" y="0"/>
                    <a:pt x="9558" y="3"/>
                    <a:pt x="9515" y="9"/>
                  </a:cubicBezTo>
                  <a:cubicBezTo>
                    <a:pt x="9087" y="70"/>
                    <a:pt x="8072" y="90"/>
                    <a:pt x="6942" y="90"/>
                  </a:cubicBezTo>
                  <a:cubicBezTo>
                    <a:pt x="4886" y="90"/>
                    <a:pt x="2446" y="24"/>
                    <a:pt x="2446" y="24"/>
                  </a:cubicBezTo>
                  <a:lnTo>
                    <a:pt x="1" y="6984"/>
                  </a:lnTo>
                  <a:cubicBezTo>
                    <a:pt x="3376" y="8128"/>
                    <a:pt x="4770" y="8654"/>
                    <a:pt x="6731" y="8654"/>
                  </a:cubicBezTo>
                  <a:cubicBezTo>
                    <a:pt x="7511" y="8654"/>
                    <a:pt x="8380" y="8571"/>
                    <a:pt x="9499" y="8410"/>
                  </a:cubicBezTo>
                  <a:cubicBezTo>
                    <a:pt x="13433" y="7830"/>
                    <a:pt x="15252" y="4397"/>
                    <a:pt x="13010" y="4382"/>
                  </a:cubicBezTo>
                  <a:cubicBezTo>
                    <a:pt x="10753" y="4366"/>
                    <a:pt x="6521" y="2375"/>
                    <a:pt x="6521" y="2375"/>
                  </a:cubicBezTo>
                  <a:cubicBezTo>
                    <a:pt x="9137" y="1997"/>
                    <a:pt x="10615" y="0"/>
                    <a:pt x="96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61"/>
            <p:cNvSpPr/>
            <p:nvPr/>
          </p:nvSpPr>
          <p:spPr>
            <a:xfrm>
              <a:off x="16384590" y="5987622"/>
              <a:ext cx="235896" cy="332232"/>
            </a:xfrm>
            <a:custGeom>
              <a:rect b="b" l="l" r="r" t="t"/>
              <a:pathLst>
                <a:path extrusionOk="0" h="4704" w="3340">
                  <a:moveTo>
                    <a:pt x="2932" y="1"/>
                  </a:moveTo>
                  <a:cubicBezTo>
                    <a:pt x="2916" y="32"/>
                    <a:pt x="1459" y="3465"/>
                    <a:pt x="1" y="4311"/>
                  </a:cubicBezTo>
                  <a:lnTo>
                    <a:pt x="220" y="4703"/>
                  </a:lnTo>
                  <a:cubicBezTo>
                    <a:pt x="1819" y="3778"/>
                    <a:pt x="3277" y="314"/>
                    <a:pt x="3339" y="173"/>
                  </a:cubicBezTo>
                  <a:lnTo>
                    <a:pt x="2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61"/>
            <p:cNvSpPr/>
            <p:nvPr/>
          </p:nvSpPr>
          <p:spPr>
            <a:xfrm>
              <a:off x="16568363" y="6068491"/>
              <a:ext cx="457313" cy="141749"/>
            </a:xfrm>
            <a:custGeom>
              <a:rect b="b" l="l" r="r" t="t"/>
              <a:pathLst>
                <a:path extrusionOk="0" h="2007" w="6475">
                  <a:moveTo>
                    <a:pt x="189" y="0"/>
                  </a:moveTo>
                  <a:lnTo>
                    <a:pt x="1" y="392"/>
                  </a:lnTo>
                  <a:cubicBezTo>
                    <a:pt x="142" y="455"/>
                    <a:pt x="3386" y="1928"/>
                    <a:pt x="6459" y="2007"/>
                  </a:cubicBezTo>
                  <a:lnTo>
                    <a:pt x="6474" y="1568"/>
                  </a:lnTo>
                  <a:cubicBezTo>
                    <a:pt x="3480" y="1489"/>
                    <a:pt x="220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61"/>
            <p:cNvSpPr/>
            <p:nvPr/>
          </p:nvSpPr>
          <p:spPr>
            <a:xfrm>
              <a:off x="16518570" y="6161437"/>
              <a:ext cx="419598" cy="155098"/>
            </a:xfrm>
            <a:custGeom>
              <a:rect b="b" l="l" r="r" t="t"/>
              <a:pathLst>
                <a:path extrusionOk="0" h="2196" w="5941">
                  <a:moveTo>
                    <a:pt x="157" y="1"/>
                  </a:moveTo>
                  <a:lnTo>
                    <a:pt x="0" y="408"/>
                  </a:lnTo>
                  <a:cubicBezTo>
                    <a:pt x="16" y="424"/>
                    <a:pt x="47" y="440"/>
                    <a:pt x="110" y="455"/>
                  </a:cubicBezTo>
                  <a:cubicBezTo>
                    <a:pt x="1584" y="1114"/>
                    <a:pt x="4295" y="2195"/>
                    <a:pt x="5878" y="2195"/>
                  </a:cubicBezTo>
                  <a:lnTo>
                    <a:pt x="5941" y="2195"/>
                  </a:lnTo>
                  <a:lnTo>
                    <a:pt x="5941" y="1756"/>
                  </a:lnTo>
                  <a:cubicBezTo>
                    <a:pt x="5927" y="1757"/>
                    <a:pt x="5912" y="1757"/>
                    <a:pt x="5898" y="1757"/>
                  </a:cubicBezTo>
                  <a:cubicBezTo>
                    <a:pt x="4777" y="1757"/>
                    <a:pt x="2789" y="1162"/>
                    <a:pt x="283" y="64"/>
                  </a:cubicBezTo>
                  <a:cubicBezTo>
                    <a:pt x="220" y="32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61"/>
            <p:cNvSpPr/>
            <p:nvPr/>
          </p:nvSpPr>
          <p:spPr>
            <a:xfrm>
              <a:off x="16458819" y="6241175"/>
              <a:ext cx="313304" cy="148388"/>
            </a:xfrm>
            <a:custGeom>
              <a:rect b="b" l="l" r="r" t="t"/>
              <a:pathLst>
                <a:path extrusionOk="0" h="2101" w="4436">
                  <a:moveTo>
                    <a:pt x="204" y="0"/>
                  </a:moveTo>
                  <a:lnTo>
                    <a:pt x="0" y="377"/>
                  </a:lnTo>
                  <a:cubicBezTo>
                    <a:pt x="110" y="439"/>
                    <a:pt x="2774" y="1960"/>
                    <a:pt x="4405" y="2101"/>
                  </a:cubicBezTo>
                  <a:lnTo>
                    <a:pt x="4436" y="1662"/>
                  </a:lnTo>
                  <a:cubicBezTo>
                    <a:pt x="2915" y="1536"/>
                    <a:pt x="235" y="16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61"/>
            <p:cNvSpPr/>
            <p:nvPr/>
          </p:nvSpPr>
          <p:spPr>
            <a:xfrm>
              <a:off x="16267277" y="5947788"/>
              <a:ext cx="265771" cy="140690"/>
            </a:xfrm>
            <a:custGeom>
              <a:rect b="b" l="l" r="r" t="t"/>
              <a:pathLst>
                <a:path extrusionOk="0" h="1992" w="3763">
                  <a:moveTo>
                    <a:pt x="3386" y="1"/>
                  </a:moveTo>
                  <a:cubicBezTo>
                    <a:pt x="3344" y="71"/>
                    <a:pt x="2450" y="1557"/>
                    <a:pt x="737" y="1557"/>
                  </a:cubicBezTo>
                  <a:cubicBezTo>
                    <a:pt x="534" y="1557"/>
                    <a:pt x="320" y="1536"/>
                    <a:pt x="94" y="1490"/>
                  </a:cubicBezTo>
                  <a:lnTo>
                    <a:pt x="0" y="1913"/>
                  </a:lnTo>
                  <a:cubicBezTo>
                    <a:pt x="251" y="1976"/>
                    <a:pt x="502" y="1991"/>
                    <a:pt x="721" y="1991"/>
                  </a:cubicBezTo>
                  <a:cubicBezTo>
                    <a:pt x="2712" y="1991"/>
                    <a:pt x="3762" y="236"/>
                    <a:pt x="3762" y="220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61"/>
            <p:cNvSpPr/>
            <p:nvPr/>
          </p:nvSpPr>
          <p:spPr>
            <a:xfrm>
              <a:off x="15932926" y="5788594"/>
              <a:ext cx="337741" cy="492486"/>
            </a:xfrm>
            <a:custGeom>
              <a:rect b="b" l="l" r="r" t="t"/>
              <a:pathLst>
                <a:path extrusionOk="0" h="6973" w="4782">
                  <a:moveTo>
                    <a:pt x="3745" y="1"/>
                  </a:moveTo>
                  <a:cubicBezTo>
                    <a:pt x="2919" y="1"/>
                    <a:pt x="1216" y="93"/>
                    <a:pt x="1" y="781"/>
                  </a:cubicBezTo>
                  <a:lnTo>
                    <a:pt x="1788" y="6973"/>
                  </a:lnTo>
                  <a:lnTo>
                    <a:pt x="4781" y="499"/>
                  </a:lnTo>
                  <a:lnTo>
                    <a:pt x="4233" y="13"/>
                  </a:lnTo>
                  <a:cubicBezTo>
                    <a:pt x="4233" y="13"/>
                    <a:pt x="4048" y="1"/>
                    <a:pt x="3745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61"/>
            <p:cNvSpPr/>
            <p:nvPr/>
          </p:nvSpPr>
          <p:spPr>
            <a:xfrm>
              <a:off x="14044343" y="5404238"/>
              <a:ext cx="342120" cy="302286"/>
            </a:xfrm>
            <a:custGeom>
              <a:rect b="b" l="l" r="r" t="t"/>
              <a:pathLst>
                <a:path extrusionOk="0" h="4280" w="4844">
                  <a:moveTo>
                    <a:pt x="0" y="1"/>
                  </a:moveTo>
                  <a:lnTo>
                    <a:pt x="0" y="3230"/>
                  </a:lnTo>
                  <a:cubicBezTo>
                    <a:pt x="0" y="3809"/>
                    <a:pt x="471" y="4280"/>
                    <a:pt x="1051" y="4280"/>
                  </a:cubicBezTo>
                  <a:lnTo>
                    <a:pt x="3794" y="4280"/>
                  </a:lnTo>
                  <a:cubicBezTo>
                    <a:pt x="4373" y="4280"/>
                    <a:pt x="4844" y="3809"/>
                    <a:pt x="4844" y="3230"/>
                  </a:cubicBezTo>
                  <a:lnTo>
                    <a:pt x="484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61"/>
            <p:cNvSpPr/>
            <p:nvPr/>
          </p:nvSpPr>
          <p:spPr>
            <a:xfrm>
              <a:off x="14026616" y="5386511"/>
              <a:ext cx="377575" cy="337741"/>
            </a:xfrm>
            <a:custGeom>
              <a:rect b="b" l="l" r="r" t="t"/>
              <a:pathLst>
                <a:path extrusionOk="0" h="4782" w="5346">
                  <a:moveTo>
                    <a:pt x="4860" y="487"/>
                  </a:moveTo>
                  <a:lnTo>
                    <a:pt x="4860" y="3402"/>
                  </a:lnTo>
                  <a:cubicBezTo>
                    <a:pt x="4860" y="3888"/>
                    <a:pt x="4452" y="4296"/>
                    <a:pt x="3966" y="4296"/>
                  </a:cubicBezTo>
                  <a:lnTo>
                    <a:pt x="1380" y="4296"/>
                  </a:lnTo>
                  <a:cubicBezTo>
                    <a:pt x="894" y="4296"/>
                    <a:pt x="486" y="3888"/>
                    <a:pt x="486" y="3402"/>
                  </a:cubicBezTo>
                  <a:lnTo>
                    <a:pt x="486" y="487"/>
                  </a:lnTo>
                  <a:close/>
                  <a:moveTo>
                    <a:pt x="1" y="1"/>
                  </a:moveTo>
                  <a:lnTo>
                    <a:pt x="1" y="3402"/>
                  </a:lnTo>
                  <a:cubicBezTo>
                    <a:pt x="1" y="4155"/>
                    <a:pt x="612" y="4781"/>
                    <a:pt x="1380" y="4781"/>
                  </a:cubicBezTo>
                  <a:lnTo>
                    <a:pt x="3966" y="4781"/>
                  </a:lnTo>
                  <a:cubicBezTo>
                    <a:pt x="4734" y="4781"/>
                    <a:pt x="5346" y="4155"/>
                    <a:pt x="5346" y="3402"/>
                  </a:cubicBezTo>
                  <a:lnTo>
                    <a:pt x="534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61"/>
            <p:cNvSpPr/>
            <p:nvPr/>
          </p:nvSpPr>
          <p:spPr>
            <a:xfrm>
              <a:off x="14523693" y="5357766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0" y="7696"/>
                  </a:moveTo>
                  <a:lnTo>
                    <a:pt x="0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61"/>
            <p:cNvSpPr/>
            <p:nvPr/>
          </p:nvSpPr>
          <p:spPr>
            <a:xfrm>
              <a:off x="14505965" y="5357766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6" y="769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61"/>
            <p:cNvSpPr/>
            <p:nvPr/>
          </p:nvSpPr>
          <p:spPr>
            <a:xfrm>
              <a:off x="13366813" y="4073615"/>
              <a:ext cx="894568" cy="894497"/>
            </a:xfrm>
            <a:custGeom>
              <a:rect b="b" l="l" r="r" t="t"/>
              <a:pathLst>
                <a:path extrusionOk="0" h="12665" w="12666">
                  <a:moveTo>
                    <a:pt x="6333" y="0"/>
                  </a:moveTo>
                  <a:cubicBezTo>
                    <a:pt x="2838" y="0"/>
                    <a:pt x="1" y="2837"/>
                    <a:pt x="1" y="6333"/>
                  </a:cubicBezTo>
                  <a:cubicBezTo>
                    <a:pt x="1" y="8433"/>
                    <a:pt x="1020" y="10298"/>
                    <a:pt x="2603" y="11442"/>
                  </a:cubicBezTo>
                  <a:cubicBezTo>
                    <a:pt x="3653" y="12210"/>
                    <a:pt x="4938" y="12665"/>
                    <a:pt x="6333" y="12665"/>
                  </a:cubicBezTo>
                  <a:cubicBezTo>
                    <a:pt x="7712" y="12665"/>
                    <a:pt x="8982" y="12226"/>
                    <a:pt x="10017" y="11474"/>
                  </a:cubicBezTo>
                  <a:cubicBezTo>
                    <a:pt x="11615" y="10329"/>
                    <a:pt x="12666" y="8449"/>
                    <a:pt x="12666" y="6333"/>
                  </a:cubicBezTo>
                  <a:cubicBezTo>
                    <a:pt x="12666" y="2837"/>
                    <a:pt x="9828" y="0"/>
                    <a:pt x="63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61"/>
            <p:cNvSpPr/>
            <p:nvPr/>
          </p:nvSpPr>
          <p:spPr>
            <a:xfrm>
              <a:off x="13519580" y="4062668"/>
              <a:ext cx="586844" cy="120561"/>
            </a:xfrm>
            <a:custGeom>
              <a:rect b="b" l="l" r="r" t="t"/>
              <a:pathLst>
                <a:path extrusionOk="0" h="1707" w="8309">
                  <a:moveTo>
                    <a:pt x="4183" y="0"/>
                  </a:moveTo>
                  <a:cubicBezTo>
                    <a:pt x="1721" y="0"/>
                    <a:pt x="1" y="1707"/>
                    <a:pt x="1" y="1707"/>
                  </a:cubicBezTo>
                  <a:lnTo>
                    <a:pt x="8308" y="1707"/>
                  </a:lnTo>
                  <a:cubicBezTo>
                    <a:pt x="6830" y="427"/>
                    <a:pt x="5414" y="0"/>
                    <a:pt x="418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61"/>
            <p:cNvSpPr/>
            <p:nvPr/>
          </p:nvSpPr>
          <p:spPr>
            <a:xfrm>
              <a:off x="13580461" y="4425623"/>
              <a:ext cx="122962" cy="50993"/>
            </a:xfrm>
            <a:custGeom>
              <a:rect b="b" l="l" r="r" t="t"/>
              <a:pathLst>
                <a:path extrusionOk="0" h="722" w="1741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380" y="722"/>
                  </a:lnTo>
                  <a:cubicBezTo>
                    <a:pt x="1584" y="722"/>
                    <a:pt x="1741" y="549"/>
                    <a:pt x="1741" y="361"/>
                  </a:cubicBezTo>
                  <a:cubicBezTo>
                    <a:pt x="1741" y="157"/>
                    <a:pt x="1584" y="1"/>
                    <a:pt x="1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61"/>
            <p:cNvSpPr/>
            <p:nvPr/>
          </p:nvSpPr>
          <p:spPr>
            <a:xfrm>
              <a:off x="13920321" y="4425623"/>
              <a:ext cx="126282" cy="50993"/>
            </a:xfrm>
            <a:custGeom>
              <a:rect b="b" l="l" r="r" t="t"/>
              <a:pathLst>
                <a:path extrusionOk="0" h="722" w="1788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427" y="722"/>
                  </a:lnTo>
                  <a:cubicBezTo>
                    <a:pt x="1631" y="722"/>
                    <a:pt x="1788" y="549"/>
                    <a:pt x="1788" y="361"/>
                  </a:cubicBezTo>
                  <a:cubicBezTo>
                    <a:pt x="1788" y="157"/>
                    <a:pt x="1631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61"/>
            <p:cNvSpPr/>
            <p:nvPr/>
          </p:nvSpPr>
          <p:spPr>
            <a:xfrm>
              <a:off x="13548396" y="4588349"/>
              <a:ext cx="528082" cy="379764"/>
            </a:xfrm>
            <a:custGeom>
              <a:rect b="b" l="l" r="r" t="t"/>
              <a:pathLst>
                <a:path extrusionOk="0" h="5377" w="7477">
                  <a:moveTo>
                    <a:pt x="3746" y="1"/>
                  </a:moveTo>
                  <a:cubicBezTo>
                    <a:pt x="1677" y="1"/>
                    <a:pt x="0" y="1678"/>
                    <a:pt x="0" y="3731"/>
                  </a:cubicBezTo>
                  <a:cubicBezTo>
                    <a:pt x="0" y="3872"/>
                    <a:pt x="16" y="4029"/>
                    <a:pt x="32" y="4154"/>
                  </a:cubicBezTo>
                  <a:cubicBezTo>
                    <a:pt x="1082" y="4922"/>
                    <a:pt x="2367" y="5377"/>
                    <a:pt x="3762" y="5377"/>
                  </a:cubicBezTo>
                  <a:cubicBezTo>
                    <a:pt x="5141" y="5377"/>
                    <a:pt x="6411" y="4938"/>
                    <a:pt x="7446" y="4186"/>
                  </a:cubicBezTo>
                  <a:cubicBezTo>
                    <a:pt x="7477" y="4045"/>
                    <a:pt x="7477" y="3888"/>
                    <a:pt x="7477" y="3731"/>
                  </a:cubicBezTo>
                  <a:cubicBezTo>
                    <a:pt x="7477" y="1678"/>
                    <a:pt x="5800" y="1"/>
                    <a:pt x="3746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61"/>
            <p:cNvSpPr/>
            <p:nvPr/>
          </p:nvSpPr>
          <p:spPr>
            <a:xfrm>
              <a:off x="13718891" y="4678540"/>
              <a:ext cx="190482" cy="79244"/>
            </a:xfrm>
            <a:custGeom>
              <a:rect b="b" l="l" r="r" t="t"/>
              <a:pathLst>
                <a:path extrusionOk="0" h="1122" w="2697">
                  <a:moveTo>
                    <a:pt x="2278" y="1"/>
                  </a:moveTo>
                  <a:cubicBezTo>
                    <a:pt x="2216" y="1"/>
                    <a:pt x="2155" y="18"/>
                    <a:pt x="2100" y="56"/>
                  </a:cubicBezTo>
                  <a:cubicBezTo>
                    <a:pt x="1597" y="368"/>
                    <a:pt x="874" y="404"/>
                    <a:pt x="554" y="404"/>
                  </a:cubicBezTo>
                  <a:cubicBezTo>
                    <a:pt x="456" y="404"/>
                    <a:pt x="396" y="401"/>
                    <a:pt x="392" y="401"/>
                  </a:cubicBezTo>
                  <a:cubicBezTo>
                    <a:pt x="188" y="401"/>
                    <a:pt x="31" y="542"/>
                    <a:pt x="16" y="746"/>
                  </a:cubicBezTo>
                  <a:cubicBezTo>
                    <a:pt x="0" y="934"/>
                    <a:pt x="157" y="1106"/>
                    <a:pt x="345" y="1106"/>
                  </a:cubicBezTo>
                  <a:cubicBezTo>
                    <a:pt x="361" y="1122"/>
                    <a:pt x="423" y="1122"/>
                    <a:pt x="533" y="1122"/>
                  </a:cubicBezTo>
                  <a:cubicBezTo>
                    <a:pt x="925" y="1122"/>
                    <a:pt x="1818" y="1075"/>
                    <a:pt x="2477" y="652"/>
                  </a:cubicBezTo>
                  <a:cubicBezTo>
                    <a:pt x="2633" y="558"/>
                    <a:pt x="2696" y="338"/>
                    <a:pt x="2586" y="166"/>
                  </a:cubicBezTo>
                  <a:cubicBezTo>
                    <a:pt x="2515" y="63"/>
                    <a:pt x="2396" y="1"/>
                    <a:pt x="2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61"/>
            <p:cNvSpPr/>
            <p:nvPr/>
          </p:nvSpPr>
          <p:spPr>
            <a:xfrm>
              <a:off x="14212578" y="4401256"/>
              <a:ext cx="203760" cy="203760"/>
            </a:xfrm>
            <a:custGeom>
              <a:rect b="b" l="l" r="r" t="t"/>
              <a:pathLst>
                <a:path extrusionOk="0" h="2885" w="2885">
                  <a:moveTo>
                    <a:pt x="1443" y="1"/>
                  </a:moveTo>
                  <a:cubicBezTo>
                    <a:pt x="643" y="1"/>
                    <a:pt x="1" y="643"/>
                    <a:pt x="1" y="1443"/>
                  </a:cubicBezTo>
                  <a:cubicBezTo>
                    <a:pt x="1" y="2242"/>
                    <a:pt x="643" y="2885"/>
                    <a:pt x="1443" y="2885"/>
                  </a:cubicBezTo>
                  <a:cubicBezTo>
                    <a:pt x="2242" y="2885"/>
                    <a:pt x="2885" y="2242"/>
                    <a:pt x="2885" y="1443"/>
                  </a:cubicBezTo>
                  <a:cubicBezTo>
                    <a:pt x="2885" y="643"/>
                    <a:pt x="2242" y="1"/>
                    <a:pt x="1443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61"/>
            <p:cNvSpPr/>
            <p:nvPr/>
          </p:nvSpPr>
          <p:spPr>
            <a:xfrm>
              <a:off x="13208536" y="4401256"/>
              <a:ext cx="204820" cy="203760"/>
            </a:xfrm>
            <a:custGeom>
              <a:rect b="b" l="l" r="r" t="t"/>
              <a:pathLst>
                <a:path extrusionOk="0" h="2885" w="2900">
                  <a:moveTo>
                    <a:pt x="1442" y="1"/>
                  </a:moveTo>
                  <a:cubicBezTo>
                    <a:pt x="659" y="1"/>
                    <a:pt x="0" y="643"/>
                    <a:pt x="0" y="1443"/>
                  </a:cubicBezTo>
                  <a:cubicBezTo>
                    <a:pt x="0" y="2242"/>
                    <a:pt x="659" y="2885"/>
                    <a:pt x="1442" y="2885"/>
                  </a:cubicBezTo>
                  <a:cubicBezTo>
                    <a:pt x="2242" y="2885"/>
                    <a:pt x="2900" y="2242"/>
                    <a:pt x="2900" y="1443"/>
                  </a:cubicBezTo>
                  <a:cubicBezTo>
                    <a:pt x="2900" y="643"/>
                    <a:pt x="2242" y="1"/>
                    <a:pt x="1442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61"/>
            <p:cNvSpPr/>
            <p:nvPr/>
          </p:nvSpPr>
          <p:spPr>
            <a:xfrm>
              <a:off x="14215898" y="5978794"/>
              <a:ext cx="1688350" cy="1180186"/>
            </a:xfrm>
            <a:custGeom>
              <a:rect b="b" l="l" r="r" t="t"/>
              <a:pathLst>
                <a:path extrusionOk="0" h="16710" w="23905">
                  <a:moveTo>
                    <a:pt x="1020" y="1"/>
                  </a:moveTo>
                  <a:cubicBezTo>
                    <a:pt x="455" y="1"/>
                    <a:pt x="1" y="455"/>
                    <a:pt x="1" y="1019"/>
                  </a:cubicBezTo>
                  <a:lnTo>
                    <a:pt x="1" y="15691"/>
                  </a:lnTo>
                  <a:cubicBezTo>
                    <a:pt x="1" y="16255"/>
                    <a:pt x="455" y="16709"/>
                    <a:pt x="1020" y="16709"/>
                  </a:cubicBezTo>
                  <a:lnTo>
                    <a:pt x="22885" y="16709"/>
                  </a:lnTo>
                  <a:cubicBezTo>
                    <a:pt x="23450" y="16709"/>
                    <a:pt x="23904" y="16255"/>
                    <a:pt x="23904" y="15691"/>
                  </a:cubicBezTo>
                  <a:lnTo>
                    <a:pt x="23904" y="1019"/>
                  </a:lnTo>
                  <a:cubicBezTo>
                    <a:pt x="23904" y="455"/>
                    <a:pt x="23450" y="1"/>
                    <a:pt x="22885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61"/>
            <p:cNvSpPr/>
            <p:nvPr/>
          </p:nvSpPr>
          <p:spPr>
            <a:xfrm>
              <a:off x="14215898" y="7245288"/>
              <a:ext cx="1688350" cy="146199"/>
            </a:xfrm>
            <a:custGeom>
              <a:rect b="b" l="l" r="r" t="t"/>
              <a:pathLst>
                <a:path extrusionOk="0" h="2070" w="23905">
                  <a:moveTo>
                    <a:pt x="1" y="0"/>
                  </a:moveTo>
                  <a:lnTo>
                    <a:pt x="1" y="1176"/>
                  </a:lnTo>
                  <a:cubicBezTo>
                    <a:pt x="1" y="1661"/>
                    <a:pt x="393" y="2069"/>
                    <a:pt x="894" y="2069"/>
                  </a:cubicBezTo>
                  <a:lnTo>
                    <a:pt x="23011" y="2069"/>
                  </a:lnTo>
                  <a:cubicBezTo>
                    <a:pt x="23512" y="2069"/>
                    <a:pt x="23904" y="1661"/>
                    <a:pt x="23904" y="1176"/>
                  </a:cubicBezTo>
                  <a:lnTo>
                    <a:pt x="23904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61"/>
            <p:cNvSpPr/>
            <p:nvPr/>
          </p:nvSpPr>
          <p:spPr>
            <a:xfrm>
              <a:off x="14955440" y="6463652"/>
              <a:ext cx="209269" cy="210470"/>
            </a:xfrm>
            <a:custGeom>
              <a:rect b="b" l="l" r="r" t="t"/>
              <a:pathLst>
                <a:path extrusionOk="0" h="2980" w="2963">
                  <a:moveTo>
                    <a:pt x="1474" y="1"/>
                  </a:moveTo>
                  <a:cubicBezTo>
                    <a:pt x="659" y="1"/>
                    <a:pt x="0" y="675"/>
                    <a:pt x="0" y="1490"/>
                  </a:cubicBezTo>
                  <a:cubicBezTo>
                    <a:pt x="0" y="2305"/>
                    <a:pt x="659" y="2979"/>
                    <a:pt x="1474" y="2979"/>
                  </a:cubicBezTo>
                  <a:cubicBezTo>
                    <a:pt x="2304" y="2979"/>
                    <a:pt x="2963" y="2305"/>
                    <a:pt x="2963" y="1490"/>
                  </a:cubicBezTo>
                  <a:cubicBezTo>
                    <a:pt x="2963" y="675"/>
                    <a:pt x="2304" y="1"/>
                    <a:pt x="147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61"/>
            <p:cNvSpPr/>
            <p:nvPr/>
          </p:nvSpPr>
          <p:spPr>
            <a:xfrm>
              <a:off x="12616253" y="5050747"/>
              <a:ext cx="1572027" cy="2105688"/>
            </a:xfrm>
            <a:custGeom>
              <a:rect b="b" l="l" r="r" t="t"/>
              <a:pathLst>
                <a:path extrusionOk="0" h="29814" w="22258">
                  <a:moveTo>
                    <a:pt x="8043" y="0"/>
                  </a:moveTo>
                  <a:cubicBezTo>
                    <a:pt x="6540" y="0"/>
                    <a:pt x="5163" y="993"/>
                    <a:pt x="4734" y="2513"/>
                  </a:cubicBezTo>
                  <a:lnTo>
                    <a:pt x="377" y="18062"/>
                  </a:lnTo>
                  <a:cubicBezTo>
                    <a:pt x="0" y="19442"/>
                    <a:pt x="502" y="20884"/>
                    <a:pt x="1615" y="21730"/>
                  </a:cubicBezTo>
                  <a:cubicBezTo>
                    <a:pt x="1772" y="21856"/>
                    <a:pt x="1960" y="21965"/>
                    <a:pt x="2148" y="22075"/>
                  </a:cubicBezTo>
                  <a:lnTo>
                    <a:pt x="16772" y="29442"/>
                  </a:lnTo>
                  <a:cubicBezTo>
                    <a:pt x="17268" y="29694"/>
                    <a:pt x="17797" y="29814"/>
                    <a:pt x="18320" y="29814"/>
                  </a:cubicBezTo>
                  <a:cubicBezTo>
                    <a:pt x="19580" y="29814"/>
                    <a:pt x="20797" y="29118"/>
                    <a:pt x="21396" y="27921"/>
                  </a:cubicBezTo>
                  <a:cubicBezTo>
                    <a:pt x="22258" y="26229"/>
                    <a:pt x="21568" y="24144"/>
                    <a:pt x="19876" y="23298"/>
                  </a:cubicBezTo>
                  <a:lnTo>
                    <a:pt x="7791" y="17185"/>
                  </a:lnTo>
                  <a:lnTo>
                    <a:pt x="11380" y="4379"/>
                  </a:lnTo>
                  <a:cubicBezTo>
                    <a:pt x="11882" y="2545"/>
                    <a:pt x="10816" y="632"/>
                    <a:pt x="8982" y="131"/>
                  </a:cubicBezTo>
                  <a:cubicBezTo>
                    <a:pt x="8668" y="43"/>
                    <a:pt x="8353" y="0"/>
                    <a:pt x="804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61"/>
            <p:cNvSpPr/>
            <p:nvPr/>
          </p:nvSpPr>
          <p:spPr>
            <a:xfrm>
              <a:off x="13811837" y="6669602"/>
              <a:ext cx="1129263" cy="683250"/>
            </a:xfrm>
            <a:custGeom>
              <a:rect b="b" l="l" r="r" t="t"/>
              <a:pathLst>
                <a:path extrusionOk="0" h="9674" w="15989">
                  <a:moveTo>
                    <a:pt x="3151" y="0"/>
                  </a:moveTo>
                  <a:lnTo>
                    <a:pt x="1" y="7054"/>
                  </a:lnTo>
                  <a:cubicBezTo>
                    <a:pt x="1666" y="8386"/>
                    <a:pt x="5868" y="9673"/>
                    <a:pt x="8506" y="9673"/>
                  </a:cubicBezTo>
                  <a:cubicBezTo>
                    <a:pt x="8972" y="9673"/>
                    <a:pt x="9389" y="9633"/>
                    <a:pt x="9734" y="9546"/>
                  </a:cubicBezTo>
                  <a:cubicBezTo>
                    <a:pt x="12039" y="8950"/>
                    <a:pt x="15989" y="4750"/>
                    <a:pt x="14264" y="4515"/>
                  </a:cubicBezTo>
                  <a:cubicBezTo>
                    <a:pt x="12540" y="4279"/>
                    <a:pt x="9170" y="2978"/>
                    <a:pt x="9170" y="2978"/>
                  </a:cubicBezTo>
                  <a:cubicBezTo>
                    <a:pt x="9170" y="2978"/>
                    <a:pt x="15565" y="1944"/>
                    <a:pt x="11756" y="1693"/>
                  </a:cubicBezTo>
                  <a:cubicBezTo>
                    <a:pt x="7963" y="1427"/>
                    <a:pt x="3151" y="0"/>
                    <a:pt x="3151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61"/>
            <p:cNvSpPr/>
            <p:nvPr/>
          </p:nvSpPr>
          <p:spPr>
            <a:xfrm>
              <a:off x="14386393" y="7030509"/>
              <a:ext cx="417409" cy="107424"/>
            </a:xfrm>
            <a:custGeom>
              <a:rect b="b" l="l" r="r" t="t"/>
              <a:pathLst>
                <a:path extrusionOk="0" h="1521" w="5910">
                  <a:moveTo>
                    <a:pt x="252" y="0"/>
                  </a:moveTo>
                  <a:lnTo>
                    <a:pt x="1" y="580"/>
                  </a:lnTo>
                  <a:cubicBezTo>
                    <a:pt x="1929" y="1380"/>
                    <a:pt x="5659" y="1505"/>
                    <a:pt x="5816" y="1521"/>
                  </a:cubicBezTo>
                  <a:lnTo>
                    <a:pt x="5910" y="909"/>
                  </a:lnTo>
                  <a:cubicBezTo>
                    <a:pt x="5863" y="909"/>
                    <a:pt x="2101" y="768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61"/>
            <p:cNvSpPr/>
            <p:nvPr/>
          </p:nvSpPr>
          <p:spPr>
            <a:xfrm>
              <a:off x="14265761" y="7154461"/>
              <a:ext cx="462822" cy="85389"/>
            </a:xfrm>
            <a:custGeom>
              <a:rect b="b" l="l" r="r" t="t"/>
              <a:pathLst>
                <a:path extrusionOk="0" h="1209" w="6553">
                  <a:moveTo>
                    <a:pt x="267" y="1"/>
                  </a:moveTo>
                  <a:lnTo>
                    <a:pt x="0" y="565"/>
                  </a:lnTo>
                  <a:cubicBezTo>
                    <a:pt x="1158" y="1055"/>
                    <a:pt x="2772" y="1208"/>
                    <a:pt x="4109" y="1208"/>
                  </a:cubicBezTo>
                  <a:cubicBezTo>
                    <a:pt x="5252" y="1208"/>
                    <a:pt x="6192" y="1097"/>
                    <a:pt x="6474" y="988"/>
                  </a:cubicBezTo>
                  <a:cubicBezTo>
                    <a:pt x="6521" y="988"/>
                    <a:pt x="6536" y="973"/>
                    <a:pt x="6552" y="957"/>
                  </a:cubicBezTo>
                  <a:lnTo>
                    <a:pt x="6380" y="737"/>
                  </a:lnTo>
                  <a:lnTo>
                    <a:pt x="6333" y="440"/>
                  </a:lnTo>
                  <a:cubicBezTo>
                    <a:pt x="6141" y="478"/>
                    <a:pt x="5212" y="591"/>
                    <a:pt x="4056" y="591"/>
                  </a:cubicBezTo>
                  <a:cubicBezTo>
                    <a:pt x="2844" y="591"/>
                    <a:pt x="1383" y="466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61"/>
            <p:cNvSpPr/>
            <p:nvPr/>
          </p:nvSpPr>
          <p:spPr>
            <a:xfrm>
              <a:off x="14204880" y="7251927"/>
              <a:ext cx="421858" cy="81080"/>
            </a:xfrm>
            <a:custGeom>
              <a:rect b="b" l="l" r="r" t="t"/>
              <a:pathLst>
                <a:path extrusionOk="0" h="1148" w="5973">
                  <a:moveTo>
                    <a:pt x="282" y="0"/>
                  </a:moveTo>
                  <a:lnTo>
                    <a:pt x="0" y="564"/>
                  </a:lnTo>
                  <a:cubicBezTo>
                    <a:pt x="945" y="1006"/>
                    <a:pt x="2046" y="1148"/>
                    <a:pt x="3045" y="1148"/>
                  </a:cubicBezTo>
                  <a:cubicBezTo>
                    <a:pt x="4384" y="1148"/>
                    <a:pt x="5537" y="894"/>
                    <a:pt x="5878" y="768"/>
                  </a:cubicBezTo>
                  <a:cubicBezTo>
                    <a:pt x="5925" y="752"/>
                    <a:pt x="5956" y="737"/>
                    <a:pt x="5972" y="737"/>
                  </a:cubicBezTo>
                  <a:lnTo>
                    <a:pt x="5816" y="434"/>
                  </a:lnTo>
                  <a:lnTo>
                    <a:pt x="5721" y="204"/>
                  </a:lnTo>
                  <a:cubicBezTo>
                    <a:pt x="5514" y="303"/>
                    <a:pt x="4428" y="543"/>
                    <a:pt x="3150" y="543"/>
                  </a:cubicBezTo>
                  <a:cubicBezTo>
                    <a:pt x="2208" y="543"/>
                    <a:pt x="1160" y="41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61"/>
            <p:cNvSpPr/>
            <p:nvPr/>
          </p:nvSpPr>
          <p:spPr>
            <a:xfrm>
              <a:off x="13294843" y="5321251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1" y="7696"/>
                  </a:moveTo>
                  <a:lnTo>
                    <a:pt x="1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61"/>
            <p:cNvSpPr/>
            <p:nvPr/>
          </p:nvSpPr>
          <p:spPr>
            <a:xfrm>
              <a:off x="13278245" y="5321251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7" y="7696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0" name="Google Shape;1810;p61"/>
          <p:cNvSpPr txBox="1"/>
          <p:nvPr/>
        </p:nvSpPr>
        <p:spPr>
          <a:xfrm>
            <a:off x="990375" y="3212575"/>
            <a:ext cx="98250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 este </a:t>
            </a:r>
            <a:r>
              <a:rPr b="1" lang="es-419" sz="5000" u="sng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-419" sz="5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podrás acceder al proyecto de Replit que usamos para los ejemplos de </a:t>
            </a:r>
            <a:r>
              <a:rPr b="1" lang="es-419" sz="5000">
                <a:solidFill>
                  <a:srgbClr val="263238"/>
                </a:solidFill>
                <a:highlight>
                  <a:schemeClr val="accent4"/>
                </a:highlight>
                <a:latin typeface="Montserrat"/>
                <a:ea typeface="Montserrat"/>
                <a:cs typeface="Montserrat"/>
                <a:sym typeface="Montserrat"/>
              </a:rPr>
              <a:t>métodos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y </a:t>
            </a:r>
            <a:r>
              <a:rPr b="1" lang="es-419" sz="5000">
                <a:solidFill>
                  <a:srgbClr val="263238"/>
                </a:solidFill>
                <a:highlight>
                  <a:schemeClr val="accent4"/>
                </a:highlight>
                <a:latin typeface="Montserrat"/>
                <a:ea typeface="Montserrat"/>
                <a:cs typeface="Montserrat"/>
                <a:sym typeface="Montserrat"/>
              </a:rPr>
              <a:t>for in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5000">
              <a:solidFill>
                <a:srgbClr val="26323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62"/>
          <p:cNvSpPr txBox="1"/>
          <p:nvPr/>
        </p:nvSpPr>
        <p:spPr>
          <a:xfrm>
            <a:off x="4324949" y="1350000"/>
            <a:ext cx="963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¿Preguntas?</a:t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816" name="Google Shape;1816;p62"/>
          <p:cNvGrpSpPr/>
          <p:nvPr/>
        </p:nvGrpSpPr>
        <p:grpSpPr>
          <a:xfrm>
            <a:off x="5804728" y="3357148"/>
            <a:ext cx="6678545" cy="6316600"/>
            <a:chOff x="2078675" y="1829575"/>
            <a:chExt cx="852475" cy="806275"/>
          </a:xfrm>
        </p:grpSpPr>
        <p:sp>
          <p:nvSpPr>
            <p:cNvPr id="1817" name="Google Shape;1817;p62"/>
            <p:cNvSpPr/>
            <p:nvPr/>
          </p:nvSpPr>
          <p:spPr>
            <a:xfrm>
              <a:off x="2135175" y="1869400"/>
              <a:ext cx="724425" cy="765825"/>
            </a:xfrm>
            <a:custGeom>
              <a:rect b="b" l="l" r="r" t="t"/>
              <a:pathLst>
                <a:path extrusionOk="0" h="30633" w="28977">
                  <a:moveTo>
                    <a:pt x="28795" y="183"/>
                  </a:moveTo>
                  <a:lnTo>
                    <a:pt x="28795" y="30450"/>
                  </a:lnTo>
                  <a:lnTo>
                    <a:pt x="2976" y="30450"/>
                  </a:lnTo>
                  <a:cubicBezTo>
                    <a:pt x="1437" y="30450"/>
                    <a:pt x="183" y="29196"/>
                    <a:pt x="183" y="27657"/>
                  </a:cubicBezTo>
                  <a:lnTo>
                    <a:pt x="183" y="2972"/>
                  </a:lnTo>
                  <a:cubicBezTo>
                    <a:pt x="183" y="1434"/>
                    <a:pt x="1437" y="183"/>
                    <a:pt x="2976" y="183"/>
                  </a:cubicBezTo>
                  <a:close/>
                  <a:moveTo>
                    <a:pt x="2976" y="1"/>
                  </a:moveTo>
                  <a:cubicBezTo>
                    <a:pt x="1335" y="1"/>
                    <a:pt x="1" y="1335"/>
                    <a:pt x="1" y="2972"/>
                  </a:cubicBezTo>
                  <a:lnTo>
                    <a:pt x="1" y="27657"/>
                  </a:lnTo>
                  <a:cubicBezTo>
                    <a:pt x="1" y="29298"/>
                    <a:pt x="1335" y="30632"/>
                    <a:pt x="2976" y="30632"/>
                  </a:cubicBezTo>
                  <a:lnTo>
                    <a:pt x="28977" y="30632"/>
                  </a:lnTo>
                  <a:lnTo>
                    <a:pt x="28977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62"/>
            <p:cNvSpPr/>
            <p:nvPr/>
          </p:nvSpPr>
          <p:spPr>
            <a:xfrm>
              <a:off x="2078675" y="1991175"/>
              <a:ext cx="448625" cy="643050"/>
            </a:xfrm>
            <a:custGeom>
              <a:rect b="b" l="l" r="r" t="t"/>
              <a:pathLst>
                <a:path extrusionOk="0" h="25722" w="17945">
                  <a:moveTo>
                    <a:pt x="9322" y="1"/>
                  </a:moveTo>
                  <a:cubicBezTo>
                    <a:pt x="8119" y="1"/>
                    <a:pt x="7026" y="124"/>
                    <a:pt x="6041" y="372"/>
                  </a:cubicBezTo>
                  <a:cubicBezTo>
                    <a:pt x="5061" y="617"/>
                    <a:pt x="4189" y="967"/>
                    <a:pt x="3427" y="1422"/>
                  </a:cubicBezTo>
                  <a:cubicBezTo>
                    <a:pt x="2665" y="1874"/>
                    <a:pt x="2031" y="2414"/>
                    <a:pt x="1528" y="3041"/>
                  </a:cubicBezTo>
                  <a:cubicBezTo>
                    <a:pt x="1025" y="3668"/>
                    <a:pt x="646" y="4361"/>
                    <a:pt x="387" y="5123"/>
                  </a:cubicBezTo>
                  <a:cubicBezTo>
                    <a:pt x="128" y="5885"/>
                    <a:pt x="0" y="6694"/>
                    <a:pt x="0" y="7554"/>
                  </a:cubicBezTo>
                  <a:cubicBezTo>
                    <a:pt x="0" y="7850"/>
                    <a:pt x="18" y="8109"/>
                    <a:pt x="55" y="8327"/>
                  </a:cubicBezTo>
                  <a:cubicBezTo>
                    <a:pt x="91" y="8550"/>
                    <a:pt x="124" y="8736"/>
                    <a:pt x="146" y="8881"/>
                  </a:cubicBezTo>
                  <a:lnTo>
                    <a:pt x="5195" y="8881"/>
                  </a:lnTo>
                  <a:cubicBezTo>
                    <a:pt x="5170" y="8710"/>
                    <a:pt x="5159" y="8546"/>
                    <a:pt x="5159" y="8386"/>
                  </a:cubicBezTo>
                  <a:lnTo>
                    <a:pt x="5159" y="7886"/>
                  </a:lnTo>
                  <a:cubicBezTo>
                    <a:pt x="5159" y="7518"/>
                    <a:pt x="5203" y="7124"/>
                    <a:pt x="5287" y="6709"/>
                  </a:cubicBezTo>
                  <a:cubicBezTo>
                    <a:pt x="5374" y="6289"/>
                    <a:pt x="5545" y="5892"/>
                    <a:pt x="5804" y="5509"/>
                  </a:cubicBezTo>
                  <a:cubicBezTo>
                    <a:pt x="6059" y="5130"/>
                    <a:pt x="6442" y="4817"/>
                    <a:pt x="6945" y="4572"/>
                  </a:cubicBezTo>
                  <a:cubicBezTo>
                    <a:pt x="7448" y="4324"/>
                    <a:pt x="8119" y="4204"/>
                    <a:pt x="8954" y="4204"/>
                  </a:cubicBezTo>
                  <a:cubicBezTo>
                    <a:pt x="9716" y="4204"/>
                    <a:pt x="10329" y="4306"/>
                    <a:pt x="10795" y="4514"/>
                  </a:cubicBezTo>
                  <a:cubicBezTo>
                    <a:pt x="11262" y="4725"/>
                    <a:pt x="11612" y="4995"/>
                    <a:pt x="11845" y="5327"/>
                  </a:cubicBezTo>
                  <a:cubicBezTo>
                    <a:pt x="12079" y="5659"/>
                    <a:pt x="12232" y="5994"/>
                    <a:pt x="12305" y="6340"/>
                  </a:cubicBezTo>
                  <a:cubicBezTo>
                    <a:pt x="12381" y="6683"/>
                    <a:pt x="12418" y="6989"/>
                    <a:pt x="12418" y="7259"/>
                  </a:cubicBezTo>
                  <a:cubicBezTo>
                    <a:pt x="12418" y="7850"/>
                    <a:pt x="12275" y="8378"/>
                    <a:pt x="11995" y="8845"/>
                  </a:cubicBezTo>
                  <a:cubicBezTo>
                    <a:pt x="11710" y="9312"/>
                    <a:pt x="11353" y="9735"/>
                    <a:pt x="10923" y="10117"/>
                  </a:cubicBezTo>
                  <a:cubicBezTo>
                    <a:pt x="10493" y="10497"/>
                    <a:pt x="10033" y="10879"/>
                    <a:pt x="9541" y="11258"/>
                  </a:cubicBezTo>
                  <a:cubicBezTo>
                    <a:pt x="9053" y="11638"/>
                    <a:pt x="8590" y="12068"/>
                    <a:pt x="8159" y="12549"/>
                  </a:cubicBezTo>
                  <a:cubicBezTo>
                    <a:pt x="7733" y="13027"/>
                    <a:pt x="7376" y="13581"/>
                    <a:pt x="7091" y="14204"/>
                  </a:cubicBezTo>
                  <a:cubicBezTo>
                    <a:pt x="6810" y="14831"/>
                    <a:pt x="6668" y="15586"/>
                    <a:pt x="6668" y="16472"/>
                  </a:cubicBezTo>
                  <a:lnTo>
                    <a:pt x="6668" y="18204"/>
                  </a:lnTo>
                  <a:lnTo>
                    <a:pt x="11313" y="18204"/>
                  </a:lnTo>
                  <a:lnTo>
                    <a:pt x="11313" y="17135"/>
                  </a:lnTo>
                  <a:cubicBezTo>
                    <a:pt x="11313" y="16472"/>
                    <a:pt x="11470" y="15907"/>
                    <a:pt x="11791" y="15440"/>
                  </a:cubicBezTo>
                  <a:cubicBezTo>
                    <a:pt x="12108" y="14973"/>
                    <a:pt x="12520" y="14536"/>
                    <a:pt x="13026" y="14131"/>
                  </a:cubicBezTo>
                  <a:cubicBezTo>
                    <a:pt x="13530" y="13727"/>
                    <a:pt x="14062" y="13315"/>
                    <a:pt x="14627" y="12899"/>
                  </a:cubicBezTo>
                  <a:cubicBezTo>
                    <a:pt x="15192" y="12480"/>
                    <a:pt x="15728" y="11995"/>
                    <a:pt x="16231" y="11441"/>
                  </a:cubicBezTo>
                  <a:cubicBezTo>
                    <a:pt x="16734" y="10890"/>
                    <a:pt x="17146" y="10238"/>
                    <a:pt x="17463" y="9490"/>
                  </a:cubicBezTo>
                  <a:cubicBezTo>
                    <a:pt x="17784" y="8739"/>
                    <a:pt x="17945" y="7824"/>
                    <a:pt x="17945" y="6745"/>
                  </a:cubicBezTo>
                  <a:cubicBezTo>
                    <a:pt x="17945" y="5885"/>
                    <a:pt x="17810" y="5101"/>
                    <a:pt x="17540" y="4386"/>
                  </a:cubicBezTo>
                  <a:cubicBezTo>
                    <a:pt x="17266" y="3675"/>
                    <a:pt x="16887" y="3048"/>
                    <a:pt x="16395" y="2509"/>
                  </a:cubicBezTo>
                  <a:cubicBezTo>
                    <a:pt x="15903" y="1969"/>
                    <a:pt x="15309" y="1506"/>
                    <a:pt x="14609" y="1127"/>
                  </a:cubicBezTo>
                  <a:cubicBezTo>
                    <a:pt x="13909" y="744"/>
                    <a:pt x="13110" y="464"/>
                    <a:pt x="12213" y="278"/>
                  </a:cubicBezTo>
                  <a:cubicBezTo>
                    <a:pt x="11317" y="95"/>
                    <a:pt x="10354" y="1"/>
                    <a:pt x="9322" y="1"/>
                  </a:cubicBezTo>
                  <a:close/>
                  <a:moveTo>
                    <a:pt x="6373" y="20562"/>
                  </a:moveTo>
                  <a:lnTo>
                    <a:pt x="6373" y="25721"/>
                  </a:lnTo>
                  <a:lnTo>
                    <a:pt x="11605" y="25721"/>
                  </a:lnTo>
                  <a:lnTo>
                    <a:pt x="11605" y="20562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62"/>
            <p:cNvSpPr/>
            <p:nvPr/>
          </p:nvSpPr>
          <p:spPr>
            <a:xfrm>
              <a:off x="2495825" y="1992000"/>
              <a:ext cx="23000" cy="23000"/>
            </a:xfrm>
            <a:custGeom>
              <a:rect b="b" l="l" r="r" t="t"/>
              <a:pathLst>
                <a:path extrusionOk="0" h="920" w="920">
                  <a:moveTo>
                    <a:pt x="460" y="0"/>
                  </a:moveTo>
                  <a:cubicBezTo>
                    <a:pt x="205" y="0"/>
                    <a:pt x="1" y="204"/>
                    <a:pt x="1" y="460"/>
                  </a:cubicBezTo>
                  <a:cubicBezTo>
                    <a:pt x="1" y="711"/>
                    <a:pt x="205" y="919"/>
                    <a:pt x="460" y="919"/>
                  </a:cubicBezTo>
                  <a:cubicBezTo>
                    <a:pt x="712" y="919"/>
                    <a:pt x="920" y="711"/>
                    <a:pt x="920" y="460"/>
                  </a:cubicBezTo>
                  <a:cubicBezTo>
                    <a:pt x="920" y="204"/>
                    <a:pt x="712" y="0"/>
                    <a:pt x="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62"/>
            <p:cNvSpPr/>
            <p:nvPr/>
          </p:nvSpPr>
          <p:spPr>
            <a:xfrm>
              <a:off x="2492450" y="2006775"/>
              <a:ext cx="66850" cy="61900"/>
            </a:xfrm>
            <a:custGeom>
              <a:rect b="b" l="l" r="r" t="t"/>
              <a:pathLst>
                <a:path extrusionOk="0" h="2476" w="2674">
                  <a:moveTo>
                    <a:pt x="1301" y="0"/>
                  </a:moveTo>
                  <a:cubicBezTo>
                    <a:pt x="749" y="0"/>
                    <a:pt x="247" y="370"/>
                    <a:pt x="103" y="930"/>
                  </a:cubicBezTo>
                  <a:cubicBezTo>
                    <a:pt x="1" y="1331"/>
                    <a:pt x="107" y="1735"/>
                    <a:pt x="351" y="2031"/>
                  </a:cubicBezTo>
                  <a:cubicBezTo>
                    <a:pt x="511" y="2224"/>
                    <a:pt x="734" y="2370"/>
                    <a:pt x="996" y="2435"/>
                  </a:cubicBezTo>
                  <a:cubicBezTo>
                    <a:pt x="1100" y="2463"/>
                    <a:pt x="1204" y="2476"/>
                    <a:pt x="1307" y="2476"/>
                  </a:cubicBezTo>
                  <a:cubicBezTo>
                    <a:pt x="1464" y="2476"/>
                    <a:pt x="1617" y="2445"/>
                    <a:pt x="1758" y="2388"/>
                  </a:cubicBezTo>
                  <a:cubicBezTo>
                    <a:pt x="2115" y="2249"/>
                    <a:pt x="2400" y="1947"/>
                    <a:pt x="2502" y="1546"/>
                  </a:cubicBezTo>
                  <a:cubicBezTo>
                    <a:pt x="2673" y="886"/>
                    <a:pt x="2276" y="208"/>
                    <a:pt x="1612" y="40"/>
                  </a:cubicBezTo>
                  <a:cubicBezTo>
                    <a:pt x="1508" y="13"/>
                    <a:pt x="1403" y="0"/>
                    <a:pt x="1301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62"/>
            <p:cNvSpPr/>
            <p:nvPr/>
          </p:nvSpPr>
          <p:spPr>
            <a:xfrm>
              <a:off x="2519800" y="1978875"/>
              <a:ext cx="57450" cy="57450"/>
            </a:xfrm>
            <a:custGeom>
              <a:rect b="b" l="l" r="r" t="t"/>
              <a:pathLst>
                <a:path extrusionOk="0" h="2298" w="2298">
                  <a:moveTo>
                    <a:pt x="1149" y="0"/>
                  </a:moveTo>
                  <a:cubicBezTo>
                    <a:pt x="515" y="0"/>
                    <a:pt x="1" y="514"/>
                    <a:pt x="1" y="1149"/>
                  </a:cubicBezTo>
                  <a:cubicBezTo>
                    <a:pt x="1" y="1783"/>
                    <a:pt x="515" y="2297"/>
                    <a:pt x="1149" y="2297"/>
                  </a:cubicBezTo>
                  <a:cubicBezTo>
                    <a:pt x="1783" y="2297"/>
                    <a:pt x="2297" y="1783"/>
                    <a:pt x="2297" y="1149"/>
                  </a:cubicBezTo>
                  <a:cubicBezTo>
                    <a:pt x="2297" y="514"/>
                    <a:pt x="1783" y="0"/>
                    <a:pt x="11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62"/>
            <p:cNvSpPr/>
            <p:nvPr/>
          </p:nvSpPr>
          <p:spPr>
            <a:xfrm>
              <a:off x="2489100" y="1987525"/>
              <a:ext cx="35200" cy="38950"/>
            </a:xfrm>
            <a:custGeom>
              <a:rect b="b" l="l" r="r" t="t"/>
              <a:pathLst>
                <a:path extrusionOk="0" h="1558" w="1408">
                  <a:moveTo>
                    <a:pt x="0" y="1"/>
                  </a:moveTo>
                  <a:lnTo>
                    <a:pt x="0" y="1557"/>
                  </a:lnTo>
                  <a:lnTo>
                    <a:pt x="1407" y="8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62"/>
            <p:cNvSpPr/>
            <p:nvPr/>
          </p:nvSpPr>
          <p:spPr>
            <a:xfrm>
              <a:off x="2522550" y="2032475"/>
              <a:ext cx="10050" cy="5475"/>
            </a:xfrm>
            <a:custGeom>
              <a:rect b="b" l="l" r="r" t="t"/>
              <a:pathLst>
                <a:path extrusionOk="0" h="219" w="402">
                  <a:moveTo>
                    <a:pt x="70" y="0"/>
                  </a:moveTo>
                  <a:cubicBezTo>
                    <a:pt x="45" y="0"/>
                    <a:pt x="22" y="15"/>
                    <a:pt x="11" y="40"/>
                  </a:cubicBezTo>
                  <a:cubicBezTo>
                    <a:pt x="0" y="73"/>
                    <a:pt x="18" y="106"/>
                    <a:pt x="47" y="120"/>
                  </a:cubicBezTo>
                  <a:lnTo>
                    <a:pt x="310" y="215"/>
                  </a:lnTo>
                  <a:cubicBezTo>
                    <a:pt x="317" y="219"/>
                    <a:pt x="324" y="219"/>
                    <a:pt x="332" y="219"/>
                  </a:cubicBezTo>
                  <a:cubicBezTo>
                    <a:pt x="354" y="219"/>
                    <a:pt x="379" y="204"/>
                    <a:pt x="386" y="179"/>
                  </a:cubicBezTo>
                  <a:cubicBezTo>
                    <a:pt x="401" y="150"/>
                    <a:pt x="383" y="113"/>
                    <a:pt x="350" y="102"/>
                  </a:cubicBezTo>
                  <a:lnTo>
                    <a:pt x="91" y="4"/>
                  </a:lnTo>
                  <a:cubicBezTo>
                    <a:pt x="84" y="1"/>
                    <a:pt x="77" y="0"/>
                    <a:pt x="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62"/>
            <p:cNvSpPr/>
            <p:nvPr/>
          </p:nvSpPr>
          <p:spPr>
            <a:xfrm>
              <a:off x="2499475" y="2027900"/>
              <a:ext cx="9050" cy="3225"/>
            </a:xfrm>
            <a:custGeom>
              <a:rect b="b" l="l" r="r" t="t"/>
              <a:pathLst>
                <a:path extrusionOk="0" h="129" w="362">
                  <a:moveTo>
                    <a:pt x="66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96"/>
                    <a:pt x="26" y="121"/>
                    <a:pt x="63" y="125"/>
                  </a:cubicBezTo>
                  <a:lnTo>
                    <a:pt x="300" y="128"/>
                  </a:lnTo>
                  <a:cubicBezTo>
                    <a:pt x="332" y="128"/>
                    <a:pt x="362" y="103"/>
                    <a:pt x="362" y="70"/>
                  </a:cubicBezTo>
                  <a:cubicBezTo>
                    <a:pt x="362" y="37"/>
                    <a:pt x="336" y="8"/>
                    <a:pt x="300" y="8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62"/>
            <p:cNvSpPr/>
            <p:nvPr/>
          </p:nvSpPr>
          <p:spPr>
            <a:xfrm>
              <a:off x="2505575" y="2041450"/>
              <a:ext cx="12975" cy="5900"/>
            </a:xfrm>
            <a:custGeom>
              <a:rect b="b" l="l" r="r" t="t"/>
              <a:pathLst>
                <a:path extrusionOk="0" h="236" w="519">
                  <a:moveTo>
                    <a:pt x="70" y="1"/>
                  </a:moveTo>
                  <a:cubicBezTo>
                    <a:pt x="54" y="1"/>
                    <a:pt x="39" y="6"/>
                    <a:pt x="26" y="17"/>
                  </a:cubicBezTo>
                  <a:cubicBezTo>
                    <a:pt x="1" y="42"/>
                    <a:pt x="1" y="79"/>
                    <a:pt x="26" y="104"/>
                  </a:cubicBezTo>
                  <a:cubicBezTo>
                    <a:pt x="128" y="210"/>
                    <a:pt x="249" y="235"/>
                    <a:pt x="340" y="235"/>
                  </a:cubicBezTo>
                  <a:cubicBezTo>
                    <a:pt x="413" y="235"/>
                    <a:pt x="460" y="221"/>
                    <a:pt x="468" y="217"/>
                  </a:cubicBezTo>
                  <a:cubicBezTo>
                    <a:pt x="500" y="210"/>
                    <a:pt x="519" y="173"/>
                    <a:pt x="508" y="140"/>
                  </a:cubicBezTo>
                  <a:cubicBezTo>
                    <a:pt x="499" y="114"/>
                    <a:pt x="476" y="97"/>
                    <a:pt x="450" y="97"/>
                  </a:cubicBezTo>
                  <a:cubicBezTo>
                    <a:pt x="444" y="97"/>
                    <a:pt x="438" y="98"/>
                    <a:pt x="431" y="100"/>
                  </a:cubicBezTo>
                  <a:cubicBezTo>
                    <a:pt x="428" y="102"/>
                    <a:pt x="391" y="113"/>
                    <a:pt x="340" y="113"/>
                  </a:cubicBezTo>
                  <a:cubicBezTo>
                    <a:pt x="275" y="113"/>
                    <a:pt x="187" y="96"/>
                    <a:pt x="114" y="20"/>
                  </a:cubicBezTo>
                  <a:cubicBezTo>
                    <a:pt x="103" y="7"/>
                    <a:pt x="86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62"/>
            <p:cNvSpPr/>
            <p:nvPr/>
          </p:nvSpPr>
          <p:spPr>
            <a:xfrm>
              <a:off x="2548150" y="2035900"/>
              <a:ext cx="15700" cy="14150"/>
            </a:xfrm>
            <a:custGeom>
              <a:rect b="b" l="l" r="r" t="t"/>
              <a:pathLst>
                <a:path extrusionOk="0" h="566" w="628">
                  <a:moveTo>
                    <a:pt x="317" y="1"/>
                  </a:moveTo>
                  <a:cubicBezTo>
                    <a:pt x="191" y="1"/>
                    <a:pt x="75" y="86"/>
                    <a:pt x="41" y="213"/>
                  </a:cubicBezTo>
                  <a:cubicBezTo>
                    <a:pt x="0" y="362"/>
                    <a:pt x="92" y="519"/>
                    <a:pt x="245" y="556"/>
                  </a:cubicBezTo>
                  <a:cubicBezTo>
                    <a:pt x="269" y="562"/>
                    <a:pt x="293" y="565"/>
                    <a:pt x="316" y="565"/>
                  </a:cubicBezTo>
                  <a:cubicBezTo>
                    <a:pt x="440" y="565"/>
                    <a:pt x="554" y="481"/>
                    <a:pt x="587" y="355"/>
                  </a:cubicBezTo>
                  <a:cubicBezTo>
                    <a:pt x="628" y="202"/>
                    <a:pt x="536" y="49"/>
                    <a:pt x="383" y="9"/>
                  </a:cubicBezTo>
                  <a:cubicBezTo>
                    <a:pt x="361" y="3"/>
                    <a:pt x="339" y="1"/>
                    <a:pt x="317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62"/>
            <p:cNvSpPr/>
            <p:nvPr/>
          </p:nvSpPr>
          <p:spPr>
            <a:xfrm>
              <a:off x="2352000" y="2084500"/>
              <a:ext cx="119525" cy="196525"/>
            </a:xfrm>
            <a:custGeom>
              <a:rect b="b" l="l" r="r" t="t"/>
              <a:pathLst>
                <a:path extrusionOk="0" h="7861" w="4781">
                  <a:moveTo>
                    <a:pt x="3944" y="1"/>
                  </a:moveTo>
                  <a:cubicBezTo>
                    <a:pt x="3729" y="1"/>
                    <a:pt x="3517" y="93"/>
                    <a:pt x="3369" y="271"/>
                  </a:cubicBezTo>
                  <a:lnTo>
                    <a:pt x="252" y="4033"/>
                  </a:lnTo>
                  <a:cubicBezTo>
                    <a:pt x="1" y="4335"/>
                    <a:pt x="30" y="4780"/>
                    <a:pt x="318" y="5050"/>
                  </a:cubicBezTo>
                  <a:lnTo>
                    <a:pt x="3103" y="7660"/>
                  </a:lnTo>
                  <a:cubicBezTo>
                    <a:pt x="3246" y="7795"/>
                    <a:pt x="3428" y="7861"/>
                    <a:pt x="3610" y="7861"/>
                  </a:cubicBezTo>
                  <a:cubicBezTo>
                    <a:pt x="3811" y="7861"/>
                    <a:pt x="4007" y="7784"/>
                    <a:pt x="4153" y="7628"/>
                  </a:cubicBezTo>
                  <a:cubicBezTo>
                    <a:pt x="4434" y="7329"/>
                    <a:pt x="4419" y="6855"/>
                    <a:pt x="4121" y="6574"/>
                  </a:cubicBezTo>
                  <a:lnTo>
                    <a:pt x="1846" y="4441"/>
                  </a:lnTo>
                  <a:lnTo>
                    <a:pt x="4518" y="1222"/>
                  </a:lnTo>
                  <a:cubicBezTo>
                    <a:pt x="4780" y="905"/>
                    <a:pt x="4737" y="435"/>
                    <a:pt x="4419" y="172"/>
                  </a:cubicBezTo>
                  <a:cubicBezTo>
                    <a:pt x="4280" y="57"/>
                    <a:pt x="4112" y="1"/>
                    <a:pt x="3944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62"/>
            <p:cNvSpPr/>
            <p:nvPr/>
          </p:nvSpPr>
          <p:spPr>
            <a:xfrm>
              <a:off x="2392025" y="2211100"/>
              <a:ext cx="244550" cy="382275"/>
            </a:xfrm>
            <a:custGeom>
              <a:rect b="b" l="l" r="r" t="t"/>
              <a:pathLst>
                <a:path extrusionOk="0" h="15291" w="9782">
                  <a:moveTo>
                    <a:pt x="4025" y="1"/>
                  </a:moveTo>
                  <a:cubicBezTo>
                    <a:pt x="3329" y="1"/>
                    <a:pt x="2724" y="486"/>
                    <a:pt x="2571" y="1164"/>
                  </a:cubicBezTo>
                  <a:lnTo>
                    <a:pt x="1203" y="7241"/>
                  </a:lnTo>
                  <a:cubicBezTo>
                    <a:pt x="1200" y="7267"/>
                    <a:pt x="1192" y="7292"/>
                    <a:pt x="1189" y="7318"/>
                  </a:cubicBezTo>
                  <a:lnTo>
                    <a:pt x="135" y="13552"/>
                  </a:lnTo>
                  <a:cubicBezTo>
                    <a:pt x="0" y="14365"/>
                    <a:pt x="544" y="15134"/>
                    <a:pt x="1357" y="15269"/>
                  </a:cubicBezTo>
                  <a:cubicBezTo>
                    <a:pt x="1440" y="15283"/>
                    <a:pt x="1524" y="15291"/>
                    <a:pt x="1604" y="15291"/>
                  </a:cubicBezTo>
                  <a:cubicBezTo>
                    <a:pt x="2319" y="15291"/>
                    <a:pt x="2950" y="14777"/>
                    <a:pt x="3070" y="14048"/>
                  </a:cubicBezTo>
                  <a:lnTo>
                    <a:pt x="4116" y="7853"/>
                  </a:lnTo>
                  <a:lnTo>
                    <a:pt x="5214" y="2979"/>
                  </a:lnTo>
                  <a:lnTo>
                    <a:pt x="5932" y="2979"/>
                  </a:lnTo>
                  <a:lnTo>
                    <a:pt x="6315" y="7518"/>
                  </a:lnTo>
                  <a:lnTo>
                    <a:pt x="6752" y="13267"/>
                  </a:lnTo>
                  <a:cubicBezTo>
                    <a:pt x="6811" y="14046"/>
                    <a:pt x="7464" y="14642"/>
                    <a:pt x="8235" y="14642"/>
                  </a:cubicBezTo>
                  <a:cubicBezTo>
                    <a:pt x="8273" y="14642"/>
                    <a:pt x="8311" y="14641"/>
                    <a:pt x="8349" y="14638"/>
                  </a:cubicBezTo>
                  <a:cubicBezTo>
                    <a:pt x="9166" y="14576"/>
                    <a:pt x="9782" y="13862"/>
                    <a:pt x="9720" y="13041"/>
                  </a:cubicBezTo>
                  <a:lnTo>
                    <a:pt x="9282" y="7285"/>
                  </a:lnTo>
                  <a:cubicBezTo>
                    <a:pt x="9282" y="7281"/>
                    <a:pt x="9282" y="7277"/>
                    <a:pt x="9282" y="7274"/>
                  </a:cubicBezTo>
                  <a:lnTo>
                    <a:pt x="8787" y="1364"/>
                  </a:lnTo>
                  <a:cubicBezTo>
                    <a:pt x="8721" y="595"/>
                    <a:pt x="8076" y="1"/>
                    <a:pt x="7303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62"/>
            <p:cNvSpPr/>
            <p:nvPr/>
          </p:nvSpPr>
          <p:spPr>
            <a:xfrm>
              <a:off x="2449975" y="2079775"/>
              <a:ext cx="160825" cy="110750"/>
            </a:xfrm>
            <a:custGeom>
              <a:rect b="b" l="l" r="r" t="t"/>
              <a:pathLst>
                <a:path extrusionOk="0" h="4430" w="6433">
                  <a:moveTo>
                    <a:pt x="1" y="0"/>
                  </a:moveTo>
                  <a:lnTo>
                    <a:pt x="1" y="3832"/>
                  </a:lnTo>
                  <a:cubicBezTo>
                    <a:pt x="1" y="4164"/>
                    <a:pt x="267" y="4430"/>
                    <a:pt x="595" y="4430"/>
                  </a:cubicBezTo>
                  <a:lnTo>
                    <a:pt x="5838" y="4430"/>
                  </a:lnTo>
                  <a:cubicBezTo>
                    <a:pt x="6166" y="4430"/>
                    <a:pt x="6432" y="4164"/>
                    <a:pt x="6432" y="3832"/>
                  </a:cubicBezTo>
                  <a:lnTo>
                    <a:pt x="6432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62"/>
            <p:cNvSpPr/>
            <p:nvPr/>
          </p:nvSpPr>
          <p:spPr>
            <a:xfrm>
              <a:off x="2418075" y="2201625"/>
              <a:ext cx="212300" cy="152325"/>
            </a:xfrm>
            <a:custGeom>
              <a:rect b="b" l="l" r="r" t="t"/>
              <a:pathLst>
                <a:path extrusionOk="0" h="6093" w="8492">
                  <a:moveTo>
                    <a:pt x="2648" y="0"/>
                  </a:moveTo>
                  <a:cubicBezTo>
                    <a:pt x="1766" y="0"/>
                    <a:pt x="1014" y="500"/>
                    <a:pt x="894" y="1167"/>
                  </a:cubicBezTo>
                  <a:lnTo>
                    <a:pt x="1" y="6092"/>
                  </a:lnTo>
                  <a:lnTo>
                    <a:pt x="8492" y="6092"/>
                  </a:lnTo>
                  <a:lnTo>
                    <a:pt x="8255" y="1539"/>
                  </a:lnTo>
                  <a:cubicBezTo>
                    <a:pt x="8149" y="547"/>
                    <a:pt x="7573" y="0"/>
                    <a:pt x="6501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62"/>
            <p:cNvSpPr/>
            <p:nvPr/>
          </p:nvSpPr>
          <p:spPr>
            <a:xfrm>
              <a:off x="2586075" y="2083525"/>
              <a:ext cx="143850" cy="208725"/>
            </a:xfrm>
            <a:custGeom>
              <a:rect b="b" l="l" r="r" t="t"/>
              <a:pathLst>
                <a:path extrusionOk="0" h="8349" w="5754">
                  <a:moveTo>
                    <a:pt x="820" y="1"/>
                  </a:moveTo>
                  <a:cubicBezTo>
                    <a:pt x="632" y="1"/>
                    <a:pt x="443" y="72"/>
                    <a:pt x="299" y="215"/>
                  </a:cubicBezTo>
                  <a:cubicBezTo>
                    <a:pt x="4" y="503"/>
                    <a:pt x="0" y="973"/>
                    <a:pt x="288" y="1265"/>
                  </a:cubicBezTo>
                  <a:lnTo>
                    <a:pt x="3912" y="4947"/>
                  </a:lnTo>
                  <a:lnTo>
                    <a:pt x="1703" y="6854"/>
                  </a:lnTo>
                  <a:lnTo>
                    <a:pt x="1214" y="6861"/>
                  </a:lnTo>
                  <a:cubicBezTo>
                    <a:pt x="802" y="6865"/>
                    <a:pt x="474" y="7204"/>
                    <a:pt x="481" y="7616"/>
                  </a:cubicBezTo>
                  <a:cubicBezTo>
                    <a:pt x="485" y="8020"/>
                    <a:pt x="817" y="8348"/>
                    <a:pt x="1225" y="8348"/>
                  </a:cubicBezTo>
                  <a:lnTo>
                    <a:pt x="1236" y="8348"/>
                  </a:lnTo>
                  <a:lnTo>
                    <a:pt x="1994" y="8337"/>
                  </a:lnTo>
                  <a:cubicBezTo>
                    <a:pt x="2166" y="8334"/>
                    <a:pt x="2337" y="8268"/>
                    <a:pt x="2468" y="8155"/>
                  </a:cubicBezTo>
                  <a:lnTo>
                    <a:pt x="5487" y="5556"/>
                  </a:lnTo>
                  <a:cubicBezTo>
                    <a:pt x="5644" y="5421"/>
                    <a:pt x="5735" y="5228"/>
                    <a:pt x="5746" y="5023"/>
                  </a:cubicBezTo>
                  <a:cubicBezTo>
                    <a:pt x="5753" y="4816"/>
                    <a:pt x="5677" y="4615"/>
                    <a:pt x="5531" y="4469"/>
                  </a:cubicBezTo>
                  <a:lnTo>
                    <a:pt x="1349" y="222"/>
                  </a:lnTo>
                  <a:cubicBezTo>
                    <a:pt x="1204" y="75"/>
                    <a:pt x="1012" y="1"/>
                    <a:pt x="82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62"/>
            <p:cNvSpPr/>
            <p:nvPr/>
          </p:nvSpPr>
          <p:spPr>
            <a:xfrm>
              <a:off x="2299975" y="2534025"/>
              <a:ext cx="184950" cy="100200"/>
            </a:xfrm>
            <a:custGeom>
              <a:rect b="b" l="l" r="r" t="t"/>
              <a:pathLst>
                <a:path extrusionOk="0" h="4008" w="7398">
                  <a:moveTo>
                    <a:pt x="3544" y="0"/>
                  </a:moveTo>
                  <a:cubicBezTo>
                    <a:pt x="2775" y="2261"/>
                    <a:pt x="0" y="4007"/>
                    <a:pt x="0" y="4007"/>
                  </a:cubicBezTo>
                  <a:lnTo>
                    <a:pt x="4550" y="4007"/>
                  </a:lnTo>
                  <a:cubicBezTo>
                    <a:pt x="4550" y="4007"/>
                    <a:pt x="5432" y="3719"/>
                    <a:pt x="5895" y="2964"/>
                  </a:cubicBezTo>
                  <a:lnTo>
                    <a:pt x="5895" y="4007"/>
                  </a:lnTo>
                  <a:lnTo>
                    <a:pt x="7036" y="4007"/>
                  </a:lnTo>
                  <a:lnTo>
                    <a:pt x="7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62"/>
            <p:cNvSpPr/>
            <p:nvPr/>
          </p:nvSpPr>
          <p:spPr>
            <a:xfrm>
              <a:off x="2298150" y="2532300"/>
              <a:ext cx="188400" cy="103550"/>
            </a:xfrm>
            <a:custGeom>
              <a:rect b="b" l="l" r="r" t="t"/>
              <a:pathLst>
                <a:path extrusionOk="0" h="4142" w="7536">
                  <a:moveTo>
                    <a:pt x="7397" y="135"/>
                  </a:moveTo>
                  <a:lnTo>
                    <a:pt x="7051" y="4010"/>
                  </a:lnTo>
                  <a:lnTo>
                    <a:pt x="6034" y="4010"/>
                  </a:lnTo>
                  <a:lnTo>
                    <a:pt x="6034" y="3033"/>
                  </a:lnTo>
                  <a:cubicBezTo>
                    <a:pt x="6034" y="3004"/>
                    <a:pt x="6016" y="2979"/>
                    <a:pt x="5986" y="2968"/>
                  </a:cubicBezTo>
                  <a:cubicBezTo>
                    <a:pt x="5981" y="2966"/>
                    <a:pt x="5976" y="2966"/>
                    <a:pt x="5971" y="2966"/>
                  </a:cubicBezTo>
                  <a:cubicBezTo>
                    <a:pt x="5947" y="2966"/>
                    <a:pt x="5925" y="2979"/>
                    <a:pt x="5910" y="2997"/>
                  </a:cubicBezTo>
                  <a:cubicBezTo>
                    <a:pt x="5494" y="3682"/>
                    <a:pt x="4707" y="3974"/>
                    <a:pt x="4612" y="4010"/>
                  </a:cubicBezTo>
                  <a:lnTo>
                    <a:pt x="292" y="4010"/>
                  </a:lnTo>
                  <a:cubicBezTo>
                    <a:pt x="551" y="3832"/>
                    <a:pt x="1054" y="3464"/>
                    <a:pt x="1601" y="2968"/>
                  </a:cubicBezTo>
                  <a:cubicBezTo>
                    <a:pt x="2319" y="2315"/>
                    <a:pt x="3252" y="1298"/>
                    <a:pt x="3664" y="135"/>
                  </a:cubicBezTo>
                  <a:close/>
                  <a:moveTo>
                    <a:pt x="3617" y="0"/>
                  </a:moveTo>
                  <a:cubicBezTo>
                    <a:pt x="3588" y="0"/>
                    <a:pt x="3562" y="18"/>
                    <a:pt x="3555" y="48"/>
                  </a:cubicBezTo>
                  <a:cubicBezTo>
                    <a:pt x="3161" y="1200"/>
                    <a:pt x="2228" y="2217"/>
                    <a:pt x="1513" y="2869"/>
                  </a:cubicBezTo>
                  <a:cubicBezTo>
                    <a:pt x="737" y="3577"/>
                    <a:pt x="44" y="4014"/>
                    <a:pt x="37" y="4018"/>
                  </a:cubicBezTo>
                  <a:cubicBezTo>
                    <a:pt x="11" y="4036"/>
                    <a:pt x="0" y="4065"/>
                    <a:pt x="7" y="4094"/>
                  </a:cubicBezTo>
                  <a:cubicBezTo>
                    <a:pt x="18" y="4120"/>
                    <a:pt x="44" y="4142"/>
                    <a:pt x="73" y="4142"/>
                  </a:cubicBezTo>
                  <a:lnTo>
                    <a:pt x="4623" y="4142"/>
                  </a:lnTo>
                  <a:cubicBezTo>
                    <a:pt x="4630" y="4142"/>
                    <a:pt x="4638" y="4142"/>
                    <a:pt x="4645" y="4138"/>
                  </a:cubicBezTo>
                  <a:cubicBezTo>
                    <a:pt x="4678" y="4127"/>
                    <a:pt x="5418" y="3883"/>
                    <a:pt x="5903" y="3248"/>
                  </a:cubicBezTo>
                  <a:lnTo>
                    <a:pt x="5903" y="4076"/>
                  </a:lnTo>
                  <a:cubicBezTo>
                    <a:pt x="5903" y="4112"/>
                    <a:pt x="5932" y="4142"/>
                    <a:pt x="5968" y="4142"/>
                  </a:cubicBezTo>
                  <a:lnTo>
                    <a:pt x="7109" y="4142"/>
                  </a:lnTo>
                  <a:cubicBezTo>
                    <a:pt x="7146" y="4142"/>
                    <a:pt x="7175" y="4116"/>
                    <a:pt x="7175" y="4080"/>
                  </a:cubicBezTo>
                  <a:lnTo>
                    <a:pt x="7536" y="73"/>
                  </a:lnTo>
                  <a:cubicBezTo>
                    <a:pt x="7536" y="55"/>
                    <a:pt x="7532" y="37"/>
                    <a:pt x="7518" y="22"/>
                  </a:cubicBezTo>
                  <a:cubicBezTo>
                    <a:pt x="7507" y="11"/>
                    <a:pt x="7489" y="0"/>
                    <a:pt x="7470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62"/>
            <p:cNvSpPr/>
            <p:nvPr/>
          </p:nvSpPr>
          <p:spPr>
            <a:xfrm>
              <a:off x="2463100" y="2534025"/>
              <a:ext cx="180500" cy="100200"/>
            </a:xfrm>
            <a:custGeom>
              <a:rect b="b" l="l" r="r" t="t"/>
              <a:pathLst>
                <a:path extrusionOk="0" h="4008" w="7220">
                  <a:moveTo>
                    <a:pt x="3461" y="0"/>
                  </a:moveTo>
                  <a:cubicBezTo>
                    <a:pt x="2706" y="2261"/>
                    <a:pt x="1" y="4007"/>
                    <a:pt x="1" y="4007"/>
                  </a:cubicBezTo>
                  <a:lnTo>
                    <a:pt x="4441" y="4007"/>
                  </a:lnTo>
                  <a:cubicBezTo>
                    <a:pt x="4441" y="4007"/>
                    <a:pt x="5302" y="3719"/>
                    <a:pt x="5754" y="2964"/>
                  </a:cubicBezTo>
                  <a:lnTo>
                    <a:pt x="5754" y="4007"/>
                  </a:lnTo>
                  <a:lnTo>
                    <a:pt x="6866" y="4007"/>
                  </a:lnTo>
                  <a:lnTo>
                    <a:pt x="7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62"/>
            <p:cNvSpPr/>
            <p:nvPr/>
          </p:nvSpPr>
          <p:spPr>
            <a:xfrm>
              <a:off x="2461300" y="2532300"/>
              <a:ext cx="183950" cy="103550"/>
            </a:xfrm>
            <a:custGeom>
              <a:rect b="b" l="l" r="r" t="t"/>
              <a:pathLst>
                <a:path extrusionOk="0" h="4142" w="7358">
                  <a:moveTo>
                    <a:pt x="7219" y="135"/>
                  </a:moveTo>
                  <a:lnTo>
                    <a:pt x="6880" y="4010"/>
                  </a:lnTo>
                  <a:lnTo>
                    <a:pt x="5892" y="4010"/>
                  </a:lnTo>
                  <a:lnTo>
                    <a:pt x="5892" y="3033"/>
                  </a:lnTo>
                  <a:cubicBezTo>
                    <a:pt x="5892" y="3004"/>
                    <a:pt x="5870" y="2979"/>
                    <a:pt x="5844" y="2968"/>
                  </a:cubicBezTo>
                  <a:cubicBezTo>
                    <a:pt x="5839" y="2966"/>
                    <a:pt x="5834" y="2966"/>
                    <a:pt x="5829" y="2966"/>
                  </a:cubicBezTo>
                  <a:cubicBezTo>
                    <a:pt x="5804" y="2966"/>
                    <a:pt x="5780" y="2979"/>
                    <a:pt x="5768" y="3001"/>
                  </a:cubicBezTo>
                  <a:cubicBezTo>
                    <a:pt x="5359" y="3682"/>
                    <a:pt x="4597" y="3974"/>
                    <a:pt x="4503" y="4010"/>
                  </a:cubicBezTo>
                  <a:lnTo>
                    <a:pt x="288" y="4010"/>
                  </a:lnTo>
                  <a:cubicBezTo>
                    <a:pt x="540" y="3832"/>
                    <a:pt x="1032" y="3464"/>
                    <a:pt x="1564" y="2968"/>
                  </a:cubicBezTo>
                  <a:cubicBezTo>
                    <a:pt x="2264" y="2315"/>
                    <a:pt x="3179" y="1298"/>
                    <a:pt x="3580" y="135"/>
                  </a:cubicBezTo>
                  <a:close/>
                  <a:moveTo>
                    <a:pt x="3533" y="0"/>
                  </a:moveTo>
                  <a:cubicBezTo>
                    <a:pt x="3504" y="0"/>
                    <a:pt x="3478" y="18"/>
                    <a:pt x="3467" y="48"/>
                  </a:cubicBezTo>
                  <a:cubicBezTo>
                    <a:pt x="3084" y="1200"/>
                    <a:pt x="2173" y="2217"/>
                    <a:pt x="1477" y="2869"/>
                  </a:cubicBezTo>
                  <a:cubicBezTo>
                    <a:pt x="718" y="3577"/>
                    <a:pt x="44" y="4014"/>
                    <a:pt x="37" y="4018"/>
                  </a:cubicBezTo>
                  <a:cubicBezTo>
                    <a:pt x="11" y="4036"/>
                    <a:pt x="0" y="4065"/>
                    <a:pt x="11" y="4094"/>
                  </a:cubicBezTo>
                  <a:cubicBezTo>
                    <a:pt x="18" y="4123"/>
                    <a:pt x="44" y="4142"/>
                    <a:pt x="73" y="4142"/>
                  </a:cubicBezTo>
                  <a:lnTo>
                    <a:pt x="4513" y="4142"/>
                  </a:lnTo>
                  <a:cubicBezTo>
                    <a:pt x="4521" y="4142"/>
                    <a:pt x="4528" y="4142"/>
                    <a:pt x="4535" y="4138"/>
                  </a:cubicBezTo>
                  <a:cubicBezTo>
                    <a:pt x="4568" y="4127"/>
                    <a:pt x="5286" y="3883"/>
                    <a:pt x="5760" y="3252"/>
                  </a:cubicBezTo>
                  <a:lnTo>
                    <a:pt x="5760" y="4076"/>
                  </a:lnTo>
                  <a:cubicBezTo>
                    <a:pt x="5760" y="4112"/>
                    <a:pt x="5790" y="4142"/>
                    <a:pt x="5826" y="4142"/>
                  </a:cubicBezTo>
                  <a:lnTo>
                    <a:pt x="6938" y="4142"/>
                  </a:lnTo>
                  <a:cubicBezTo>
                    <a:pt x="6974" y="4142"/>
                    <a:pt x="7004" y="4116"/>
                    <a:pt x="7007" y="4080"/>
                  </a:cubicBezTo>
                  <a:lnTo>
                    <a:pt x="7357" y="73"/>
                  </a:lnTo>
                  <a:cubicBezTo>
                    <a:pt x="7357" y="55"/>
                    <a:pt x="7354" y="37"/>
                    <a:pt x="7339" y="22"/>
                  </a:cubicBezTo>
                  <a:cubicBezTo>
                    <a:pt x="7328" y="11"/>
                    <a:pt x="7310" y="0"/>
                    <a:pt x="7292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62"/>
            <p:cNvSpPr/>
            <p:nvPr/>
          </p:nvSpPr>
          <p:spPr>
            <a:xfrm>
              <a:off x="2539375" y="2248375"/>
              <a:ext cx="100125" cy="51825"/>
            </a:xfrm>
            <a:custGeom>
              <a:rect b="b" l="l" r="r" t="t"/>
              <a:pathLst>
                <a:path extrusionOk="0" h="2073" w="4005">
                  <a:moveTo>
                    <a:pt x="3587" y="0"/>
                  </a:moveTo>
                  <a:cubicBezTo>
                    <a:pt x="2965" y="0"/>
                    <a:pt x="1759" y="149"/>
                    <a:pt x="745" y="1160"/>
                  </a:cubicBezTo>
                  <a:cubicBezTo>
                    <a:pt x="1" y="1899"/>
                    <a:pt x="260" y="2073"/>
                    <a:pt x="896" y="2073"/>
                  </a:cubicBezTo>
                  <a:cubicBezTo>
                    <a:pt x="1460" y="2073"/>
                    <a:pt x="2323" y="1935"/>
                    <a:pt x="3043" y="1935"/>
                  </a:cubicBezTo>
                  <a:cubicBezTo>
                    <a:pt x="3081" y="1935"/>
                    <a:pt x="3118" y="1936"/>
                    <a:pt x="3155" y="1937"/>
                  </a:cubicBezTo>
                  <a:lnTo>
                    <a:pt x="4004" y="26"/>
                  </a:lnTo>
                  <a:cubicBezTo>
                    <a:pt x="4004" y="26"/>
                    <a:pt x="3846" y="0"/>
                    <a:pt x="358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62"/>
            <p:cNvSpPr/>
            <p:nvPr/>
          </p:nvSpPr>
          <p:spPr>
            <a:xfrm>
              <a:off x="2539200" y="2252300"/>
              <a:ext cx="61650" cy="20300"/>
            </a:xfrm>
            <a:custGeom>
              <a:rect b="b" l="l" r="r" t="t"/>
              <a:pathLst>
                <a:path extrusionOk="0" h="812" w="2466">
                  <a:moveTo>
                    <a:pt x="2466" y="0"/>
                  </a:moveTo>
                  <a:lnTo>
                    <a:pt x="2466" y="0"/>
                  </a:lnTo>
                  <a:cubicBezTo>
                    <a:pt x="2466" y="1"/>
                    <a:pt x="1066" y="336"/>
                    <a:pt x="501" y="361"/>
                  </a:cubicBezTo>
                  <a:cubicBezTo>
                    <a:pt x="1" y="383"/>
                    <a:pt x="128" y="812"/>
                    <a:pt x="935" y="812"/>
                  </a:cubicBezTo>
                  <a:cubicBezTo>
                    <a:pt x="1210" y="812"/>
                    <a:pt x="1566" y="761"/>
                    <a:pt x="2003" y="628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62"/>
            <p:cNvSpPr/>
            <p:nvPr/>
          </p:nvSpPr>
          <p:spPr>
            <a:xfrm>
              <a:off x="2545875" y="2271525"/>
              <a:ext cx="49425" cy="22350"/>
            </a:xfrm>
            <a:custGeom>
              <a:rect b="b" l="l" r="r" t="t"/>
              <a:pathLst>
                <a:path extrusionOk="0" h="894" w="1977">
                  <a:moveTo>
                    <a:pt x="1951" y="1"/>
                  </a:moveTo>
                  <a:cubicBezTo>
                    <a:pt x="897" y="252"/>
                    <a:pt x="8" y="792"/>
                    <a:pt x="0" y="795"/>
                  </a:cubicBezTo>
                  <a:lnTo>
                    <a:pt x="59" y="894"/>
                  </a:lnTo>
                  <a:cubicBezTo>
                    <a:pt x="70" y="890"/>
                    <a:pt x="941" y="358"/>
                    <a:pt x="1976" y="114"/>
                  </a:cubicBezTo>
                  <a:lnTo>
                    <a:pt x="19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62"/>
            <p:cNvSpPr/>
            <p:nvPr/>
          </p:nvSpPr>
          <p:spPr>
            <a:xfrm>
              <a:off x="2552525" y="2259400"/>
              <a:ext cx="38675" cy="19450"/>
            </a:xfrm>
            <a:custGeom>
              <a:rect b="b" l="l" r="r" t="t"/>
              <a:pathLst>
                <a:path extrusionOk="0" h="778" w="1547">
                  <a:moveTo>
                    <a:pt x="1513" y="1"/>
                  </a:moveTo>
                  <a:cubicBezTo>
                    <a:pt x="737" y="256"/>
                    <a:pt x="8" y="675"/>
                    <a:pt x="0" y="679"/>
                  </a:cubicBezTo>
                  <a:lnTo>
                    <a:pt x="59" y="777"/>
                  </a:lnTo>
                  <a:cubicBezTo>
                    <a:pt x="66" y="774"/>
                    <a:pt x="784" y="358"/>
                    <a:pt x="1546" y="110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62"/>
            <p:cNvSpPr/>
            <p:nvPr/>
          </p:nvSpPr>
          <p:spPr>
            <a:xfrm>
              <a:off x="2543050" y="1999200"/>
              <a:ext cx="23000" cy="23000"/>
            </a:xfrm>
            <a:custGeom>
              <a:rect b="b" l="l" r="r" t="t"/>
              <a:pathLst>
                <a:path extrusionOk="0" h="920" w="920">
                  <a:moveTo>
                    <a:pt x="460" y="0"/>
                  </a:moveTo>
                  <a:cubicBezTo>
                    <a:pt x="208" y="0"/>
                    <a:pt x="0" y="208"/>
                    <a:pt x="0" y="460"/>
                  </a:cubicBezTo>
                  <a:cubicBezTo>
                    <a:pt x="0" y="715"/>
                    <a:pt x="208" y="919"/>
                    <a:pt x="460" y="919"/>
                  </a:cubicBezTo>
                  <a:cubicBezTo>
                    <a:pt x="715" y="919"/>
                    <a:pt x="919" y="715"/>
                    <a:pt x="919" y="460"/>
                  </a:cubicBezTo>
                  <a:cubicBezTo>
                    <a:pt x="919" y="208"/>
                    <a:pt x="715" y="0"/>
                    <a:pt x="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62"/>
            <p:cNvSpPr/>
            <p:nvPr/>
          </p:nvSpPr>
          <p:spPr>
            <a:xfrm>
              <a:off x="2490900" y="2067425"/>
              <a:ext cx="72850" cy="65150"/>
            </a:xfrm>
            <a:custGeom>
              <a:rect b="b" l="l" r="r" t="t"/>
              <a:pathLst>
                <a:path extrusionOk="0" h="2606" w="2914">
                  <a:moveTo>
                    <a:pt x="2844" y="0"/>
                  </a:moveTo>
                  <a:cubicBezTo>
                    <a:pt x="2821" y="0"/>
                    <a:pt x="2797" y="16"/>
                    <a:pt x="2786" y="38"/>
                  </a:cubicBezTo>
                  <a:cubicBezTo>
                    <a:pt x="2779" y="64"/>
                    <a:pt x="1868" y="2339"/>
                    <a:pt x="993" y="2477"/>
                  </a:cubicBezTo>
                  <a:cubicBezTo>
                    <a:pt x="966" y="2482"/>
                    <a:pt x="941" y="2484"/>
                    <a:pt x="916" y="2484"/>
                  </a:cubicBezTo>
                  <a:cubicBezTo>
                    <a:pt x="815" y="2484"/>
                    <a:pt x="724" y="2449"/>
                    <a:pt x="643" y="2379"/>
                  </a:cubicBezTo>
                  <a:cubicBezTo>
                    <a:pt x="143" y="1956"/>
                    <a:pt x="125" y="454"/>
                    <a:pt x="121" y="439"/>
                  </a:cubicBezTo>
                  <a:cubicBezTo>
                    <a:pt x="121" y="407"/>
                    <a:pt x="96" y="377"/>
                    <a:pt x="59" y="377"/>
                  </a:cubicBezTo>
                  <a:cubicBezTo>
                    <a:pt x="26" y="381"/>
                    <a:pt x="1" y="407"/>
                    <a:pt x="1" y="439"/>
                  </a:cubicBezTo>
                  <a:cubicBezTo>
                    <a:pt x="1" y="505"/>
                    <a:pt x="19" y="2014"/>
                    <a:pt x="562" y="2470"/>
                  </a:cubicBezTo>
                  <a:cubicBezTo>
                    <a:pt x="668" y="2561"/>
                    <a:pt x="788" y="2605"/>
                    <a:pt x="916" y="2605"/>
                  </a:cubicBezTo>
                  <a:cubicBezTo>
                    <a:pt x="949" y="2605"/>
                    <a:pt x="978" y="2605"/>
                    <a:pt x="1011" y="2598"/>
                  </a:cubicBezTo>
                  <a:cubicBezTo>
                    <a:pt x="1955" y="2448"/>
                    <a:pt x="2863" y="181"/>
                    <a:pt x="2903" y="86"/>
                  </a:cubicBezTo>
                  <a:cubicBezTo>
                    <a:pt x="2914" y="53"/>
                    <a:pt x="2899" y="17"/>
                    <a:pt x="2866" y="6"/>
                  </a:cubicBezTo>
                  <a:cubicBezTo>
                    <a:pt x="2859" y="2"/>
                    <a:pt x="2852" y="0"/>
                    <a:pt x="2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62"/>
            <p:cNvSpPr/>
            <p:nvPr/>
          </p:nvSpPr>
          <p:spPr>
            <a:xfrm>
              <a:off x="2802900" y="1829575"/>
              <a:ext cx="93075" cy="93175"/>
            </a:xfrm>
            <a:custGeom>
              <a:rect b="b" l="l" r="r" t="t"/>
              <a:pathLst>
                <a:path extrusionOk="0" h="3727" w="3723">
                  <a:moveTo>
                    <a:pt x="1863" y="1"/>
                  </a:moveTo>
                  <a:cubicBezTo>
                    <a:pt x="832" y="1"/>
                    <a:pt x="0" y="836"/>
                    <a:pt x="0" y="1864"/>
                  </a:cubicBezTo>
                  <a:cubicBezTo>
                    <a:pt x="0" y="2892"/>
                    <a:pt x="832" y="3727"/>
                    <a:pt x="1863" y="3727"/>
                  </a:cubicBezTo>
                  <a:cubicBezTo>
                    <a:pt x="2891" y="3727"/>
                    <a:pt x="3723" y="2892"/>
                    <a:pt x="3723" y="1864"/>
                  </a:cubicBezTo>
                  <a:cubicBezTo>
                    <a:pt x="3723" y="836"/>
                    <a:pt x="2891" y="1"/>
                    <a:pt x="1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62"/>
            <p:cNvSpPr/>
            <p:nvPr/>
          </p:nvSpPr>
          <p:spPr>
            <a:xfrm>
              <a:off x="2802900" y="1829575"/>
              <a:ext cx="93075" cy="93175"/>
            </a:xfrm>
            <a:custGeom>
              <a:rect b="b" l="l" r="r" t="t"/>
              <a:pathLst>
                <a:path extrusionOk="0" h="3727" w="3723">
                  <a:moveTo>
                    <a:pt x="1863" y="92"/>
                  </a:moveTo>
                  <a:cubicBezTo>
                    <a:pt x="2837" y="92"/>
                    <a:pt x="3631" y="887"/>
                    <a:pt x="3631" y="1864"/>
                  </a:cubicBezTo>
                  <a:cubicBezTo>
                    <a:pt x="3631" y="2841"/>
                    <a:pt x="2837" y="3635"/>
                    <a:pt x="1863" y="3635"/>
                  </a:cubicBezTo>
                  <a:cubicBezTo>
                    <a:pt x="886" y="3635"/>
                    <a:pt x="91" y="2841"/>
                    <a:pt x="91" y="1864"/>
                  </a:cubicBezTo>
                  <a:cubicBezTo>
                    <a:pt x="91" y="887"/>
                    <a:pt x="886" y="92"/>
                    <a:pt x="1863" y="92"/>
                  </a:cubicBezTo>
                  <a:close/>
                  <a:moveTo>
                    <a:pt x="1863" y="1"/>
                  </a:moveTo>
                  <a:cubicBezTo>
                    <a:pt x="832" y="1"/>
                    <a:pt x="0" y="836"/>
                    <a:pt x="0" y="1864"/>
                  </a:cubicBezTo>
                  <a:cubicBezTo>
                    <a:pt x="0" y="2892"/>
                    <a:pt x="832" y="3727"/>
                    <a:pt x="1863" y="3727"/>
                  </a:cubicBezTo>
                  <a:cubicBezTo>
                    <a:pt x="2891" y="3727"/>
                    <a:pt x="3723" y="2892"/>
                    <a:pt x="3723" y="1864"/>
                  </a:cubicBezTo>
                  <a:cubicBezTo>
                    <a:pt x="3723" y="836"/>
                    <a:pt x="2891" y="1"/>
                    <a:pt x="18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62"/>
            <p:cNvSpPr/>
            <p:nvPr/>
          </p:nvSpPr>
          <p:spPr>
            <a:xfrm>
              <a:off x="2625075" y="1920625"/>
              <a:ext cx="306075" cy="159175"/>
            </a:xfrm>
            <a:custGeom>
              <a:rect b="b" l="l" r="r" t="t"/>
              <a:pathLst>
                <a:path extrusionOk="0" h="6367" w="12243">
                  <a:moveTo>
                    <a:pt x="2049" y="1"/>
                  </a:moveTo>
                  <a:cubicBezTo>
                    <a:pt x="919" y="1"/>
                    <a:pt x="0" y="916"/>
                    <a:pt x="0" y="2046"/>
                  </a:cubicBezTo>
                  <a:cubicBezTo>
                    <a:pt x="0" y="3176"/>
                    <a:pt x="919" y="4095"/>
                    <a:pt x="2049" y="4095"/>
                  </a:cubicBezTo>
                  <a:lnTo>
                    <a:pt x="2819" y="4095"/>
                  </a:lnTo>
                  <a:lnTo>
                    <a:pt x="1863" y="6366"/>
                  </a:lnTo>
                  <a:lnTo>
                    <a:pt x="1863" y="6366"/>
                  </a:lnTo>
                  <a:lnTo>
                    <a:pt x="4966" y="4095"/>
                  </a:lnTo>
                  <a:lnTo>
                    <a:pt x="10194" y="4095"/>
                  </a:lnTo>
                  <a:cubicBezTo>
                    <a:pt x="11328" y="4095"/>
                    <a:pt x="12243" y="3176"/>
                    <a:pt x="12243" y="2046"/>
                  </a:cubicBezTo>
                  <a:cubicBezTo>
                    <a:pt x="12243" y="916"/>
                    <a:pt x="11328" y="1"/>
                    <a:pt x="10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62"/>
            <p:cNvSpPr/>
            <p:nvPr/>
          </p:nvSpPr>
          <p:spPr>
            <a:xfrm>
              <a:off x="2625075" y="1920625"/>
              <a:ext cx="306075" cy="159175"/>
            </a:xfrm>
            <a:custGeom>
              <a:rect b="b" l="l" r="r" t="t"/>
              <a:pathLst>
                <a:path extrusionOk="0" h="6367" w="12243">
                  <a:moveTo>
                    <a:pt x="10194" y="92"/>
                  </a:moveTo>
                  <a:cubicBezTo>
                    <a:pt x="11273" y="92"/>
                    <a:pt x="12152" y="967"/>
                    <a:pt x="12152" y="2046"/>
                  </a:cubicBezTo>
                  <a:cubicBezTo>
                    <a:pt x="12152" y="3125"/>
                    <a:pt x="11273" y="4004"/>
                    <a:pt x="10194" y="4004"/>
                  </a:cubicBezTo>
                  <a:lnTo>
                    <a:pt x="4937" y="4004"/>
                  </a:lnTo>
                  <a:lnTo>
                    <a:pt x="4915" y="4022"/>
                  </a:lnTo>
                  <a:lnTo>
                    <a:pt x="2075" y="6100"/>
                  </a:lnTo>
                  <a:lnTo>
                    <a:pt x="2902" y="4131"/>
                  </a:lnTo>
                  <a:lnTo>
                    <a:pt x="2957" y="4004"/>
                  </a:lnTo>
                  <a:lnTo>
                    <a:pt x="2049" y="4004"/>
                  </a:lnTo>
                  <a:cubicBezTo>
                    <a:pt x="970" y="4004"/>
                    <a:pt x="92" y="3125"/>
                    <a:pt x="92" y="2046"/>
                  </a:cubicBezTo>
                  <a:cubicBezTo>
                    <a:pt x="92" y="967"/>
                    <a:pt x="970" y="92"/>
                    <a:pt x="2049" y="92"/>
                  </a:cubicBezTo>
                  <a:close/>
                  <a:moveTo>
                    <a:pt x="2049" y="1"/>
                  </a:moveTo>
                  <a:cubicBezTo>
                    <a:pt x="919" y="1"/>
                    <a:pt x="0" y="916"/>
                    <a:pt x="0" y="2046"/>
                  </a:cubicBezTo>
                  <a:cubicBezTo>
                    <a:pt x="0" y="3176"/>
                    <a:pt x="919" y="4095"/>
                    <a:pt x="2049" y="4095"/>
                  </a:cubicBezTo>
                  <a:lnTo>
                    <a:pt x="2819" y="4095"/>
                  </a:lnTo>
                  <a:lnTo>
                    <a:pt x="1863" y="6366"/>
                  </a:lnTo>
                  <a:lnTo>
                    <a:pt x="1863" y="6366"/>
                  </a:lnTo>
                  <a:lnTo>
                    <a:pt x="4966" y="4095"/>
                  </a:lnTo>
                  <a:lnTo>
                    <a:pt x="10194" y="4095"/>
                  </a:lnTo>
                  <a:cubicBezTo>
                    <a:pt x="11328" y="4095"/>
                    <a:pt x="12243" y="3176"/>
                    <a:pt x="12243" y="2046"/>
                  </a:cubicBezTo>
                  <a:cubicBezTo>
                    <a:pt x="12243" y="916"/>
                    <a:pt x="11328" y="1"/>
                    <a:pt x="10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62"/>
            <p:cNvSpPr/>
            <p:nvPr/>
          </p:nvSpPr>
          <p:spPr>
            <a:xfrm>
              <a:off x="2832525" y="1850625"/>
              <a:ext cx="33100" cy="47525"/>
            </a:xfrm>
            <a:custGeom>
              <a:rect b="b" l="l" r="r" t="t"/>
              <a:pathLst>
                <a:path extrusionOk="0" h="1901" w="1324">
                  <a:moveTo>
                    <a:pt x="689" y="1"/>
                  </a:moveTo>
                  <a:cubicBezTo>
                    <a:pt x="598" y="1"/>
                    <a:pt x="518" y="8"/>
                    <a:pt x="445" y="26"/>
                  </a:cubicBezTo>
                  <a:cubicBezTo>
                    <a:pt x="372" y="45"/>
                    <a:pt x="310" y="70"/>
                    <a:pt x="252" y="107"/>
                  </a:cubicBezTo>
                  <a:cubicBezTo>
                    <a:pt x="197" y="139"/>
                    <a:pt x="150" y="179"/>
                    <a:pt x="113" y="227"/>
                  </a:cubicBezTo>
                  <a:cubicBezTo>
                    <a:pt x="77" y="271"/>
                    <a:pt x="48" y="322"/>
                    <a:pt x="29" y="380"/>
                  </a:cubicBezTo>
                  <a:cubicBezTo>
                    <a:pt x="11" y="435"/>
                    <a:pt x="0" y="497"/>
                    <a:pt x="0" y="559"/>
                  </a:cubicBezTo>
                  <a:cubicBezTo>
                    <a:pt x="0" y="581"/>
                    <a:pt x="0" y="599"/>
                    <a:pt x="4" y="617"/>
                  </a:cubicBezTo>
                  <a:cubicBezTo>
                    <a:pt x="7" y="632"/>
                    <a:pt x="7" y="646"/>
                    <a:pt x="11" y="657"/>
                  </a:cubicBezTo>
                  <a:lnTo>
                    <a:pt x="383" y="657"/>
                  </a:lnTo>
                  <a:cubicBezTo>
                    <a:pt x="383" y="642"/>
                    <a:pt x="379" y="632"/>
                    <a:pt x="379" y="621"/>
                  </a:cubicBezTo>
                  <a:lnTo>
                    <a:pt x="379" y="584"/>
                  </a:lnTo>
                  <a:cubicBezTo>
                    <a:pt x="379" y="555"/>
                    <a:pt x="383" y="526"/>
                    <a:pt x="390" y="497"/>
                  </a:cubicBezTo>
                  <a:cubicBezTo>
                    <a:pt x="398" y="464"/>
                    <a:pt x="409" y="435"/>
                    <a:pt x="427" y="409"/>
                  </a:cubicBezTo>
                  <a:cubicBezTo>
                    <a:pt x="449" y="380"/>
                    <a:pt x="474" y="354"/>
                    <a:pt x="514" y="336"/>
                  </a:cubicBezTo>
                  <a:cubicBezTo>
                    <a:pt x="551" y="322"/>
                    <a:pt x="598" y="311"/>
                    <a:pt x="660" y="311"/>
                  </a:cubicBezTo>
                  <a:cubicBezTo>
                    <a:pt x="718" y="311"/>
                    <a:pt x="762" y="318"/>
                    <a:pt x="799" y="333"/>
                  </a:cubicBezTo>
                  <a:cubicBezTo>
                    <a:pt x="831" y="351"/>
                    <a:pt x="857" y="369"/>
                    <a:pt x="875" y="395"/>
                  </a:cubicBezTo>
                  <a:cubicBezTo>
                    <a:pt x="893" y="420"/>
                    <a:pt x="904" y="442"/>
                    <a:pt x="908" y="467"/>
                  </a:cubicBezTo>
                  <a:cubicBezTo>
                    <a:pt x="915" y="493"/>
                    <a:pt x="915" y="515"/>
                    <a:pt x="915" y="537"/>
                  </a:cubicBezTo>
                  <a:cubicBezTo>
                    <a:pt x="915" y="581"/>
                    <a:pt x="908" y="621"/>
                    <a:pt x="886" y="653"/>
                  </a:cubicBezTo>
                  <a:cubicBezTo>
                    <a:pt x="864" y="690"/>
                    <a:pt x="839" y="719"/>
                    <a:pt x="806" y="748"/>
                  </a:cubicBezTo>
                  <a:cubicBezTo>
                    <a:pt x="773" y="777"/>
                    <a:pt x="740" y="803"/>
                    <a:pt x="704" y="832"/>
                  </a:cubicBezTo>
                  <a:cubicBezTo>
                    <a:pt x="667" y="861"/>
                    <a:pt x="635" y="890"/>
                    <a:pt x="602" y="927"/>
                  </a:cubicBezTo>
                  <a:cubicBezTo>
                    <a:pt x="573" y="963"/>
                    <a:pt x="543" y="1003"/>
                    <a:pt x="525" y="1051"/>
                  </a:cubicBezTo>
                  <a:cubicBezTo>
                    <a:pt x="503" y="1095"/>
                    <a:pt x="492" y="1153"/>
                    <a:pt x="492" y="1219"/>
                  </a:cubicBezTo>
                  <a:lnTo>
                    <a:pt x="492" y="1346"/>
                  </a:lnTo>
                  <a:lnTo>
                    <a:pt x="835" y="1346"/>
                  </a:lnTo>
                  <a:lnTo>
                    <a:pt x="835" y="1266"/>
                  </a:lnTo>
                  <a:cubicBezTo>
                    <a:pt x="835" y="1219"/>
                    <a:pt x="846" y="1175"/>
                    <a:pt x="872" y="1142"/>
                  </a:cubicBezTo>
                  <a:cubicBezTo>
                    <a:pt x="893" y="1105"/>
                    <a:pt x="926" y="1073"/>
                    <a:pt x="963" y="1044"/>
                  </a:cubicBezTo>
                  <a:cubicBezTo>
                    <a:pt x="999" y="1014"/>
                    <a:pt x="1039" y="985"/>
                    <a:pt x="1079" y="952"/>
                  </a:cubicBezTo>
                  <a:cubicBezTo>
                    <a:pt x="1123" y="923"/>
                    <a:pt x="1160" y="887"/>
                    <a:pt x="1200" y="847"/>
                  </a:cubicBezTo>
                  <a:cubicBezTo>
                    <a:pt x="1236" y="803"/>
                    <a:pt x="1265" y="756"/>
                    <a:pt x="1291" y="701"/>
                  </a:cubicBezTo>
                  <a:cubicBezTo>
                    <a:pt x="1313" y="646"/>
                    <a:pt x="1324" y="577"/>
                    <a:pt x="1324" y="500"/>
                  </a:cubicBezTo>
                  <a:cubicBezTo>
                    <a:pt x="1324" y="435"/>
                    <a:pt x="1316" y="376"/>
                    <a:pt x="1294" y="325"/>
                  </a:cubicBezTo>
                  <a:cubicBezTo>
                    <a:pt x="1276" y="271"/>
                    <a:pt x="1247" y="227"/>
                    <a:pt x="1211" y="187"/>
                  </a:cubicBezTo>
                  <a:cubicBezTo>
                    <a:pt x="1174" y="147"/>
                    <a:pt x="1130" y="110"/>
                    <a:pt x="1079" y="85"/>
                  </a:cubicBezTo>
                  <a:cubicBezTo>
                    <a:pt x="1028" y="56"/>
                    <a:pt x="966" y="34"/>
                    <a:pt x="901" y="23"/>
                  </a:cubicBezTo>
                  <a:cubicBezTo>
                    <a:pt x="835" y="8"/>
                    <a:pt x="766" y="1"/>
                    <a:pt x="689" y="1"/>
                  </a:cubicBezTo>
                  <a:close/>
                  <a:moveTo>
                    <a:pt x="470" y="1517"/>
                  </a:moveTo>
                  <a:lnTo>
                    <a:pt x="470" y="1900"/>
                  </a:lnTo>
                  <a:lnTo>
                    <a:pt x="857" y="1900"/>
                  </a:lnTo>
                  <a:lnTo>
                    <a:pt x="857" y="1517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2"/>
            <p:cNvSpPr/>
            <p:nvPr/>
          </p:nvSpPr>
          <p:spPr>
            <a:xfrm>
              <a:off x="2665725" y="1984150"/>
              <a:ext cx="224325" cy="2300"/>
            </a:xfrm>
            <a:custGeom>
              <a:rect b="b" l="l" r="r" t="t"/>
              <a:pathLst>
                <a:path extrusionOk="0" h="92" w="8973">
                  <a:moveTo>
                    <a:pt x="0" y="1"/>
                  </a:moveTo>
                  <a:lnTo>
                    <a:pt x="0" y="92"/>
                  </a:lnTo>
                  <a:lnTo>
                    <a:pt x="8973" y="92"/>
                  </a:lnTo>
                  <a:lnTo>
                    <a:pt x="8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2"/>
            <p:cNvSpPr/>
            <p:nvPr/>
          </p:nvSpPr>
          <p:spPr>
            <a:xfrm>
              <a:off x="2693525" y="1954075"/>
              <a:ext cx="196525" cy="2300"/>
            </a:xfrm>
            <a:custGeom>
              <a:rect b="b" l="l" r="r" t="t"/>
              <a:pathLst>
                <a:path extrusionOk="0" h="92" w="7861">
                  <a:moveTo>
                    <a:pt x="0" y="1"/>
                  </a:moveTo>
                  <a:lnTo>
                    <a:pt x="0" y="92"/>
                  </a:lnTo>
                  <a:lnTo>
                    <a:pt x="7861" y="92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9" name="Google Shape;1849;p62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850" name="Google Shape;1850;p6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851" name="Google Shape;1851;p6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6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6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6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6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6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6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6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6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6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6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6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3" name="Google Shape;1863;p6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63"/>
          <p:cNvSpPr txBox="1"/>
          <p:nvPr/>
        </p:nvSpPr>
        <p:spPr>
          <a:xfrm>
            <a:off x="4324949" y="1350000"/>
            <a:ext cx="963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¡A practicar!</a:t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869" name="Google Shape;1869;p63"/>
          <p:cNvGrpSpPr/>
          <p:nvPr/>
        </p:nvGrpSpPr>
        <p:grpSpPr>
          <a:xfrm>
            <a:off x="5859698" y="4828600"/>
            <a:ext cx="6568603" cy="4621399"/>
            <a:chOff x="12616253" y="4062668"/>
            <a:chExt cx="4520095" cy="3328819"/>
          </a:xfrm>
        </p:grpSpPr>
        <p:sp>
          <p:nvSpPr>
            <p:cNvPr id="1870" name="Google Shape;1870;p63"/>
            <p:cNvSpPr/>
            <p:nvPr/>
          </p:nvSpPr>
          <p:spPr>
            <a:xfrm>
              <a:off x="13221814" y="5007241"/>
              <a:ext cx="3127456" cy="1669069"/>
            </a:xfrm>
            <a:custGeom>
              <a:rect b="b" l="l" r="r" t="t"/>
              <a:pathLst>
                <a:path extrusionOk="0" h="23632" w="44281">
                  <a:moveTo>
                    <a:pt x="18419" y="0"/>
                  </a:moveTo>
                  <a:cubicBezTo>
                    <a:pt x="17957" y="0"/>
                    <a:pt x="17488" y="94"/>
                    <a:pt x="17038" y="292"/>
                  </a:cubicBezTo>
                  <a:cubicBezTo>
                    <a:pt x="16693" y="449"/>
                    <a:pt x="16380" y="669"/>
                    <a:pt x="16114" y="904"/>
                  </a:cubicBezTo>
                  <a:lnTo>
                    <a:pt x="0" y="904"/>
                  </a:lnTo>
                  <a:lnTo>
                    <a:pt x="0" y="14525"/>
                  </a:lnTo>
                  <a:cubicBezTo>
                    <a:pt x="0" y="15904"/>
                    <a:pt x="1113" y="17033"/>
                    <a:pt x="2508" y="17033"/>
                  </a:cubicBezTo>
                  <a:lnTo>
                    <a:pt x="15878" y="17033"/>
                  </a:lnTo>
                  <a:cubicBezTo>
                    <a:pt x="17273" y="17033"/>
                    <a:pt x="18402" y="15904"/>
                    <a:pt x="18402" y="14525"/>
                  </a:cubicBezTo>
                  <a:lnTo>
                    <a:pt x="18402" y="11923"/>
                  </a:lnTo>
                  <a:lnTo>
                    <a:pt x="22650" y="21578"/>
                  </a:lnTo>
                  <a:cubicBezTo>
                    <a:pt x="23214" y="22863"/>
                    <a:pt x="24468" y="23631"/>
                    <a:pt x="25800" y="23631"/>
                  </a:cubicBezTo>
                  <a:cubicBezTo>
                    <a:pt x="26208" y="23631"/>
                    <a:pt x="26631" y="23569"/>
                    <a:pt x="27039" y="23412"/>
                  </a:cubicBezTo>
                  <a:lnTo>
                    <a:pt x="41616" y="17816"/>
                  </a:lnTo>
                  <a:cubicBezTo>
                    <a:pt x="43387" y="17142"/>
                    <a:pt x="44280" y="15136"/>
                    <a:pt x="43591" y="13365"/>
                  </a:cubicBezTo>
                  <a:cubicBezTo>
                    <a:pt x="43069" y="11994"/>
                    <a:pt x="41750" y="11149"/>
                    <a:pt x="40359" y="11149"/>
                  </a:cubicBezTo>
                  <a:cubicBezTo>
                    <a:pt x="39953" y="11149"/>
                    <a:pt x="39540" y="11222"/>
                    <a:pt x="39139" y="11374"/>
                  </a:cubicBezTo>
                  <a:lnTo>
                    <a:pt x="27634" y="15794"/>
                  </a:lnTo>
                  <a:lnTo>
                    <a:pt x="21584" y="2064"/>
                  </a:lnTo>
                  <a:cubicBezTo>
                    <a:pt x="21014" y="773"/>
                    <a:pt x="19746" y="0"/>
                    <a:pt x="18419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3"/>
            <p:cNvSpPr/>
            <p:nvPr/>
          </p:nvSpPr>
          <p:spPr>
            <a:xfrm>
              <a:off x="16059137" y="5787817"/>
              <a:ext cx="1077211" cy="611210"/>
            </a:xfrm>
            <a:custGeom>
              <a:rect b="b" l="l" r="r" t="t"/>
              <a:pathLst>
                <a:path extrusionOk="0" h="8654" w="15252">
                  <a:moveTo>
                    <a:pt x="9633" y="0"/>
                  </a:moveTo>
                  <a:cubicBezTo>
                    <a:pt x="9597" y="0"/>
                    <a:pt x="9558" y="3"/>
                    <a:pt x="9515" y="9"/>
                  </a:cubicBezTo>
                  <a:cubicBezTo>
                    <a:pt x="9087" y="70"/>
                    <a:pt x="8072" y="90"/>
                    <a:pt x="6942" y="90"/>
                  </a:cubicBezTo>
                  <a:cubicBezTo>
                    <a:pt x="4886" y="90"/>
                    <a:pt x="2446" y="24"/>
                    <a:pt x="2446" y="24"/>
                  </a:cubicBezTo>
                  <a:lnTo>
                    <a:pt x="1" y="6984"/>
                  </a:lnTo>
                  <a:cubicBezTo>
                    <a:pt x="3376" y="8128"/>
                    <a:pt x="4770" y="8654"/>
                    <a:pt x="6731" y="8654"/>
                  </a:cubicBezTo>
                  <a:cubicBezTo>
                    <a:pt x="7511" y="8654"/>
                    <a:pt x="8380" y="8571"/>
                    <a:pt x="9499" y="8410"/>
                  </a:cubicBezTo>
                  <a:cubicBezTo>
                    <a:pt x="13433" y="7830"/>
                    <a:pt x="15252" y="4397"/>
                    <a:pt x="13010" y="4382"/>
                  </a:cubicBezTo>
                  <a:cubicBezTo>
                    <a:pt x="10753" y="4366"/>
                    <a:pt x="6521" y="2375"/>
                    <a:pt x="6521" y="2375"/>
                  </a:cubicBezTo>
                  <a:cubicBezTo>
                    <a:pt x="9137" y="1997"/>
                    <a:pt x="10615" y="0"/>
                    <a:pt x="96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3"/>
            <p:cNvSpPr/>
            <p:nvPr/>
          </p:nvSpPr>
          <p:spPr>
            <a:xfrm>
              <a:off x="16384590" y="5987622"/>
              <a:ext cx="235896" cy="332232"/>
            </a:xfrm>
            <a:custGeom>
              <a:rect b="b" l="l" r="r" t="t"/>
              <a:pathLst>
                <a:path extrusionOk="0" h="4704" w="3340">
                  <a:moveTo>
                    <a:pt x="2932" y="1"/>
                  </a:moveTo>
                  <a:cubicBezTo>
                    <a:pt x="2916" y="32"/>
                    <a:pt x="1459" y="3465"/>
                    <a:pt x="1" y="4311"/>
                  </a:cubicBezTo>
                  <a:lnTo>
                    <a:pt x="220" y="4703"/>
                  </a:lnTo>
                  <a:cubicBezTo>
                    <a:pt x="1819" y="3778"/>
                    <a:pt x="3277" y="314"/>
                    <a:pt x="3339" y="173"/>
                  </a:cubicBezTo>
                  <a:lnTo>
                    <a:pt x="2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3"/>
            <p:cNvSpPr/>
            <p:nvPr/>
          </p:nvSpPr>
          <p:spPr>
            <a:xfrm>
              <a:off x="16568363" y="6068491"/>
              <a:ext cx="457313" cy="141749"/>
            </a:xfrm>
            <a:custGeom>
              <a:rect b="b" l="l" r="r" t="t"/>
              <a:pathLst>
                <a:path extrusionOk="0" h="2007" w="6475">
                  <a:moveTo>
                    <a:pt x="189" y="0"/>
                  </a:moveTo>
                  <a:lnTo>
                    <a:pt x="1" y="392"/>
                  </a:lnTo>
                  <a:cubicBezTo>
                    <a:pt x="142" y="455"/>
                    <a:pt x="3386" y="1928"/>
                    <a:pt x="6459" y="2007"/>
                  </a:cubicBezTo>
                  <a:lnTo>
                    <a:pt x="6474" y="1568"/>
                  </a:lnTo>
                  <a:cubicBezTo>
                    <a:pt x="3480" y="1489"/>
                    <a:pt x="220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3"/>
            <p:cNvSpPr/>
            <p:nvPr/>
          </p:nvSpPr>
          <p:spPr>
            <a:xfrm>
              <a:off x="16518570" y="6161437"/>
              <a:ext cx="419598" cy="155098"/>
            </a:xfrm>
            <a:custGeom>
              <a:rect b="b" l="l" r="r" t="t"/>
              <a:pathLst>
                <a:path extrusionOk="0" h="2196" w="5941">
                  <a:moveTo>
                    <a:pt x="157" y="1"/>
                  </a:moveTo>
                  <a:lnTo>
                    <a:pt x="0" y="408"/>
                  </a:lnTo>
                  <a:cubicBezTo>
                    <a:pt x="16" y="424"/>
                    <a:pt x="47" y="440"/>
                    <a:pt x="110" y="455"/>
                  </a:cubicBezTo>
                  <a:cubicBezTo>
                    <a:pt x="1584" y="1114"/>
                    <a:pt x="4295" y="2195"/>
                    <a:pt x="5878" y="2195"/>
                  </a:cubicBezTo>
                  <a:lnTo>
                    <a:pt x="5941" y="2195"/>
                  </a:lnTo>
                  <a:lnTo>
                    <a:pt x="5941" y="1756"/>
                  </a:lnTo>
                  <a:cubicBezTo>
                    <a:pt x="5927" y="1757"/>
                    <a:pt x="5912" y="1757"/>
                    <a:pt x="5898" y="1757"/>
                  </a:cubicBezTo>
                  <a:cubicBezTo>
                    <a:pt x="4777" y="1757"/>
                    <a:pt x="2789" y="1162"/>
                    <a:pt x="283" y="64"/>
                  </a:cubicBezTo>
                  <a:cubicBezTo>
                    <a:pt x="220" y="32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3"/>
            <p:cNvSpPr/>
            <p:nvPr/>
          </p:nvSpPr>
          <p:spPr>
            <a:xfrm>
              <a:off x="16458819" y="6241175"/>
              <a:ext cx="313304" cy="148388"/>
            </a:xfrm>
            <a:custGeom>
              <a:rect b="b" l="l" r="r" t="t"/>
              <a:pathLst>
                <a:path extrusionOk="0" h="2101" w="4436">
                  <a:moveTo>
                    <a:pt x="204" y="0"/>
                  </a:moveTo>
                  <a:lnTo>
                    <a:pt x="0" y="377"/>
                  </a:lnTo>
                  <a:cubicBezTo>
                    <a:pt x="110" y="439"/>
                    <a:pt x="2774" y="1960"/>
                    <a:pt x="4405" y="2101"/>
                  </a:cubicBezTo>
                  <a:lnTo>
                    <a:pt x="4436" y="1662"/>
                  </a:lnTo>
                  <a:cubicBezTo>
                    <a:pt x="2915" y="1536"/>
                    <a:pt x="235" y="16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3"/>
            <p:cNvSpPr/>
            <p:nvPr/>
          </p:nvSpPr>
          <p:spPr>
            <a:xfrm>
              <a:off x="16267277" y="5947788"/>
              <a:ext cx="265771" cy="140690"/>
            </a:xfrm>
            <a:custGeom>
              <a:rect b="b" l="l" r="r" t="t"/>
              <a:pathLst>
                <a:path extrusionOk="0" h="1992" w="3763">
                  <a:moveTo>
                    <a:pt x="3386" y="1"/>
                  </a:moveTo>
                  <a:cubicBezTo>
                    <a:pt x="3344" y="71"/>
                    <a:pt x="2450" y="1557"/>
                    <a:pt x="737" y="1557"/>
                  </a:cubicBezTo>
                  <a:cubicBezTo>
                    <a:pt x="534" y="1557"/>
                    <a:pt x="320" y="1536"/>
                    <a:pt x="94" y="1490"/>
                  </a:cubicBezTo>
                  <a:lnTo>
                    <a:pt x="0" y="1913"/>
                  </a:lnTo>
                  <a:cubicBezTo>
                    <a:pt x="251" y="1976"/>
                    <a:pt x="502" y="1991"/>
                    <a:pt x="721" y="1991"/>
                  </a:cubicBezTo>
                  <a:cubicBezTo>
                    <a:pt x="2712" y="1991"/>
                    <a:pt x="3762" y="236"/>
                    <a:pt x="3762" y="220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3"/>
            <p:cNvSpPr/>
            <p:nvPr/>
          </p:nvSpPr>
          <p:spPr>
            <a:xfrm>
              <a:off x="15932926" y="5788594"/>
              <a:ext cx="337741" cy="492486"/>
            </a:xfrm>
            <a:custGeom>
              <a:rect b="b" l="l" r="r" t="t"/>
              <a:pathLst>
                <a:path extrusionOk="0" h="6973" w="4782">
                  <a:moveTo>
                    <a:pt x="3745" y="1"/>
                  </a:moveTo>
                  <a:cubicBezTo>
                    <a:pt x="2919" y="1"/>
                    <a:pt x="1216" y="93"/>
                    <a:pt x="1" y="781"/>
                  </a:cubicBezTo>
                  <a:lnTo>
                    <a:pt x="1788" y="6973"/>
                  </a:lnTo>
                  <a:lnTo>
                    <a:pt x="4781" y="499"/>
                  </a:lnTo>
                  <a:lnTo>
                    <a:pt x="4233" y="13"/>
                  </a:lnTo>
                  <a:cubicBezTo>
                    <a:pt x="4233" y="13"/>
                    <a:pt x="4048" y="1"/>
                    <a:pt x="3745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3"/>
            <p:cNvSpPr/>
            <p:nvPr/>
          </p:nvSpPr>
          <p:spPr>
            <a:xfrm>
              <a:off x="14044343" y="5404238"/>
              <a:ext cx="342120" cy="302286"/>
            </a:xfrm>
            <a:custGeom>
              <a:rect b="b" l="l" r="r" t="t"/>
              <a:pathLst>
                <a:path extrusionOk="0" h="4280" w="4844">
                  <a:moveTo>
                    <a:pt x="0" y="1"/>
                  </a:moveTo>
                  <a:lnTo>
                    <a:pt x="0" y="3230"/>
                  </a:lnTo>
                  <a:cubicBezTo>
                    <a:pt x="0" y="3809"/>
                    <a:pt x="471" y="4280"/>
                    <a:pt x="1051" y="4280"/>
                  </a:cubicBezTo>
                  <a:lnTo>
                    <a:pt x="3794" y="4280"/>
                  </a:lnTo>
                  <a:cubicBezTo>
                    <a:pt x="4373" y="4280"/>
                    <a:pt x="4844" y="3809"/>
                    <a:pt x="4844" y="3230"/>
                  </a:cubicBezTo>
                  <a:lnTo>
                    <a:pt x="484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3"/>
            <p:cNvSpPr/>
            <p:nvPr/>
          </p:nvSpPr>
          <p:spPr>
            <a:xfrm>
              <a:off x="14026616" y="5386511"/>
              <a:ext cx="377575" cy="337741"/>
            </a:xfrm>
            <a:custGeom>
              <a:rect b="b" l="l" r="r" t="t"/>
              <a:pathLst>
                <a:path extrusionOk="0" h="4782" w="5346">
                  <a:moveTo>
                    <a:pt x="4860" y="487"/>
                  </a:moveTo>
                  <a:lnTo>
                    <a:pt x="4860" y="3402"/>
                  </a:lnTo>
                  <a:cubicBezTo>
                    <a:pt x="4860" y="3888"/>
                    <a:pt x="4452" y="4296"/>
                    <a:pt x="3966" y="4296"/>
                  </a:cubicBezTo>
                  <a:lnTo>
                    <a:pt x="1380" y="4296"/>
                  </a:lnTo>
                  <a:cubicBezTo>
                    <a:pt x="894" y="4296"/>
                    <a:pt x="486" y="3888"/>
                    <a:pt x="486" y="3402"/>
                  </a:cubicBezTo>
                  <a:lnTo>
                    <a:pt x="486" y="487"/>
                  </a:lnTo>
                  <a:close/>
                  <a:moveTo>
                    <a:pt x="1" y="1"/>
                  </a:moveTo>
                  <a:lnTo>
                    <a:pt x="1" y="3402"/>
                  </a:lnTo>
                  <a:cubicBezTo>
                    <a:pt x="1" y="4155"/>
                    <a:pt x="612" y="4781"/>
                    <a:pt x="1380" y="4781"/>
                  </a:cubicBezTo>
                  <a:lnTo>
                    <a:pt x="3966" y="4781"/>
                  </a:lnTo>
                  <a:cubicBezTo>
                    <a:pt x="4734" y="4781"/>
                    <a:pt x="5346" y="4155"/>
                    <a:pt x="5346" y="3402"/>
                  </a:cubicBezTo>
                  <a:lnTo>
                    <a:pt x="534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3"/>
            <p:cNvSpPr/>
            <p:nvPr/>
          </p:nvSpPr>
          <p:spPr>
            <a:xfrm>
              <a:off x="14523693" y="5357766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0" y="7696"/>
                  </a:moveTo>
                  <a:lnTo>
                    <a:pt x="0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3"/>
            <p:cNvSpPr/>
            <p:nvPr/>
          </p:nvSpPr>
          <p:spPr>
            <a:xfrm>
              <a:off x="14505965" y="5357766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6" y="769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3"/>
            <p:cNvSpPr/>
            <p:nvPr/>
          </p:nvSpPr>
          <p:spPr>
            <a:xfrm>
              <a:off x="13366813" y="4073615"/>
              <a:ext cx="894568" cy="894497"/>
            </a:xfrm>
            <a:custGeom>
              <a:rect b="b" l="l" r="r" t="t"/>
              <a:pathLst>
                <a:path extrusionOk="0" h="12665" w="12666">
                  <a:moveTo>
                    <a:pt x="6333" y="0"/>
                  </a:moveTo>
                  <a:cubicBezTo>
                    <a:pt x="2838" y="0"/>
                    <a:pt x="1" y="2837"/>
                    <a:pt x="1" y="6333"/>
                  </a:cubicBezTo>
                  <a:cubicBezTo>
                    <a:pt x="1" y="8433"/>
                    <a:pt x="1020" y="10298"/>
                    <a:pt x="2603" y="11442"/>
                  </a:cubicBezTo>
                  <a:cubicBezTo>
                    <a:pt x="3653" y="12210"/>
                    <a:pt x="4938" y="12665"/>
                    <a:pt x="6333" y="12665"/>
                  </a:cubicBezTo>
                  <a:cubicBezTo>
                    <a:pt x="7712" y="12665"/>
                    <a:pt x="8982" y="12226"/>
                    <a:pt x="10017" y="11474"/>
                  </a:cubicBezTo>
                  <a:cubicBezTo>
                    <a:pt x="11615" y="10329"/>
                    <a:pt x="12666" y="8449"/>
                    <a:pt x="12666" y="6333"/>
                  </a:cubicBezTo>
                  <a:cubicBezTo>
                    <a:pt x="12666" y="2837"/>
                    <a:pt x="9828" y="0"/>
                    <a:pt x="63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3"/>
            <p:cNvSpPr/>
            <p:nvPr/>
          </p:nvSpPr>
          <p:spPr>
            <a:xfrm>
              <a:off x="13519580" y="4062668"/>
              <a:ext cx="586844" cy="120561"/>
            </a:xfrm>
            <a:custGeom>
              <a:rect b="b" l="l" r="r" t="t"/>
              <a:pathLst>
                <a:path extrusionOk="0" h="1707" w="8309">
                  <a:moveTo>
                    <a:pt x="4183" y="0"/>
                  </a:moveTo>
                  <a:cubicBezTo>
                    <a:pt x="1721" y="0"/>
                    <a:pt x="1" y="1707"/>
                    <a:pt x="1" y="1707"/>
                  </a:cubicBezTo>
                  <a:lnTo>
                    <a:pt x="8308" y="1707"/>
                  </a:lnTo>
                  <a:cubicBezTo>
                    <a:pt x="6830" y="427"/>
                    <a:pt x="5414" y="0"/>
                    <a:pt x="418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3"/>
            <p:cNvSpPr/>
            <p:nvPr/>
          </p:nvSpPr>
          <p:spPr>
            <a:xfrm>
              <a:off x="13580461" y="4425623"/>
              <a:ext cx="122962" cy="50993"/>
            </a:xfrm>
            <a:custGeom>
              <a:rect b="b" l="l" r="r" t="t"/>
              <a:pathLst>
                <a:path extrusionOk="0" h="722" w="1741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380" y="722"/>
                  </a:lnTo>
                  <a:cubicBezTo>
                    <a:pt x="1584" y="722"/>
                    <a:pt x="1741" y="549"/>
                    <a:pt x="1741" y="361"/>
                  </a:cubicBezTo>
                  <a:cubicBezTo>
                    <a:pt x="1741" y="157"/>
                    <a:pt x="1584" y="1"/>
                    <a:pt x="1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3"/>
            <p:cNvSpPr/>
            <p:nvPr/>
          </p:nvSpPr>
          <p:spPr>
            <a:xfrm>
              <a:off x="13920321" y="4425623"/>
              <a:ext cx="126282" cy="50993"/>
            </a:xfrm>
            <a:custGeom>
              <a:rect b="b" l="l" r="r" t="t"/>
              <a:pathLst>
                <a:path extrusionOk="0" h="722" w="1788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427" y="722"/>
                  </a:lnTo>
                  <a:cubicBezTo>
                    <a:pt x="1631" y="722"/>
                    <a:pt x="1788" y="549"/>
                    <a:pt x="1788" y="361"/>
                  </a:cubicBezTo>
                  <a:cubicBezTo>
                    <a:pt x="1788" y="157"/>
                    <a:pt x="1631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3"/>
            <p:cNvSpPr/>
            <p:nvPr/>
          </p:nvSpPr>
          <p:spPr>
            <a:xfrm>
              <a:off x="13548396" y="4588349"/>
              <a:ext cx="528082" cy="379764"/>
            </a:xfrm>
            <a:custGeom>
              <a:rect b="b" l="l" r="r" t="t"/>
              <a:pathLst>
                <a:path extrusionOk="0" h="5377" w="7477">
                  <a:moveTo>
                    <a:pt x="3746" y="1"/>
                  </a:moveTo>
                  <a:cubicBezTo>
                    <a:pt x="1677" y="1"/>
                    <a:pt x="0" y="1678"/>
                    <a:pt x="0" y="3731"/>
                  </a:cubicBezTo>
                  <a:cubicBezTo>
                    <a:pt x="0" y="3872"/>
                    <a:pt x="16" y="4029"/>
                    <a:pt x="32" y="4154"/>
                  </a:cubicBezTo>
                  <a:cubicBezTo>
                    <a:pt x="1082" y="4922"/>
                    <a:pt x="2367" y="5377"/>
                    <a:pt x="3762" y="5377"/>
                  </a:cubicBezTo>
                  <a:cubicBezTo>
                    <a:pt x="5141" y="5377"/>
                    <a:pt x="6411" y="4938"/>
                    <a:pt x="7446" y="4186"/>
                  </a:cubicBezTo>
                  <a:cubicBezTo>
                    <a:pt x="7477" y="4045"/>
                    <a:pt x="7477" y="3888"/>
                    <a:pt x="7477" y="3731"/>
                  </a:cubicBezTo>
                  <a:cubicBezTo>
                    <a:pt x="7477" y="1678"/>
                    <a:pt x="5800" y="1"/>
                    <a:pt x="3746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3"/>
            <p:cNvSpPr/>
            <p:nvPr/>
          </p:nvSpPr>
          <p:spPr>
            <a:xfrm>
              <a:off x="13718891" y="4678540"/>
              <a:ext cx="190482" cy="79244"/>
            </a:xfrm>
            <a:custGeom>
              <a:rect b="b" l="l" r="r" t="t"/>
              <a:pathLst>
                <a:path extrusionOk="0" h="1122" w="2697">
                  <a:moveTo>
                    <a:pt x="2278" y="1"/>
                  </a:moveTo>
                  <a:cubicBezTo>
                    <a:pt x="2216" y="1"/>
                    <a:pt x="2155" y="18"/>
                    <a:pt x="2100" y="56"/>
                  </a:cubicBezTo>
                  <a:cubicBezTo>
                    <a:pt x="1597" y="368"/>
                    <a:pt x="874" y="404"/>
                    <a:pt x="554" y="404"/>
                  </a:cubicBezTo>
                  <a:cubicBezTo>
                    <a:pt x="456" y="404"/>
                    <a:pt x="396" y="401"/>
                    <a:pt x="392" y="401"/>
                  </a:cubicBezTo>
                  <a:cubicBezTo>
                    <a:pt x="188" y="401"/>
                    <a:pt x="31" y="542"/>
                    <a:pt x="16" y="746"/>
                  </a:cubicBezTo>
                  <a:cubicBezTo>
                    <a:pt x="0" y="934"/>
                    <a:pt x="157" y="1106"/>
                    <a:pt x="345" y="1106"/>
                  </a:cubicBezTo>
                  <a:cubicBezTo>
                    <a:pt x="361" y="1122"/>
                    <a:pt x="423" y="1122"/>
                    <a:pt x="533" y="1122"/>
                  </a:cubicBezTo>
                  <a:cubicBezTo>
                    <a:pt x="925" y="1122"/>
                    <a:pt x="1818" y="1075"/>
                    <a:pt x="2477" y="652"/>
                  </a:cubicBezTo>
                  <a:cubicBezTo>
                    <a:pt x="2633" y="558"/>
                    <a:pt x="2696" y="338"/>
                    <a:pt x="2586" y="166"/>
                  </a:cubicBezTo>
                  <a:cubicBezTo>
                    <a:pt x="2515" y="63"/>
                    <a:pt x="2396" y="1"/>
                    <a:pt x="2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3"/>
            <p:cNvSpPr/>
            <p:nvPr/>
          </p:nvSpPr>
          <p:spPr>
            <a:xfrm>
              <a:off x="14212578" y="4401256"/>
              <a:ext cx="203760" cy="203760"/>
            </a:xfrm>
            <a:custGeom>
              <a:rect b="b" l="l" r="r" t="t"/>
              <a:pathLst>
                <a:path extrusionOk="0" h="2885" w="2885">
                  <a:moveTo>
                    <a:pt x="1443" y="1"/>
                  </a:moveTo>
                  <a:cubicBezTo>
                    <a:pt x="643" y="1"/>
                    <a:pt x="1" y="643"/>
                    <a:pt x="1" y="1443"/>
                  </a:cubicBezTo>
                  <a:cubicBezTo>
                    <a:pt x="1" y="2242"/>
                    <a:pt x="643" y="2885"/>
                    <a:pt x="1443" y="2885"/>
                  </a:cubicBezTo>
                  <a:cubicBezTo>
                    <a:pt x="2242" y="2885"/>
                    <a:pt x="2885" y="2242"/>
                    <a:pt x="2885" y="1443"/>
                  </a:cubicBezTo>
                  <a:cubicBezTo>
                    <a:pt x="2885" y="643"/>
                    <a:pt x="2242" y="1"/>
                    <a:pt x="1443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3"/>
            <p:cNvSpPr/>
            <p:nvPr/>
          </p:nvSpPr>
          <p:spPr>
            <a:xfrm>
              <a:off x="13208536" y="4401256"/>
              <a:ext cx="204820" cy="203760"/>
            </a:xfrm>
            <a:custGeom>
              <a:rect b="b" l="l" r="r" t="t"/>
              <a:pathLst>
                <a:path extrusionOk="0" h="2885" w="2900">
                  <a:moveTo>
                    <a:pt x="1442" y="1"/>
                  </a:moveTo>
                  <a:cubicBezTo>
                    <a:pt x="659" y="1"/>
                    <a:pt x="0" y="643"/>
                    <a:pt x="0" y="1443"/>
                  </a:cubicBezTo>
                  <a:cubicBezTo>
                    <a:pt x="0" y="2242"/>
                    <a:pt x="659" y="2885"/>
                    <a:pt x="1442" y="2885"/>
                  </a:cubicBezTo>
                  <a:cubicBezTo>
                    <a:pt x="2242" y="2885"/>
                    <a:pt x="2900" y="2242"/>
                    <a:pt x="2900" y="1443"/>
                  </a:cubicBezTo>
                  <a:cubicBezTo>
                    <a:pt x="2900" y="643"/>
                    <a:pt x="2242" y="1"/>
                    <a:pt x="1442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3"/>
            <p:cNvSpPr/>
            <p:nvPr/>
          </p:nvSpPr>
          <p:spPr>
            <a:xfrm>
              <a:off x="14215898" y="5978794"/>
              <a:ext cx="1688350" cy="1180186"/>
            </a:xfrm>
            <a:custGeom>
              <a:rect b="b" l="l" r="r" t="t"/>
              <a:pathLst>
                <a:path extrusionOk="0" h="16710" w="23905">
                  <a:moveTo>
                    <a:pt x="1020" y="1"/>
                  </a:moveTo>
                  <a:cubicBezTo>
                    <a:pt x="455" y="1"/>
                    <a:pt x="1" y="455"/>
                    <a:pt x="1" y="1019"/>
                  </a:cubicBezTo>
                  <a:lnTo>
                    <a:pt x="1" y="15691"/>
                  </a:lnTo>
                  <a:cubicBezTo>
                    <a:pt x="1" y="16255"/>
                    <a:pt x="455" y="16709"/>
                    <a:pt x="1020" y="16709"/>
                  </a:cubicBezTo>
                  <a:lnTo>
                    <a:pt x="22885" y="16709"/>
                  </a:lnTo>
                  <a:cubicBezTo>
                    <a:pt x="23450" y="16709"/>
                    <a:pt x="23904" y="16255"/>
                    <a:pt x="23904" y="15691"/>
                  </a:cubicBezTo>
                  <a:lnTo>
                    <a:pt x="23904" y="1019"/>
                  </a:lnTo>
                  <a:cubicBezTo>
                    <a:pt x="23904" y="455"/>
                    <a:pt x="23450" y="1"/>
                    <a:pt x="22885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3"/>
            <p:cNvSpPr/>
            <p:nvPr/>
          </p:nvSpPr>
          <p:spPr>
            <a:xfrm>
              <a:off x="14215898" y="7245288"/>
              <a:ext cx="1688350" cy="146199"/>
            </a:xfrm>
            <a:custGeom>
              <a:rect b="b" l="l" r="r" t="t"/>
              <a:pathLst>
                <a:path extrusionOk="0" h="2070" w="23905">
                  <a:moveTo>
                    <a:pt x="1" y="0"/>
                  </a:moveTo>
                  <a:lnTo>
                    <a:pt x="1" y="1176"/>
                  </a:lnTo>
                  <a:cubicBezTo>
                    <a:pt x="1" y="1661"/>
                    <a:pt x="393" y="2069"/>
                    <a:pt x="894" y="2069"/>
                  </a:cubicBezTo>
                  <a:lnTo>
                    <a:pt x="23011" y="2069"/>
                  </a:lnTo>
                  <a:cubicBezTo>
                    <a:pt x="23512" y="2069"/>
                    <a:pt x="23904" y="1661"/>
                    <a:pt x="23904" y="1176"/>
                  </a:cubicBezTo>
                  <a:lnTo>
                    <a:pt x="23904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3"/>
            <p:cNvSpPr/>
            <p:nvPr/>
          </p:nvSpPr>
          <p:spPr>
            <a:xfrm>
              <a:off x="14955440" y="6463652"/>
              <a:ext cx="209269" cy="210470"/>
            </a:xfrm>
            <a:custGeom>
              <a:rect b="b" l="l" r="r" t="t"/>
              <a:pathLst>
                <a:path extrusionOk="0" h="2980" w="2963">
                  <a:moveTo>
                    <a:pt x="1474" y="1"/>
                  </a:moveTo>
                  <a:cubicBezTo>
                    <a:pt x="659" y="1"/>
                    <a:pt x="0" y="675"/>
                    <a:pt x="0" y="1490"/>
                  </a:cubicBezTo>
                  <a:cubicBezTo>
                    <a:pt x="0" y="2305"/>
                    <a:pt x="659" y="2979"/>
                    <a:pt x="1474" y="2979"/>
                  </a:cubicBezTo>
                  <a:cubicBezTo>
                    <a:pt x="2304" y="2979"/>
                    <a:pt x="2963" y="2305"/>
                    <a:pt x="2963" y="1490"/>
                  </a:cubicBezTo>
                  <a:cubicBezTo>
                    <a:pt x="2963" y="675"/>
                    <a:pt x="2304" y="1"/>
                    <a:pt x="147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3"/>
            <p:cNvSpPr/>
            <p:nvPr/>
          </p:nvSpPr>
          <p:spPr>
            <a:xfrm>
              <a:off x="12616253" y="5050747"/>
              <a:ext cx="1572027" cy="2105688"/>
            </a:xfrm>
            <a:custGeom>
              <a:rect b="b" l="l" r="r" t="t"/>
              <a:pathLst>
                <a:path extrusionOk="0" h="29814" w="22258">
                  <a:moveTo>
                    <a:pt x="8043" y="0"/>
                  </a:moveTo>
                  <a:cubicBezTo>
                    <a:pt x="6540" y="0"/>
                    <a:pt x="5163" y="993"/>
                    <a:pt x="4734" y="2513"/>
                  </a:cubicBezTo>
                  <a:lnTo>
                    <a:pt x="377" y="18062"/>
                  </a:lnTo>
                  <a:cubicBezTo>
                    <a:pt x="0" y="19442"/>
                    <a:pt x="502" y="20884"/>
                    <a:pt x="1615" y="21730"/>
                  </a:cubicBezTo>
                  <a:cubicBezTo>
                    <a:pt x="1772" y="21856"/>
                    <a:pt x="1960" y="21965"/>
                    <a:pt x="2148" y="22075"/>
                  </a:cubicBezTo>
                  <a:lnTo>
                    <a:pt x="16772" y="29442"/>
                  </a:lnTo>
                  <a:cubicBezTo>
                    <a:pt x="17268" y="29694"/>
                    <a:pt x="17797" y="29814"/>
                    <a:pt x="18320" y="29814"/>
                  </a:cubicBezTo>
                  <a:cubicBezTo>
                    <a:pt x="19580" y="29814"/>
                    <a:pt x="20797" y="29118"/>
                    <a:pt x="21396" y="27921"/>
                  </a:cubicBezTo>
                  <a:cubicBezTo>
                    <a:pt x="22258" y="26229"/>
                    <a:pt x="21568" y="24144"/>
                    <a:pt x="19876" y="23298"/>
                  </a:cubicBezTo>
                  <a:lnTo>
                    <a:pt x="7791" y="17185"/>
                  </a:lnTo>
                  <a:lnTo>
                    <a:pt x="11380" y="4379"/>
                  </a:lnTo>
                  <a:cubicBezTo>
                    <a:pt x="11882" y="2545"/>
                    <a:pt x="10816" y="632"/>
                    <a:pt x="8982" y="131"/>
                  </a:cubicBezTo>
                  <a:cubicBezTo>
                    <a:pt x="8668" y="43"/>
                    <a:pt x="8353" y="0"/>
                    <a:pt x="804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3"/>
            <p:cNvSpPr/>
            <p:nvPr/>
          </p:nvSpPr>
          <p:spPr>
            <a:xfrm>
              <a:off x="13811837" y="6669602"/>
              <a:ext cx="1129263" cy="683250"/>
            </a:xfrm>
            <a:custGeom>
              <a:rect b="b" l="l" r="r" t="t"/>
              <a:pathLst>
                <a:path extrusionOk="0" h="9674" w="15989">
                  <a:moveTo>
                    <a:pt x="3151" y="0"/>
                  </a:moveTo>
                  <a:lnTo>
                    <a:pt x="1" y="7054"/>
                  </a:lnTo>
                  <a:cubicBezTo>
                    <a:pt x="1666" y="8386"/>
                    <a:pt x="5868" y="9673"/>
                    <a:pt x="8506" y="9673"/>
                  </a:cubicBezTo>
                  <a:cubicBezTo>
                    <a:pt x="8972" y="9673"/>
                    <a:pt x="9389" y="9633"/>
                    <a:pt x="9734" y="9546"/>
                  </a:cubicBezTo>
                  <a:cubicBezTo>
                    <a:pt x="12039" y="8950"/>
                    <a:pt x="15989" y="4750"/>
                    <a:pt x="14264" y="4515"/>
                  </a:cubicBezTo>
                  <a:cubicBezTo>
                    <a:pt x="12540" y="4279"/>
                    <a:pt x="9170" y="2978"/>
                    <a:pt x="9170" y="2978"/>
                  </a:cubicBezTo>
                  <a:cubicBezTo>
                    <a:pt x="9170" y="2978"/>
                    <a:pt x="15565" y="1944"/>
                    <a:pt x="11756" y="1693"/>
                  </a:cubicBezTo>
                  <a:cubicBezTo>
                    <a:pt x="7963" y="1427"/>
                    <a:pt x="3151" y="0"/>
                    <a:pt x="3151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3"/>
            <p:cNvSpPr/>
            <p:nvPr/>
          </p:nvSpPr>
          <p:spPr>
            <a:xfrm>
              <a:off x="14386393" y="7030509"/>
              <a:ext cx="417409" cy="107424"/>
            </a:xfrm>
            <a:custGeom>
              <a:rect b="b" l="l" r="r" t="t"/>
              <a:pathLst>
                <a:path extrusionOk="0" h="1521" w="5910">
                  <a:moveTo>
                    <a:pt x="252" y="0"/>
                  </a:moveTo>
                  <a:lnTo>
                    <a:pt x="1" y="580"/>
                  </a:lnTo>
                  <a:cubicBezTo>
                    <a:pt x="1929" y="1380"/>
                    <a:pt x="5659" y="1505"/>
                    <a:pt x="5816" y="1521"/>
                  </a:cubicBezTo>
                  <a:lnTo>
                    <a:pt x="5910" y="909"/>
                  </a:lnTo>
                  <a:cubicBezTo>
                    <a:pt x="5863" y="909"/>
                    <a:pt x="2101" y="768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3"/>
            <p:cNvSpPr/>
            <p:nvPr/>
          </p:nvSpPr>
          <p:spPr>
            <a:xfrm>
              <a:off x="14265761" y="7154461"/>
              <a:ext cx="462822" cy="85389"/>
            </a:xfrm>
            <a:custGeom>
              <a:rect b="b" l="l" r="r" t="t"/>
              <a:pathLst>
                <a:path extrusionOk="0" h="1209" w="6553">
                  <a:moveTo>
                    <a:pt x="267" y="1"/>
                  </a:moveTo>
                  <a:lnTo>
                    <a:pt x="0" y="565"/>
                  </a:lnTo>
                  <a:cubicBezTo>
                    <a:pt x="1158" y="1055"/>
                    <a:pt x="2772" y="1208"/>
                    <a:pt x="4109" y="1208"/>
                  </a:cubicBezTo>
                  <a:cubicBezTo>
                    <a:pt x="5252" y="1208"/>
                    <a:pt x="6192" y="1097"/>
                    <a:pt x="6474" y="988"/>
                  </a:cubicBezTo>
                  <a:cubicBezTo>
                    <a:pt x="6521" y="988"/>
                    <a:pt x="6536" y="973"/>
                    <a:pt x="6552" y="957"/>
                  </a:cubicBezTo>
                  <a:lnTo>
                    <a:pt x="6380" y="737"/>
                  </a:lnTo>
                  <a:lnTo>
                    <a:pt x="6333" y="440"/>
                  </a:lnTo>
                  <a:cubicBezTo>
                    <a:pt x="6141" y="478"/>
                    <a:pt x="5212" y="591"/>
                    <a:pt x="4056" y="591"/>
                  </a:cubicBezTo>
                  <a:cubicBezTo>
                    <a:pt x="2844" y="591"/>
                    <a:pt x="1383" y="466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3"/>
            <p:cNvSpPr/>
            <p:nvPr/>
          </p:nvSpPr>
          <p:spPr>
            <a:xfrm>
              <a:off x="14204880" y="7251927"/>
              <a:ext cx="421858" cy="81080"/>
            </a:xfrm>
            <a:custGeom>
              <a:rect b="b" l="l" r="r" t="t"/>
              <a:pathLst>
                <a:path extrusionOk="0" h="1148" w="5973">
                  <a:moveTo>
                    <a:pt x="282" y="0"/>
                  </a:moveTo>
                  <a:lnTo>
                    <a:pt x="0" y="564"/>
                  </a:lnTo>
                  <a:cubicBezTo>
                    <a:pt x="945" y="1006"/>
                    <a:pt x="2046" y="1148"/>
                    <a:pt x="3045" y="1148"/>
                  </a:cubicBezTo>
                  <a:cubicBezTo>
                    <a:pt x="4384" y="1148"/>
                    <a:pt x="5537" y="894"/>
                    <a:pt x="5878" y="768"/>
                  </a:cubicBezTo>
                  <a:cubicBezTo>
                    <a:pt x="5925" y="752"/>
                    <a:pt x="5956" y="737"/>
                    <a:pt x="5972" y="737"/>
                  </a:cubicBezTo>
                  <a:lnTo>
                    <a:pt x="5816" y="434"/>
                  </a:lnTo>
                  <a:lnTo>
                    <a:pt x="5721" y="204"/>
                  </a:lnTo>
                  <a:cubicBezTo>
                    <a:pt x="5514" y="303"/>
                    <a:pt x="4428" y="543"/>
                    <a:pt x="3150" y="543"/>
                  </a:cubicBezTo>
                  <a:cubicBezTo>
                    <a:pt x="2208" y="543"/>
                    <a:pt x="1160" y="41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3"/>
            <p:cNvSpPr/>
            <p:nvPr/>
          </p:nvSpPr>
          <p:spPr>
            <a:xfrm>
              <a:off x="13294843" y="5321251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1" y="7696"/>
                  </a:moveTo>
                  <a:lnTo>
                    <a:pt x="1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3"/>
            <p:cNvSpPr/>
            <p:nvPr/>
          </p:nvSpPr>
          <p:spPr>
            <a:xfrm>
              <a:off x="13278245" y="5321251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7" y="7696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0" name="Google Shape;1900;p63"/>
          <p:cNvGrpSpPr/>
          <p:nvPr/>
        </p:nvGrpSpPr>
        <p:grpSpPr>
          <a:xfrm>
            <a:off x="9331363" y="4128016"/>
            <a:ext cx="3086776" cy="2783898"/>
            <a:chOff x="15005232" y="3558033"/>
            <a:chExt cx="2124124" cy="2005257"/>
          </a:xfrm>
        </p:grpSpPr>
        <p:sp>
          <p:nvSpPr>
            <p:cNvPr id="1901" name="Google Shape;1901;p63"/>
            <p:cNvSpPr/>
            <p:nvPr/>
          </p:nvSpPr>
          <p:spPr>
            <a:xfrm>
              <a:off x="15914139" y="3572088"/>
              <a:ext cx="1215217" cy="601464"/>
            </a:xfrm>
            <a:custGeom>
              <a:rect b="b" l="l" r="r" t="t"/>
              <a:pathLst>
                <a:path extrusionOk="0" h="8516" w="17206">
                  <a:moveTo>
                    <a:pt x="4797" y="1"/>
                  </a:moveTo>
                  <a:cubicBezTo>
                    <a:pt x="3950" y="142"/>
                    <a:pt x="2195" y="675"/>
                    <a:pt x="2195" y="675"/>
                  </a:cubicBezTo>
                  <a:cubicBezTo>
                    <a:pt x="0" y="3041"/>
                    <a:pt x="3370" y="6913"/>
                    <a:pt x="7461" y="8026"/>
                  </a:cubicBezTo>
                  <a:cubicBezTo>
                    <a:pt x="8703" y="8370"/>
                    <a:pt x="9804" y="8516"/>
                    <a:pt x="10762" y="8516"/>
                  </a:cubicBezTo>
                  <a:cubicBezTo>
                    <a:pt x="12948" y="8516"/>
                    <a:pt x="14384" y="7755"/>
                    <a:pt x="15016" y="6850"/>
                  </a:cubicBezTo>
                  <a:cubicBezTo>
                    <a:pt x="17205" y="3684"/>
                    <a:pt x="15617" y="735"/>
                    <a:pt x="11353" y="735"/>
                  </a:cubicBezTo>
                  <a:cubicBezTo>
                    <a:pt x="11037" y="735"/>
                    <a:pt x="10706" y="751"/>
                    <a:pt x="10361" y="784"/>
                  </a:cubicBezTo>
                  <a:cubicBezTo>
                    <a:pt x="9917" y="827"/>
                    <a:pt x="9495" y="845"/>
                    <a:pt x="9096" y="845"/>
                  </a:cubicBezTo>
                  <a:cubicBezTo>
                    <a:pt x="6403" y="845"/>
                    <a:pt x="4797" y="1"/>
                    <a:pt x="4797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3"/>
            <p:cNvSpPr/>
            <p:nvPr/>
          </p:nvSpPr>
          <p:spPr>
            <a:xfrm>
              <a:off x="16404507" y="3825641"/>
              <a:ext cx="58762" cy="59821"/>
            </a:xfrm>
            <a:custGeom>
              <a:rect b="b" l="l" r="r" t="t"/>
              <a:pathLst>
                <a:path extrusionOk="0" h="847" w="832">
                  <a:moveTo>
                    <a:pt x="424" y="0"/>
                  </a:moveTo>
                  <a:cubicBezTo>
                    <a:pt x="189" y="0"/>
                    <a:pt x="1" y="188"/>
                    <a:pt x="1" y="423"/>
                  </a:cubicBezTo>
                  <a:cubicBezTo>
                    <a:pt x="1" y="658"/>
                    <a:pt x="189" y="846"/>
                    <a:pt x="424" y="846"/>
                  </a:cubicBezTo>
                  <a:cubicBezTo>
                    <a:pt x="644" y="846"/>
                    <a:pt x="832" y="658"/>
                    <a:pt x="832" y="423"/>
                  </a:cubicBezTo>
                  <a:cubicBezTo>
                    <a:pt x="832" y="188"/>
                    <a:pt x="644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3"/>
            <p:cNvSpPr/>
            <p:nvPr/>
          </p:nvSpPr>
          <p:spPr>
            <a:xfrm>
              <a:off x="15469114" y="4137038"/>
              <a:ext cx="502656" cy="574272"/>
            </a:xfrm>
            <a:custGeom>
              <a:rect b="b" l="l" r="r" t="t"/>
              <a:pathLst>
                <a:path extrusionOk="0" h="8131" w="7117">
                  <a:moveTo>
                    <a:pt x="4061" y="0"/>
                  </a:moveTo>
                  <a:cubicBezTo>
                    <a:pt x="2917" y="0"/>
                    <a:pt x="1851" y="734"/>
                    <a:pt x="1474" y="1892"/>
                  </a:cubicBezTo>
                  <a:lnTo>
                    <a:pt x="0" y="6453"/>
                  </a:lnTo>
                  <a:lnTo>
                    <a:pt x="5173" y="8130"/>
                  </a:lnTo>
                  <a:lnTo>
                    <a:pt x="6662" y="3569"/>
                  </a:lnTo>
                  <a:cubicBezTo>
                    <a:pt x="7116" y="2143"/>
                    <a:pt x="6333" y="607"/>
                    <a:pt x="4906" y="137"/>
                  </a:cubicBezTo>
                  <a:cubicBezTo>
                    <a:pt x="4626" y="44"/>
                    <a:pt x="4341" y="0"/>
                    <a:pt x="4061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63"/>
            <p:cNvSpPr/>
            <p:nvPr/>
          </p:nvSpPr>
          <p:spPr>
            <a:xfrm>
              <a:off x="15753602" y="4138875"/>
              <a:ext cx="874651" cy="810451"/>
            </a:xfrm>
            <a:custGeom>
              <a:rect b="b" l="l" r="r" t="t"/>
              <a:pathLst>
                <a:path extrusionOk="0" h="11475" w="12384">
                  <a:moveTo>
                    <a:pt x="0" y="1"/>
                  </a:moveTo>
                  <a:lnTo>
                    <a:pt x="0" y="9217"/>
                  </a:lnTo>
                  <a:cubicBezTo>
                    <a:pt x="0" y="10471"/>
                    <a:pt x="1019" y="11474"/>
                    <a:pt x="2258" y="11474"/>
                  </a:cubicBezTo>
                  <a:lnTo>
                    <a:pt x="10126" y="11474"/>
                  </a:lnTo>
                  <a:cubicBezTo>
                    <a:pt x="11380" y="11474"/>
                    <a:pt x="12383" y="10471"/>
                    <a:pt x="12383" y="9217"/>
                  </a:cubicBezTo>
                  <a:lnTo>
                    <a:pt x="12383" y="1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3"/>
            <p:cNvSpPr/>
            <p:nvPr/>
          </p:nvSpPr>
          <p:spPr>
            <a:xfrm>
              <a:off x="15753602" y="4402386"/>
              <a:ext cx="29946" cy="320013"/>
            </a:xfrm>
            <a:custGeom>
              <a:rect b="b" l="l" r="r" t="t"/>
              <a:pathLst>
                <a:path extrusionOk="0" h="4531" w="424">
                  <a:moveTo>
                    <a:pt x="16" y="0"/>
                  </a:moveTo>
                  <a:lnTo>
                    <a:pt x="0" y="4530"/>
                  </a:lnTo>
                  <a:lnTo>
                    <a:pt x="408" y="453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3"/>
            <p:cNvSpPr/>
            <p:nvPr/>
          </p:nvSpPr>
          <p:spPr>
            <a:xfrm>
              <a:off x="16374631" y="3869925"/>
              <a:ext cx="58762" cy="58691"/>
            </a:xfrm>
            <a:custGeom>
              <a:rect b="b" l="l" r="r" t="t"/>
              <a:pathLst>
                <a:path extrusionOk="0" h="831" w="832">
                  <a:moveTo>
                    <a:pt x="408" y="0"/>
                  </a:moveTo>
                  <a:cubicBezTo>
                    <a:pt x="189" y="0"/>
                    <a:pt x="1" y="188"/>
                    <a:pt x="1" y="408"/>
                  </a:cubicBezTo>
                  <a:cubicBezTo>
                    <a:pt x="1" y="643"/>
                    <a:pt x="189" y="831"/>
                    <a:pt x="408" y="831"/>
                  </a:cubicBezTo>
                  <a:cubicBezTo>
                    <a:pt x="643" y="831"/>
                    <a:pt x="832" y="643"/>
                    <a:pt x="832" y="408"/>
                  </a:cubicBezTo>
                  <a:cubicBezTo>
                    <a:pt x="832" y="188"/>
                    <a:pt x="643" y="0"/>
                    <a:pt x="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3"/>
            <p:cNvSpPr/>
            <p:nvPr/>
          </p:nvSpPr>
          <p:spPr>
            <a:xfrm>
              <a:off x="15005232" y="4587219"/>
              <a:ext cx="1045146" cy="730783"/>
            </a:xfrm>
            <a:custGeom>
              <a:rect b="b" l="l" r="r" t="t"/>
              <a:pathLst>
                <a:path extrusionOk="0" h="10347" w="14798">
                  <a:moveTo>
                    <a:pt x="628" y="1"/>
                  </a:moveTo>
                  <a:cubicBezTo>
                    <a:pt x="267" y="1"/>
                    <a:pt x="1" y="283"/>
                    <a:pt x="1" y="628"/>
                  </a:cubicBezTo>
                  <a:lnTo>
                    <a:pt x="1" y="9719"/>
                  </a:lnTo>
                  <a:cubicBezTo>
                    <a:pt x="1" y="10064"/>
                    <a:pt x="267" y="10346"/>
                    <a:pt x="628" y="10346"/>
                  </a:cubicBezTo>
                  <a:lnTo>
                    <a:pt x="14170" y="10346"/>
                  </a:lnTo>
                  <a:cubicBezTo>
                    <a:pt x="14531" y="10346"/>
                    <a:pt x="14797" y="10064"/>
                    <a:pt x="14797" y="9719"/>
                  </a:cubicBezTo>
                  <a:lnTo>
                    <a:pt x="14797" y="628"/>
                  </a:lnTo>
                  <a:cubicBezTo>
                    <a:pt x="14797" y="283"/>
                    <a:pt x="14531" y="1"/>
                    <a:pt x="14170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3"/>
            <p:cNvSpPr/>
            <p:nvPr/>
          </p:nvSpPr>
          <p:spPr>
            <a:xfrm>
              <a:off x="15005232" y="5372174"/>
              <a:ext cx="1046205" cy="89697"/>
            </a:xfrm>
            <a:custGeom>
              <a:rect b="b" l="l" r="r" t="t"/>
              <a:pathLst>
                <a:path extrusionOk="0" h="1270" w="14813">
                  <a:moveTo>
                    <a:pt x="1" y="0"/>
                  </a:moveTo>
                  <a:lnTo>
                    <a:pt x="1" y="721"/>
                  </a:lnTo>
                  <a:cubicBezTo>
                    <a:pt x="1" y="1019"/>
                    <a:pt x="236" y="1270"/>
                    <a:pt x="549" y="1270"/>
                  </a:cubicBezTo>
                  <a:lnTo>
                    <a:pt x="14249" y="1270"/>
                  </a:lnTo>
                  <a:cubicBezTo>
                    <a:pt x="14562" y="1270"/>
                    <a:pt x="14813" y="1019"/>
                    <a:pt x="14813" y="721"/>
                  </a:cubicBezTo>
                  <a:lnTo>
                    <a:pt x="14813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3"/>
            <p:cNvSpPr/>
            <p:nvPr/>
          </p:nvSpPr>
          <p:spPr>
            <a:xfrm>
              <a:off x="15462475" y="4887245"/>
              <a:ext cx="130661" cy="130732"/>
            </a:xfrm>
            <a:custGeom>
              <a:rect b="b" l="l" r="r" t="t"/>
              <a:pathLst>
                <a:path extrusionOk="0" h="1851" w="1850">
                  <a:moveTo>
                    <a:pt x="925" y="1"/>
                  </a:moveTo>
                  <a:cubicBezTo>
                    <a:pt x="423" y="1"/>
                    <a:pt x="0" y="424"/>
                    <a:pt x="0" y="925"/>
                  </a:cubicBezTo>
                  <a:cubicBezTo>
                    <a:pt x="0" y="1443"/>
                    <a:pt x="423" y="1850"/>
                    <a:pt x="925" y="1850"/>
                  </a:cubicBezTo>
                  <a:cubicBezTo>
                    <a:pt x="1427" y="1850"/>
                    <a:pt x="1850" y="1443"/>
                    <a:pt x="1850" y="925"/>
                  </a:cubicBezTo>
                  <a:cubicBezTo>
                    <a:pt x="1850" y="424"/>
                    <a:pt x="1427" y="1"/>
                    <a:pt x="925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3"/>
            <p:cNvSpPr/>
            <p:nvPr/>
          </p:nvSpPr>
          <p:spPr>
            <a:xfrm>
              <a:off x="15947334" y="4142900"/>
              <a:ext cx="958768" cy="1420390"/>
            </a:xfrm>
            <a:custGeom>
              <a:rect b="b" l="l" r="r" t="t"/>
              <a:pathLst>
                <a:path extrusionOk="0" h="20111" w="13575">
                  <a:moveTo>
                    <a:pt x="10016" y="1"/>
                  </a:moveTo>
                  <a:cubicBezTo>
                    <a:pt x="9959" y="1"/>
                    <a:pt x="9901" y="3"/>
                    <a:pt x="9844" y="7"/>
                  </a:cubicBezTo>
                  <a:cubicBezTo>
                    <a:pt x="8449" y="101"/>
                    <a:pt x="7399" y="1292"/>
                    <a:pt x="7493" y="2687"/>
                  </a:cubicBezTo>
                  <a:lnTo>
                    <a:pt x="8292" y="14662"/>
                  </a:lnTo>
                  <a:lnTo>
                    <a:pt x="2947" y="13925"/>
                  </a:lnTo>
                  <a:cubicBezTo>
                    <a:pt x="2832" y="13909"/>
                    <a:pt x="2718" y="13902"/>
                    <a:pt x="2604" y="13902"/>
                  </a:cubicBezTo>
                  <a:cubicBezTo>
                    <a:pt x="1374" y="13902"/>
                    <a:pt x="282" y="14810"/>
                    <a:pt x="110" y="16073"/>
                  </a:cubicBezTo>
                  <a:cubicBezTo>
                    <a:pt x="0" y="16841"/>
                    <a:pt x="251" y="17577"/>
                    <a:pt x="737" y="18110"/>
                  </a:cubicBezTo>
                  <a:cubicBezTo>
                    <a:pt x="1129" y="18534"/>
                    <a:pt x="1646" y="18831"/>
                    <a:pt x="2258" y="18910"/>
                  </a:cubicBezTo>
                  <a:lnTo>
                    <a:pt x="10659" y="20085"/>
                  </a:lnTo>
                  <a:cubicBezTo>
                    <a:pt x="10776" y="20102"/>
                    <a:pt x="10893" y="20111"/>
                    <a:pt x="11009" y="20111"/>
                  </a:cubicBezTo>
                  <a:cubicBezTo>
                    <a:pt x="11640" y="20111"/>
                    <a:pt x="12249" y="19864"/>
                    <a:pt x="12712" y="19427"/>
                  </a:cubicBezTo>
                  <a:cubicBezTo>
                    <a:pt x="13277" y="18910"/>
                    <a:pt x="13574" y="18173"/>
                    <a:pt x="13512" y="17421"/>
                  </a:cubicBezTo>
                  <a:lnTo>
                    <a:pt x="12524" y="2358"/>
                  </a:lnTo>
                  <a:cubicBezTo>
                    <a:pt x="12434" y="1021"/>
                    <a:pt x="11322" y="1"/>
                    <a:pt x="10016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3"/>
            <p:cNvSpPr/>
            <p:nvPr/>
          </p:nvSpPr>
          <p:spPr>
            <a:xfrm>
              <a:off x="15585791" y="4983298"/>
              <a:ext cx="678236" cy="502656"/>
            </a:xfrm>
            <a:custGeom>
              <a:rect b="b" l="l" r="r" t="t"/>
              <a:pathLst>
                <a:path extrusionOk="0" h="7117" w="9603">
                  <a:moveTo>
                    <a:pt x="2870" y="0"/>
                  </a:moveTo>
                  <a:cubicBezTo>
                    <a:pt x="2324" y="0"/>
                    <a:pt x="4775" y="1838"/>
                    <a:pt x="4775" y="1838"/>
                  </a:cubicBezTo>
                  <a:cubicBezTo>
                    <a:pt x="4775" y="1838"/>
                    <a:pt x="2204" y="1431"/>
                    <a:pt x="1044" y="992"/>
                  </a:cubicBezTo>
                  <a:cubicBezTo>
                    <a:pt x="979" y="967"/>
                    <a:pt x="921" y="955"/>
                    <a:pt x="868" y="955"/>
                  </a:cubicBezTo>
                  <a:cubicBezTo>
                    <a:pt x="1" y="955"/>
                    <a:pt x="846" y="4220"/>
                    <a:pt x="1985" y="5240"/>
                  </a:cubicBezTo>
                  <a:cubicBezTo>
                    <a:pt x="3082" y="6223"/>
                    <a:pt x="6450" y="7116"/>
                    <a:pt x="8383" y="7116"/>
                  </a:cubicBezTo>
                  <a:cubicBezTo>
                    <a:pt x="8575" y="7116"/>
                    <a:pt x="8753" y="7108"/>
                    <a:pt x="8913" y="7089"/>
                  </a:cubicBezTo>
                  <a:lnTo>
                    <a:pt x="9602" y="2183"/>
                  </a:lnTo>
                  <a:cubicBezTo>
                    <a:pt x="9602" y="2183"/>
                    <a:pt x="6091" y="1384"/>
                    <a:pt x="3646" y="271"/>
                  </a:cubicBezTo>
                  <a:cubicBezTo>
                    <a:pt x="3226" y="80"/>
                    <a:pt x="2983" y="0"/>
                    <a:pt x="2870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3"/>
            <p:cNvSpPr/>
            <p:nvPr/>
          </p:nvSpPr>
          <p:spPr>
            <a:xfrm>
              <a:off x="15617432" y="5116431"/>
              <a:ext cx="283499" cy="125152"/>
            </a:xfrm>
            <a:custGeom>
              <a:rect b="b" l="l" r="r" t="t"/>
              <a:pathLst>
                <a:path extrusionOk="0" h="1772" w="4014">
                  <a:moveTo>
                    <a:pt x="189" y="0"/>
                  </a:moveTo>
                  <a:lnTo>
                    <a:pt x="1" y="361"/>
                  </a:lnTo>
                  <a:cubicBezTo>
                    <a:pt x="110" y="423"/>
                    <a:pt x="2461" y="1568"/>
                    <a:pt x="3950" y="1771"/>
                  </a:cubicBezTo>
                  <a:lnTo>
                    <a:pt x="4013" y="1380"/>
                  </a:lnTo>
                  <a:cubicBezTo>
                    <a:pt x="2587" y="1176"/>
                    <a:pt x="204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3"/>
            <p:cNvSpPr/>
            <p:nvPr/>
          </p:nvSpPr>
          <p:spPr>
            <a:xfrm>
              <a:off x="15629580" y="5196099"/>
              <a:ext cx="299037" cy="152838"/>
            </a:xfrm>
            <a:custGeom>
              <a:rect b="b" l="l" r="r" t="t"/>
              <a:pathLst>
                <a:path extrusionOk="0" h="2164" w="4234">
                  <a:moveTo>
                    <a:pt x="314" y="1"/>
                  </a:moveTo>
                  <a:lnTo>
                    <a:pt x="189" y="158"/>
                  </a:lnTo>
                  <a:lnTo>
                    <a:pt x="1" y="220"/>
                  </a:lnTo>
                  <a:cubicBezTo>
                    <a:pt x="1" y="220"/>
                    <a:pt x="17" y="236"/>
                    <a:pt x="32" y="267"/>
                  </a:cubicBezTo>
                  <a:cubicBezTo>
                    <a:pt x="330" y="596"/>
                    <a:pt x="2525" y="1960"/>
                    <a:pt x="4186" y="2164"/>
                  </a:cubicBezTo>
                  <a:lnTo>
                    <a:pt x="4233" y="1772"/>
                  </a:lnTo>
                  <a:cubicBezTo>
                    <a:pt x="2556" y="1553"/>
                    <a:pt x="534" y="173"/>
                    <a:pt x="3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3"/>
            <p:cNvSpPr/>
            <p:nvPr/>
          </p:nvSpPr>
          <p:spPr>
            <a:xfrm>
              <a:off x="15661716" y="5274707"/>
              <a:ext cx="267961" cy="147329"/>
            </a:xfrm>
            <a:custGeom>
              <a:rect b="b" l="l" r="r" t="t"/>
              <a:pathLst>
                <a:path extrusionOk="0" h="2086" w="3794">
                  <a:moveTo>
                    <a:pt x="345" y="1"/>
                  </a:moveTo>
                  <a:lnTo>
                    <a:pt x="189" y="110"/>
                  </a:lnTo>
                  <a:lnTo>
                    <a:pt x="359" y="17"/>
                  </a:lnTo>
                  <a:lnTo>
                    <a:pt x="359" y="17"/>
                  </a:lnTo>
                  <a:cubicBezTo>
                    <a:pt x="359" y="17"/>
                    <a:pt x="359" y="17"/>
                    <a:pt x="359" y="17"/>
                  </a:cubicBezTo>
                  <a:lnTo>
                    <a:pt x="359" y="17"/>
                  </a:lnTo>
                  <a:lnTo>
                    <a:pt x="361" y="16"/>
                  </a:lnTo>
                  <a:lnTo>
                    <a:pt x="359" y="17"/>
                  </a:lnTo>
                  <a:lnTo>
                    <a:pt x="359" y="17"/>
                  </a:lnTo>
                  <a:cubicBezTo>
                    <a:pt x="354" y="11"/>
                    <a:pt x="349" y="6"/>
                    <a:pt x="345" y="1"/>
                  </a:cubicBezTo>
                  <a:close/>
                  <a:moveTo>
                    <a:pt x="359" y="17"/>
                  </a:moveTo>
                  <a:lnTo>
                    <a:pt x="1" y="220"/>
                  </a:lnTo>
                  <a:cubicBezTo>
                    <a:pt x="16" y="220"/>
                    <a:pt x="32" y="236"/>
                    <a:pt x="48" y="267"/>
                  </a:cubicBezTo>
                  <a:cubicBezTo>
                    <a:pt x="330" y="581"/>
                    <a:pt x="2007" y="1929"/>
                    <a:pt x="3747" y="2085"/>
                  </a:cubicBezTo>
                  <a:lnTo>
                    <a:pt x="3794" y="1678"/>
                  </a:lnTo>
                  <a:cubicBezTo>
                    <a:pt x="2185" y="1540"/>
                    <a:pt x="592" y="279"/>
                    <a:pt x="359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3"/>
            <p:cNvSpPr/>
            <p:nvPr/>
          </p:nvSpPr>
          <p:spPr>
            <a:xfrm>
              <a:off x="16468778" y="4127786"/>
              <a:ext cx="391912" cy="533732"/>
            </a:xfrm>
            <a:custGeom>
              <a:rect b="b" l="l" r="r" t="t"/>
              <a:pathLst>
                <a:path extrusionOk="0" h="7557" w="5549">
                  <a:moveTo>
                    <a:pt x="2738" y="1"/>
                  </a:moveTo>
                  <a:cubicBezTo>
                    <a:pt x="2719" y="1"/>
                    <a:pt x="2700" y="1"/>
                    <a:pt x="2680" y="1"/>
                  </a:cubicBezTo>
                  <a:cubicBezTo>
                    <a:pt x="1191" y="32"/>
                    <a:pt x="0" y="1271"/>
                    <a:pt x="31" y="2760"/>
                  </a:cubicBezTo>
                  <a:lnTo>
                    <a:pt x="125" y="7556"/>
                  </a:lnTo>
                  <a:lnTo>
                    <a:pt x="5549" y="7431"/>
                  </a:lnTo>
                  <a:lnTo>
                    <a:pt x="5455" y="2650"/>
                  </a:lnTo>
                  <a:cubicBezTo>
                    <a:pt x="5424" y="1180"/>
                    <a:pt x="4217" y="1"/>
                    <a:pt x="2738" y="1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3"/>
            <p:cNvSpPr/>
            <p:nvPr/>
          </p:nvSpPr>
          <p:spPr>
            <a:xfrm>
              <a:off x="16457689" y="4428942"/>
              <a:ext cx="42094" cy="321143"/>
            </a:xfrm>
            <a:custGeom>
              <a:rect b="b" l="l" r="r" t="t"/>
              <a:pathLst>
                <a:path extrusionOk="0" h="4547" w="596">
                  <a:moveTo>
                    <a:pt x="408" y="1"/>
                  </a:moveTo>
                  <a:lnTo>
                    <a:pt x="0" y="32"/>
                  </a:lnTo>
                  <a:lnTo>
                    <a:pt x="188" y="4546"/>
                  </a:lnTo>
                  <a:lnTo>
                    <a:pt x="596" y="4530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3"/>
            <p:cNvSpPr/>
            <p:nvPr/>
          </p:nvSpPr>
          <p:spPr>
            <a:xfrm>
              <a:off x="15896411" y="3577597"/>
              <a:ext cx="515934" cy="516005"/>
            </a:xfrm>
            <a:custGeom>
              <a:rect b="b" l="l" r="r" t="t"/>
              <a:pathLst>
                <a:path extrusionOk="0" h="7306" w="7305">
                  <a:moveTo>
                    <a:pt x="3653" y="1"/>
                  </a:moveTo>
                  <a:cubicBezTo>
                    <a:pt x="1631" y="1"/>
                    <a:pt x="0" y="1631"/>
                    <a:pt x="0" y="3653"/>
                  </a:cubicBezTo>
                  <a:cubicBezTo>
                    <a:pt x="0" y="5675"/>
                    <a:pt x="1631" y="7305"/>
                    <a:pt x="3653" y="7305"/>
                  </a:cubicBezTo>
                  <a:cubicBezTo>
                    <a:pt x="5675" y="7305"/>
                    <a:pt x="7305" y="5675"/>
                    <a:pt x="7305" y="3653"/>
                  </a:cubicBezTo>
                  <a:cubicBezTo>
                    <a:pt x="7305" y="1631"/>
                    <a:pt x="5675" y="1"/>
                    <a:pt x="3653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3"/>
            <p:cNvSpPr/>
            <p:nvPr/>
          </p:nvSpPr>
          <p:spPr>
            <a:xfrm>
              <a:off x="15963931" y="3880943"/>
              <a:ext cx="117454" cy="63212"/>
            </a:xfrm>
            <a:custGeom>
              <a:rect b="b" l="l" r="r" t="t"/>
              <a:pathLst>
                <a:path extrusionOk="0" h="895" w="1663">
                  <a:moveTo>
                    <a:pt x="1390" y="0"/>
                  </a:moveTo>
                  <a:cubicBezTo>
                    <a:pt x="1349" y="0"/>
                    <a:pt x="1308" y="11"/>
                    <a:pt x="1270" y="32"/>
                  </a:cubicBezTo>
                  <a:cubicBezTo>
                    <a:pt x="1255" y="32"/>
                    <a:pt x="737" y="346"/>
                    <a:pt x="236" y="408"/>
                  </a:cubicBezTo>
                  <a:cubicBezTo>
                    <a:pt x="95" y="424"/>
                    <a:pt x="1" y="549"/>
                    <a:pt x="16" y="675"/>
                  </a:cubicBezTo>
                  <a:cubicBezTo>
                    <a:pt x="32" y="800"/>
                    <a:pt x="142" y="894"/>
                    <a:pt x="267" y="894"/>
                  </a:cubicBezTo>
                  <a:lnTo>
                    <a:pt x="283" y="894"/>
                  </a:lnTo>
                  <a:cubicBezTo>
                    <a:pt x="910" y="816"/>
                    <a:pt x="1490" y="455"/>
                    <a:pt x="1521" y="440"/>
                  </a:cubicBezTo>
                  <a:cubicBezTo>
                    <a:pt x="1631" y="377"/>
                    <a:pt x="1662" y="220"/>
                    <a:pt x="1599" y="110"/>
                  </a:cubicBezTo>
                  <a:cubicBezTo>
                    <a:pt x="1548" y="38"/>
                    <a:pt x="1469" y="0"/>
                    <a:pt x="1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3"/>
            <p:cNvSpPr/>
            <p:nvPr/>
          </p:nvSpPr>
          <p:spPr>
            <a:xfrm>
              <a:off x="16040351" y="3775284"/>
              <a:ext cx="116253" cy="49298"/>
            </a:xfrm>
            <a:custGeom>
              <a:rect b="b" l="l" r="r" t="t"/>
              <a:pathLst>
                <a:path extrusionOk="0" h="698" w="1646">
                  <a:moveTo>
                    <a:pt x="772" y="1"/>
                  </a:moveTo>
                  <a:cubicBezTo>
                    <a:pt x="551" y="1"/>
                    <a:pt x="315" y="73"/>
                    <a:pt x="94" y="274"/>
                  </a:cubicBezTo>
                  <a:cubicBezTo>
                    <a:pt x="0" y="368"/>
                    <a:pt x="0" y="525"/>
                    <a:pt x="94" y="619"/>
                  </a:cubicBezTo>
                  <a:cubicBezTo>
                    <a:pt x="137" y="670"/>
                    <a:pt x="202" y="698"/>
                    <a:pt x="268" y="698"/>
                  </a:cubicBezTo>
                  <a:cubicBezTo>
                    <a:pt x="324" y="698"/>
                    <a:pt x="380" y="678"/>
                    <a:pt x="423" y="635"/>
                  </a:cubicBezTo>
                  <a:cubicBezTo>
                    <a:pt x="543" y="526"/>
                    <a:pt x="669" y="489"/>
                    <a:pt x="785" y="489"/>
                  </a:cubicBezTo>
                  <a:cubicBezTo>
                    <a:pt x="1019" y="489"/>
                    <a:pt x="1212" y="640"/>
                    <a:pt x="1223" y="650"/>
                  </a:cubicBezTo>
                  <a:cubicBezTo>
                    <a:pt x="1270" y="682"/>
                    <a:pt x="1317" y="697"/>
                    <a:pt x="1379" y="697"/>
                  </a:cubicBezTo>
                  <a:cubicBezTo>
                    <a:pt x="1442" y="697"/>
                    <a:pt x="1521" y="666"/>
                    <a:pt x="1568" y="603"/>
                  </a:cubicBezTo>
                  <a:cubicBezTo>
                    <a:pt x="1646" y="494"/>
                    <a:pt x="1630" y="353"/>
                    <a:pt x="1521" y="274"/>
                  </a:cubicBezTo>
                  <a:cubicBezTo>
                    <a:pt x="1364" y="146"/>
                    <a:pt x="1084" y="1"/>
                    <a:pt x="7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3"/>
            <p:cNvSpPr/>
            <p:nvPr/>
          </p:nvSpPr>
          <p:spPr>
            <a:xfrm>
              <a:off x="15878684" y="3774648"/>
              <a:ext cx="106365" cy="48874"/>
            </a:xfrm>
            <a:custGeom>
              <a:rect b="b" l="l" r="r" t="t"/>
              <a:pathLst>
                <a:path extrusionOk="0" h="692" w="1506">
                  <a:moveTo>
                    <a:pt x="713" y="0"/>
                  </a:moveTo>
                  <a:cubicBezTo>
                    <a:pt x="501" y="0"/>
                    <a:pt x="278" y="77"/>
                    <a:pt x="79" y="283"/>
                  </a:cubicBezTo>
                  <a:cubicBezTo>
                    <a:pt x="1" y="377"/>
                    <a:pt x="1" y="534"/>
                    <a:pt x="95" y="628"/>
                  </a:cubicBezTo>
                  <a:cubicBezTo>
                    <a:pt x="142" y="675"/>
                    <a:pt x="204" y="691"/>
                    <a:pt x="251" y="691"/>
                  </a:cubicBezTo>
                  <a:cubicBezTo>
                    <a:pt x="330" y="691"/>
                    <a:pt x="393" y="659"/>
                    <a:pt x="440" y="612"/>
                  </a:cubicBezTo>
                  <a:cubicBezTo>
                    <a:pt x="532" y="514"/>
                    <a:pt x="631" y="480"/>
                    <a:pt x="722" y="480"/>
                  </a:cubicBezTo>
                  <a:cubicBezTo>
                    <a:pt x="892" y="480"/>
                    <a:pt x="1036" y="597"/>
                    <a:pt x="1067" y="628"/>
                  </a:cubicBezTo>
                  <a:cubicBezTo>
                    <a:pt x="1117" y="671"/>
                    <a:pt x="1174" y="691"/>
                    <a:pt x="1230" y="691"/>
                  </a:cubicBezTo>
                  <a:cubicBezTo>
                    <a:pt x="1296" y="691"/>
                    <a:pt x="1360" y="663"/>
                    <a:pt x="1411" y="612"/>
                  </a:cubicBezTo>
                  <a:cubicBezTo>
                    <a:pt x="1505" y="518"/>
                    <a:pt x="1490" y="362"/>
                    <a:pt x="1396" y="267"/>
                  </a:cubicBezTo>
                  <a:cubicBezTo>
                    <a:pt x="1237" y="127"/>
                    <a:pt x="985" y="0"/>
                    <a:pt x="7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3"/>
            <p:cNvSpPr/>
            <p:nvPr/>
          </p:nvSpPr>
          <p:spPr>
            <a:xfrm>
              <a:off x="16348075" y="3756991"/>
              <a:ext cx="129601" cy="129601"/>
            </a:xfrm>
            <a:custGeom>
              <a:rect b="b" l="l" r="r" t="t"/>
              <a:pathLst>
                <a:path extrusionOk="0" h="1835" w="1835">
                  <a:moveTo>
                    <a:pt x="910" y="0"/>
                  </a:moveTo>
                  <a:cubicBezTo>
                    <a:pt x="408" y="0"/>
                    <a:pt x="1" y="408"/>
                    <a:pt x="1" y="925"/>
                  </a:cubicBezTo>
                  <a:cubicBezTo>
                    <a:pt x="1" y="1427"/>
                    <a:pt x="408" y="1834"/>
                    <a:pt x="910" y="1834"/>
                  </a:cubicBezTo>
                  <a:cubicBezTo>
                    <a:pt x="1427" y="1834"/>
                    <a:pt x="1834" y="1427"/>
                    <a:pt x="1834" y="925"/>
                  </a:cubicBezTo>
                  <a:cubicBezTo>
                    <a:pt x="1834" y="408"/>
                    <a:pt x="1427" y="0"/>
                    <a:pt x="910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3"/>
            <p:cNvSpPr/>
            <p:nvPr/>
          </p:nvSpPr>
          <p:spPr>
            <a:xfrm>
              <a:off x="16050309" y="3558033"/>
              <a:ext cx="335481" cy="208280"/>
            </a:xfrm>
            <a:custGeom>
              <a:rect b="b" l="l" r="r" t="t"/>
              <a:pathLst>
                <a:path extrusionOk="0" h="2949" w="4750">
                  <a:moveTo>
                    <a:pt x="1823" y="1"/>
                  </a:moveTo>
                  <a:cubicBezTo>
                    <a:pt x="1151" y="1"/>
                    <a:pt x="497" y="188"/>
                    <a:pt x="0" y="482"/>
                  </a:cubicBezTo>
                  <a:cubicBezTo>
                    <a:pt x="0" y="482"/>
                    <a:pt x="1768" y="2949"/>
                    <a:pt x="4163" y="2949"/>
                  </a:cubicBezTo>
                  <a:cubicBezTo>
                    <a:pt x="4330" y="2949"/>
                    <a:pt x="4499" y="2937"/>
                    <a:pt x="4671" y="2911"/>
                  </a:cubicBezTo>
                  <a:cubicBezTo>
                    <a:pt x="4671" y="2911"/>
                    <a:pt x="4750" y="1360"/>
                    <a:pt x="3621" y="544"/>
                  </a:cubicBezTo>
                  <a:cubicBezTo>
                    <a:pt x="3079" y="161"/>
                    <a:pt x="2444" y="1"/>
                    <a:pt x="182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3" name="Google Shape;1923;p63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924" name="Google Shape;1924;p6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925" name="Google Shape;1925;p6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6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6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6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6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6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6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6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6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6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6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6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37" name="Google Shape;1937;p6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64"/>
          <p:cNvSpPr txBox="1"/>
          <p:nvPr/>
        </p:nvSpPr>
        <p:spPr>
          <a:xfrm>
            <a:off x="1919575" y="782575"/>
            <a:ext cx="16260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 clase </a:t>
            </a:r>
            <a:r>
              <a:rPr i="1" lang="es-419" sz="35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Listas 01</a:t>
            </a:r>
            <a:r>
              <a:rPr i="1" lang="es-419" sz="35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i="1" lang="es-419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forma parte de…</a:t>
            </a:r>
            <a:endParaRPr i="1" sz="3500">
              <a:solidFill>
                <a:schemeClr val="lt1"/>
              </a:solidFill>
            </a:endParaRPr>
          </a:p>
        </p:txBody>
      </p:sp>
      <p:grpSp>
        <p:nvGrpSpPr>
          <p:cNvPr id="1943" name="Google Shape;1943;p64"/>
          <p:cNvGrpSpPr/>
          <p:nvPr/>
        </p:nvGrpSpPr>
        <p:grpSpPr>
          <a:xfrm>
            <a:off x="12385874" y="2440074"/>
            <a:ext cx="5339050" cy="2336975"/>
            <a:chOff x="8750249" y="2583999"/>
            <a:chExt cx="5339050" cy="2336975"/>
          </a:xfrm>
        </p:grpSpPr>
        <p:sp>
          <p:nvSpPr>
            <p:cNvPr id="1944" name="Google Shape;1944;p64"/>
            <p:cNvSpPr/>
            <p:nvPr/>
          </p:nvSpPr>
          <p:spPr>
            <a:xfrm>
              <a:off x="9434848" y="2729311"/>
              <a:ext cx="502337" cy="2046792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90" y="903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4"/>
            <p:cNvSpPr/>
            <p:nvPr/>
          </p:nvSpPr>
          <p:spPr>
            <a:xfrm flipH="1" rot="-5400000">
              <a:off x="13661547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4"/>
            <p:cNvSpPr/>
            <p:nvPr/>
          </p:nvSpPr>
          <p:spPr>
            <a:xfrm>
              <a:off x="11700518" y="2729311"/>
              <a:ext cx="502310" cy="2046792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89" y="9039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4"/>
            <p:cNvSpPr/>
            <p:nvPr/>
          </p:nvSpPr>
          <p:spPr>
            <a:xfrm>
              <a:off x="12363649" y="2729310"/>
              <a:ext cx="501590" cy="2046793"/>
            </a:xfrm>
            <a:custGeom>
              <a:rect b="b" l="l" r="r" t="t"/>
              <a:pathLst>
                <a:path extrusionOk="0" h="8128" w="2686">
                  <a:moveTo>
                    <a:pt x="0" y="1"/>
                  </a:moveTo>
                  <a:lnTo>
                    <a:pt x="0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4"/>
            <p:cNvSpPr/>
            <p:nvPr/>
          </p:nvSpPr>
          <p:spPr>
            <a:xfrm>
              <a:off x="11160039" y="2935798"/>
              <a:ext cx="502497" cy="1840301"/>
            </a:xfrm>
            <a:custGeom>
              <a:rect b="b" l="l" r="r" t="t"/>
              <a:pathLst>
                <a:path extrusionOk="0" h="8128" w="2691">
                  <a:moveTo>
                    <a:pt x="1" y="1"/>
                  </a:moveTo>
                  <a:lnTo>
                    <a:pt x="1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4"/>
            <p:cNvSpPr/>
            <p:nvPr/>
          </p:nvSpPr>
          <p:spPr>
            <a:xfrm>
              <a:off x="10621754" y="3177605"/>
              <a:ext cx="502497" cy="1598490"/>
            </a:xfrm>
            <a:custGeom>
              <a:rect b="b" l="l" r="r" t="t"/>
              <a:pathLst>
                <a:path extrusionOk="0" h="7060" w="2691">
                  <a:moveTo>
                    <a:pt x="1" y="1"/>
                  </a:moveTo>
                  <a:lnTo>
                    <a:pt x="1" y="7059"/>
                  </a:lnTo>
                  <a:lnTo>
                    <a:pt x="2690" y="705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4"/>
            <p:cNvSpPr/>
            <p:nvPr/>
          </p:nvSpPr>
          <p:spPr>
            <a:xfrm>
              <a:off x="12902938" y="2988413"/>
              <a:ext cx="501590" cy="1787627"/>
            </a:xfrm>
            <a:custGeom>
              <a:rect b="b" l="l" r="r" t="t"/>
              <a:pathLst>
                <a:path extrusionOk="0" h="7629" w="2686">
                  <a:moveTo>
                    <a:pt x="0" y="1"/>
                  </a:moveTo>
                  <a:lnTo>
                    <a:pt x="0" y="7628"/>
                  </a:lnTo>
                  <a:lnTo>
                    <a:pt x="2686" y="7628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4"/>
            <p:cNvSpPr/>
            <p:nvPr/>
          </p:nvSpPr>
          <p:spPr>
            <a:xfrm>
              <a:off x="13442227" y="2790501"/>
              <a:ext cx="501777" cy="1985589"/>
            </a:xfrm>
            <a:custGeom>
              <a:rect b="b" l="l" r="r" t="t"/>
              <a:pathLst>
                <a:path extrusionOk="0" h="8128" w="2687">
                  <a:moveTo>
                    <a:pt x="1" y="1"/>
                  </a:moveTo>
                  <a:lnTo>
                    <a:pt x="1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4"/>
            <p:cNvSpPr/>
            <p:nvPr/>
          </p:nvSpPr>
          <p:spPr>
            <a:xfrm>
              <a:off x="9526535" y="2946439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4"/>
            <p:cNvSpPr/>
            <p:nvPr/>
          </p:nvSpPr>
          <p:spPr>
            <a:xfrm>
              <a:off x="9526535" y="3076173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4"/>
            <p:cNvSpPr/>
            <p:nvPr/>
          </p:nvSpPr>
          <p:spPr>
            <a:xfrm>
              <a:off x="9526535" y="4419246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4"/>
            <p:cNvSpPr/>
            <p:nvPr/>
          </p:nvSpPr>
          <p:spPr>
            <a:xfrm>
              <a:off x="9526535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4"/>
            <p:cNvSpPr/>
            <p:nvPr/>
          </p:nvSpPr>
          <p:spPr>
            <a:xfrm>
              <a:off x="13017967" y="3137776"/>
              <a:ext cx="271524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4"/>
            <p:cNvSpPr/>
            <p:nvPr/>
          </p:nvSpPr>
          <p:spPr>
            <a:xfrm>
              <a:off x="13017967" y="3264946"/>
              <a:ext cx="271524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4"/>
            <p:cNvSpPr/>
            <p:nvPr/>
          </p:nvSpPr>
          <p:spPr>
            <a:xfrm>
              <a:off x="13017920" y="4548978"/>
              <a:ext cx="271524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4"/>
            <p:cNvSpPr/>
            <p:nvPr/>
          </p:nvSpPr>
          <p:spPr>
            <a:xfrm>
              <a:off x="13017920" y="4627642"/>
              <a:ext cx="271524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4"/>
            <p:cNvSpPr/>
            <p:nvPr/>
          </p:nvSpPr>
          <p:spPr>
            <a:xfrm>
              <a:off x="11269536" y="3165379"/>
              <a:ext cx="271696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4"/>
            <p:cNvSpPr/>
            <p:nvPr/>
          </p:nvSpPr>
          <p:spPr>
            <a:xfrm>
              <a:off x="11269536" y="3305528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4"/>
            <p:cNvSpPr/>
            <p:nvPr/>
          </p:nvSpPr>
          <p:spPr>
            <a:xfrm>
              <a:off x="11269536" y="4408605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4"/>
            <p:cNvSpPr/>
            <p:nvPr/>
          </p:nvSpPr>
          <p:spPr>
            <a:xfrm>
              <a:off x="11269536" y="4548980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4"/>
            <p:cNvSpPr/>
            <p:nvPr/>
          </p:nvSpPr>
          <p:spPr>
            <a:xfrm>
              <a:off x="13565272" y="3076172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4"/>
            <p:cNvSpPr/>
            <p:nvPr/>
          </p:nvSpPr>
          <p:spPr>
            <a:xfrm>
              <a:off x="13563736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4"/>
            <p:cNvSpPr/>
            <p:nvPr/>
          </p:nvSpPr>
          <p:spPr>
            <a:xfrm>
              <a:off x="10744976" y="3305635"/>
              <a:ext cx="271509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64"/>
            <p:cNvSpPr/>
            <p:nvPr/>
          </p:nvSpPr>
          <p:spPr>
            <a:xfrm>
              <a:off x="9974137" y="2935798"/>
              <a:ext cx="502337" cy="1840301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4"/>
            <p:cNvSpPr/>
            <p:nvPr/>
          </p:nvSpPr>
          <p:spPr>
            <a:xfrm>
              <a:off x="10744976" y="3430952"/>
              <a:ext cx="271509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4"/>
            <p:cNvSpPr/>
            <p:nvPr/>
          </p:nvSpPr>
          <p:spPr>
            <a:xfrm>
              <a:off x="8895559" y="2935798"/>
              <a:ext cx="502337" cy="1840301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89" y="812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4"/>
            <p:cNvSpPr/>
            <p:nvPr/>
          </p:nvSpPr>
          <p:spPr>
            <a:xfrm>
              <a:off x="10732488" y="4428982"/>
              <a:ext cx="271509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4"/>
            <p:cNvSpPr/>
            <p:nvPr/>
          </p:nvSpPr>
          <p:spPr>
            <a:xfrm>
              <a:off x="10732488" y="4548980"/>
              <a:ext cx="271509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4"/>
            <p:cNvSpPr/>
            <p:nvPr/>
          </p:nvSpPr>
          <p:spPr>
            <a:xfrm>
              <a:off x="9018867" y="3104922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4"/>
            <p:cNvSpPr/>
            <p:nvPr/>
          </p:nvSpPr>
          <p:spPr>
            <a:xfrm>
              <a:off x="9018867" y="3225826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4"/>
            <p:cNvSpPr/>
            <p:nvPr/>
          </p:nvSpPr>
          <p:spPr>
            <a:xfrm>
              <a:off x="9010401" y="4428982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4"/>
            <p:cNvSpPr/>
            <p:nvPr/>
          </p:nvSpPr>
          <p:spPr>
            <a:xfrm>
              <a:off x="9010401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4"/>
            <p:cNvSpPr/>
            <p:nvPr/>
          </p:nvSpPr>
          <p:spPr>
            <a:xfrm>
              <a:off x="12362101" y="4491698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4"/>
            <p:cNvSpPr/>
            <p:nvPr/>
          </p:nvSpPr>
          <p:spPr>
            <a:xfrm>
              <a:off x="9974137" y="3165379"/>
              <a:ext cx="502337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7"/>
                  </a:lnTo>
                  <a:lnTo>
                    <a:pt x="2690" y="97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4"/>
            <p:cNvSpPr/>
            <p:nvPr/>
          </p:nvSpPr>
          <p:spPr>
            <a:xfrm>
              <a:off x="11697531" y="3033834"/>
              <a:ext cx="502310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4"/>
            <p:cNvSpPr/>
            <p:nvPr/>
          </p:nvSpPr>
          <p:spPr>
            <a:xfrm>
              <a:off x="10918573" y="3760992"/>
              <a:ext cx="924329" cy="66"/>
            </a:xfrm>
            <a:custGeom>
              <a:rect b="b" l="l" r="r" t="t"/>
              <a:pathLst>
                <a:path extrusionOk="0" fill="none" h="1" w="16391">
                  <a:moveTo>
                    <a:pt x="0" y="1"/>
                  </a:moveTo>
                  <a:lnTo>
                    <a:pt x="1639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4"/>
            <p:cNvSpPr/>
            <p:nvPr/>
          </p:nvSpPr>
          <p:spPr>
            <a:xfrm>
              <a:off x="12362066" y="4571407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4"/>
            <p:cNvSpPr/>
            <p:nvPr/>
          </p:nvSpPr>
          <p:spPr>
            <a:xfrm>
              <a:off x="12362119" y="2913613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4"/>
            <p:cNvSpPr/>
            <p:nvPr/>
          </p:nvSpPr>
          <p:spPr>
            <a:xfrm>
              <a:off x="11708177" y="4470498"/>
              <a:ext cx="502310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4"/>
            <p:cNvSpPr/>
            <p:nvPr/>
          </p:nvSpPr>
          <p:spPr>
            <a:xfrm>
              <a:off x="13565272" y="2946438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4"/>
            <p:cNvSpPr/>
            <p:nvPr/>
          </p:nvSpPr>
          <p:spPr>
            <a:xfrm>
              <a:off x="8750249" y="258399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4"/>
            <p:cNvSpPr/>
            <p:nvPr/>
          </p:nvSpPr>
          <p:spPr>
            <a:xfrm rot="5400000">
              <a:off x="9032800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4"/>
            <p:cNvSpPr/>
            <p:nvPr/>
          </p:nvSpPr>
          <p:spPr>
            <a:xfrm flipH="1">
              <a:off x="13944099" y="258399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4"/>
            <p:cNvSpPr/>
            <p:nvPr/>
          </p:nvSpPr>
          <p:spPr>
            <a:xfrm flipH="1" rot="-5400000">
              <a:off x="13661547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4"/>
            <p:cNvSpPr/>
            <p:nvPr/>
          </p:nvSpPr>
          <p:spPr>
            <a:xfrm rot="10800000">
              <a:off x="13944099" y="4501274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9" name="Google Shape;1989;p64"/>
            <p:cNvGrpSpPr/>
            <p:nvPr/>
          </p:nvGrpSpPr>
          <p:grpSpPr>
            <a:xfrm>
              <a:off x="10803502" y="3337879"/>
              <a:ext cx="1327309" cy="982699"/>
              <a:chOff x="24096522" y="6919508"/>
              <a:chExt cx="5617050" cy="4158694"/>
            </a:xfrm>
          </p:grpSpPr>
          <p:grpSp>
            <p:nvGrpSpPr>
              <p:cNvPr id="1990" name="Google Shape;1990;p64"/>
              <p:cNvGrpSpPr/>
              <p:nvPr/>
            </p:nvGrpSpPr>
            <p:grpSpPr>
              <a:xfrm>
                <a:off x="24096522" y="7907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1991" name="Google Shape;1991;p64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92" name="Google Shape;1992;p64"/>
                <p:cNvSpPr/>
                <p:nvPr/>
              </p:nvSpPr>
              <p:spPr>
                <a:xfrm>
                  <a:off x="24481970" y="6824863"/>
                  <a:ext cx="4280443" cy="439423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93" name="Google Shape;1993;p64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4" name="Google Shape;1994;p64"/>
                <p:cNvSpPr/>
                <p:nvPr/>
              </p:nvSpPr>
              <p:spPr>
                <a:xfrm>
                  <a:off x="25047550" y="7882088"/>
                  <a:ext cx="3204325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5" name="Google Shape;1995;p64"/>
                <p:cNvSpPr/>
                <p:nvPr/>
              </p:nvSpPr>
              <p:spPr>
                <a:xfrm>
                  <a:off x="26533447" y="834881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6" name="Google Shape;1996;p64"/>
                <p:cNvSpPr/>
                <p:nvPr/>
              </p:nvSpPr>
              <p:spPr>
                <a:xfrm>
                  <a:off x="26533447" y="8815538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7" name="Google Shape;1997;p64"/>
                <p:cNvSpPr/>
                <p:nvPr/>
              </p:nvSpPr>
              <p:spPr>
                <a:xfrm>
                  <a:off x="26533447" y="928226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98" name="Google Shape;1998;p64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1999" name="Google Shape;1999;p64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0" name="Google Shape;2000;p64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1" name="Google Shape;2001;p64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002" name="Google Shape;2002;p64"/>
                <p:cNvSpPr/>
                <p:nvPr/>
              </p:nvSpPr>
              <p:spPr>
                <a:xfrm>
                  <a:off x="25047550" y="8348825"/>
                  <a:ext cx="1078295" cy="1028298"/>
                </a:xfrm>
                <a:custGeom>
                  <a:rect b="b" l="l" r="r" t="t"/>
                  <a:pathLst>
                    <a:path extrusionOk="0" h="2969" w="3974">
                      <a:moveTo>
                        <a:pt x="0" y="0"/>
                      </a:moveTo>
                      <a:lnTo>
                        <a:pt x="0" y="2969"/>
                      </a:lnTo>
                      <a:lnTo>
                        <a:pt x="3974" y="2969"/>
                      </a:lnTo>
                      <a:lnTo>
                        <a:pt x="3974" y="0"/>
                      </a:ln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03" name="Google Shape;2003;p64"/>
              <p:cNvGrpSpPr/>
              <p:nvPr/>
            </p:nvGrpSpPr>
            <p:grpSpPr>
              <a:xfrm>
                <a:off x="26993904" y="6919508"/>
                <a:ext cx="2719668" cy="1687825"/>
                <a:chOff x="26132876" y="2480046"/>
                <a:chExt cx="790073" cy="490319"/>
              </a:xfrm>
            </p:grpSpPr>
            <p:sp>
              <p:nvSpPr>
                <p:cNvPr id="2004" name="Google Shape;2004;p64"/>
                <p:cNvSpPr/>
                <p:nvPr/>
              </p:nvSpPr>
              <p:spPr>
                <a:xfrm>
                  <a:off x="26143392" y="2489775"/>
                  <a:ext cx="769876" cy="470024"/>
                </a:xfrm>
                <a:custGeom>
                  <a:rect b="b" l="l" r="r" t="t"/>
                  <a:pathLst>
                    <a:path extrusionOk="0" h="9565" w="15667">
                      <a:moveTo>
                        <a:pt x="8658" y="1"/>
                      </a:moveTo>
                      <a:cubicBezTo>
                        <a:pt x="6531" y="1"/>
                        <a:pt x="4635" y="1419"/>
                        <a:pt x="4057" y="3464"/>
                      </a:cubicBezTo>
                      <a:lnTo>
                        <a:pt x="3991" y="3645"/>
                      </a:lnTo>
                      <a:lnTo>
                        <a:pt x="3810" y="3596"/>
                      </a:lnTo>
                      <a:cubicBezTo>
                        <a:pt x="3546" y="3530"/>
                        <a:pt x="3299" y="3497"/>
                        <a:pt x="3035" y="3497"/>
                      </a:cubicBezTo>
                      <a:cubicBezTo>
                        <a:pt x="1353" y="3497"/>
                        <a:pt x="1" y="4865"/>
                        <a:pt x="1" y="6531"/>
                      </a:cubicBezTo>
                      <a:cubicBezTo>
                        <a:pt x="1" y="8213"/>
                        <a:pt x="1353" y="9565"/>
                        <a:pt x="3035" y="9565"/>
                      </a:cubicBezTo>
                      <a:lnTo>
                        <a:pt x="13638" y="9565"/>
                      </a:lnTo>
                      <a:cubicBezTo>
                        <a:pt x="14759" y="9565"/>
                        <a:pt x="15666" y="8658"/>
                        <a:pt x="15666" y="7553"/>
                      </a:cubicBezTo>
                      <a:cubicBezTo>
                        <a:pt x="15666" y="6432"/>
                        <a:pt x="14759" y="5525"/>
                        <a:pt x="13638" y="5525"/>
                      </a:cubicBezTo>
                      <a:lnTo>
                        <a:pt x="13391" y="5525"/>
                      </a:lnTo>
                      <a:lnTo>
                        <a:pt x="13407" y="5294"/>
                      </a:lnTo>
                      <a:cubicBezTo>
                        <a:pt x="13423" y="5129"/>
                        <a:pt x="13440" y="4948"/>
                        <a:pt x="13440" y="4783"/>
                      </a:cubicBezTo>
                      <a:cubicBezTo>
                        <a:pt x="13440" y="2144"/>
                        <a:pt x="11296" y="1"/>
                        <a:pt x="865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5" name="Google Shape;2005;p64"/>
                <p:cNvSpPr/>
                <p:nvPr/>
              </p:nvSpPr>
              <p:spPr>
                <a:xfrm>
                  <a:off x="26132876" y="2480046"/>
                  <a:ext cx="790073" cy="490319"/>
                </a:xfrm>
                <a:custGeom>
                  <a:rect b="b" l="l" r="r" t="t"/>
                  <a:pathLst>
                    <a:path extrusionOk="0" h="9978" w="16078">
                      <a:moveTo>
                        <a:pt x="8872" y="413"/>
                      </a:moveTo>
                      <a:cubicBezTo>
                        <a:pt x="11395" y="413"/>
                        <a:pt x="13440" y="2458"/>
                        <a:pt x="13440" y="4981"/>
                      </a:cubicBezTo>
                      <a:cubicBezTo>
                        <a:pt x="13440" y="5146"/>
                        <a:pt x="13440" y="5311"/>
                        <a:pt x="13423" y="5475"/>
                      </a:cubicBezTo>
                      <a:lnTo>
                        <a:pt x="13374" y="5937"/>
                      </a:lnTo>
                      <a:lnTo>
                        <a:pt x="13868" y="5937"/>
                      </a:lnTo>
                      <a:cubicBezTo>
                        <a:pt x="14858" y="5937"/>
                        <a:pt x="15666" y="6745"/>
                        <a:pt x="15666" y="7751"/>
                      </a:cubicBezTo>
                      <a:cubicBezTo>
                        <a:pt x="15666" y="8740"/>
                        <a:pt x="14858" y="9565"/>
                        <a:pt x="13852" y="9565"/>
                      </a:cubicBezTo>
                      <a:lnTo>
                        <a:pt x="3249" y="9565"/>
                      </a:lnTo>
                      <a:cubicBezTo>
                        <a:pt x="1683" y="9565"/>
                        <a:pt x="413" y="8295"/>
                        <a:pt x="413" y="6729"/>
                      </a:cubicBezTo>
                      <a:cubicBezTo>
                        <a:pt x="413" y="5179"/>
                        <a:pt x="1683" y="3909"/>
                        <a:pt x="3249" y="3909"/>
                      </a:cubicBezTo>
                      <a:cubicBezTo>
                        <a:pt x="3496" y="3909"/>
                        <a:pt x="3727" y="3942"/>
                        <a:pt x="3958" y="3991"/>
                      </a:cubicBezTo>
                      <a:lnTo>
                        <a:pt x="4354" y="4107"/>
                      </a:lnTo>
                      <a:lnTo>
                        <a:pt x="4469" y="3711"/>
                      </a:lnTo>
                      <a:cubicBezTo>
                        <a:pt x="5030" y="1765"/>
                        <a:pt x="6844" y="413"/>
                        <a:pt x="8872" y="413"/>
                      </a:cubicBezTo>
                      <a:close/>
                      <a:moveTo>
                        <a:pt x="8872" y="1"/>
                      </a:moveTo>
                      <a:cubicBezTo>
                        <a:pt x="6596" y="1"/>
                        <a:pt x="4667" y="1518"/>
                        <a:pt x="4074" y="3596"/>
                      </a:cubicBezTo>
                      <a:cubicBezTo>
                        <a:pt x="3810" y="3530"/>
                        <a:pt x="3529" y="3497"/>
                        <a:pt x="3249" y="3497"/>
                      </a:cubicBezTo>
                      <a:cubicBezTo>
                        <a:pt x="1452" y="3497"/>
                        <a:pt x="1" y="4948"/>
                        <a:pt x="1" y="6729"/>
                      </a:cubicBezTo>
                      <a:cubicBezTo>
                        <a:pt x="1" y="8526"/>
                        <a:pt x="1452" y="9977"/>
                        <a:pt x="3249" y="9977"/>
                      </a:cubicBezTo>
                      <a:lnTo>
                        <a:pt x="13852" y="9977"/>
                      </a:lnTo>
                      <a:cubicBezTo>
                        <a:pt x="15089" y="9977"/>
                        <a:pt x="16078" y="8971"/>
                        <a:pt x="16078" y="7751"/>
                      </a:cubicBezTo>
                      <a:cubicBezTo>
                        <a:pt x="16078" y="6514"/>
                        <a:pt x="15089" y="5525"/>
                        <a:pt x="13852" y="5525"/>
                      </a:cubicBezTo>
                      <a:lnTo>
                        <a:pt x="13819" y="5525"/>
                      </a:lnTo>
                      <a:cubicBezTo>
                        <a:pt x="13852" y="5344"/>
                        <a:pt x="13852" y="5162"/>
                        <a:pt x="13852" y="4981"/>
                      </a:cubicBezTo>
                      <a:cubicBezTo>
                        <a:pt x="13852" y="2227"/>
                        <a:pt x="11626" y="1"/>
                        <a:pt x="887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06" name="Google Shape;2006;p64"/>
            <p:cNvGrpSpPr/>
            <p:nvPr/>
          </p:nvGrpSpPr>
          <p:grpSpPr>
            <a:xfrm>
              <a:off x="12586824" y="3273247"/>
              <a:ext cx="1258071" cy="1105610"/>
              <a:chOff x="23473411" y="7907511"/>
              <a:chExt cx="5324041" cy="4678839"/>
            </a:xfrm>
          </p:grpSpPr>
          <p:grpSp>
            <p:nvGrpSpPr>
              <p:cNvPr id="2007" name="Google Shape;2007;p64"/>
              <p:cNvGrpSpPr/>
              <p:nvPr/>
            </p:nvGrpSpPr>
            <p:grpSpPr>
              <a:xfrm>
                <a:off x="23570297" y="8895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2008" name="Google Shape;2008;p64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009" name="Google Shape;2009;p64"/>
                <p:cNvSpPr/>
                <p:nvPr/>
              </p:nvSpPr>
              <p:spPr>
                <a:xfrm>
                  <a:off x="24481993" y="6824863"/>
                  <a:ext cx="4305682" cy="439417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010" name="Google Shape;2010;p64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011" name="Google Shape;2011;p64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2012" name="Google Shape;2012;p64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3" name="Google Shape;2013;p64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4" name="Google Shape;2014;p64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015" name="Google Shape;2015;p64"/>
              <p:cNvGrpSpPr/>
              <p:nvPr/>
            </p:nvGrpSpPr>
            <p:grpSpPr>
              <a:xfrm>
                <a:off x="23899680" y="10785011"/>
                <a:ext cx="3728339" cy="1737647"/>
                <a:chOff x="3416923" y="8178239"/>
                <a:chExt cx="1289637" cy="750636"/>
              </a:xfrm>
            </p:grpSpPr>
            <p:sp>
              <p:nvSpPr>
                <p:cNvPr id="2016" name="Google Shape;2016;p64"/>
                <p:cNvSpPr/>
                <p:nvPr/>
              </p:nvSpPr>
              <p:spPr>
                <a:xfrm>
                  <a:off x="3416923" y="8567372"/>
                  <a:ext cx="222017" cy="361500"/>
                </a:xfrm>
                <a:custGeom>
                  <a:rect b="b" l="l" r="r" t="t"/>
                  <a:pathLst>
                    <a:path extrusionOk="0" h="4069" w="2499">
                      <a:moveTo>
                        <a:pt x="1" y="1"/>
                      </a:moveTo>
                      <a:lnTo>
                        <a:pt x="1" y="4069"/>
                      </a:lnTo>
                      <a:lnTo>
                        <a:pt x="2499" y="4069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7" name="Google Shape;2017;p64"/>
                <p:cNvSpPr/>
                <p:nvPr/>
              </p:nvSpPr>
              <p:spPr>
                <a:xfrm>
                  <a:off x="3772828" y="8306685"/>
                  <a:ext cx="222017" cy="622190"/>
                </a:xfrm>
                <a:custGeom>
                  <a:rect b="b" l="l" r="r" t="t"/>
                  <a:pathLst>
                    <a:path extrusionOk="0" h="7262" w="2499">
                      <a:moveTo>
                        <a:pt x="0" y="0"/>
                      </a:moveTo>
                      <a:lnTo>
                        <a:pt x="0" y="7262"/>
                      </a:lnTo>
                      <a:lnTo>
                        <a:pt x="2498" y="7262"/>
                      </a:lnTo>
                      <a:lnTo>
                        <a:pt x="249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018" name="Google Shape;2018;p64"/>
                <p:cNvSpPr/>
                <p:nvPr/>
              </p:nvSpPr>
              <p:spPr>
                <a:xfrm>
                  <a:off x="4484542" y="8178239"/>
                  <a:ext cx="222017" cy="750630"/>
                </a:xfrm>
                <a:custGeom>
                  <a:rect b="b" l="l" r="r" t="t"/>
                  <a:pathLst>
                    <a:path extrusionOk="0" h="8449" w="2499">
                      <a:moveTo>
                        <a:pt x="0" y="1"/>
                      </a:moveTo>
                      <a:lnTo>
                        <a:pt x="0" y="8449"/>
                      </a:lnTo>
                      <a:lnTo>
                        <a:pt x="2498" y="8449"/>
                      </a:lnTo>
                      <a:lnTo>
                        <a:pt x="249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019" name="Google Shape;2019;p64"/>
                <p:cNvSpPr/>
                <p:nvPr/>
              </p:nvSpPr>
              <p:spPr>
                <a:xfrm>
                  <a:off x="4128640" y="8462803"/>
                  <a:ext cx="222017" cy="466068"/>
                </a:xfrm>
                <a:custGeom>
                  <a:rect b="b" l="l" r="r" t="t"/>
                  <a:pathLst>
                    <a:path extrusionOk="0" h="5246" w="2499">
                      <a:moveTo>
                        <a:pt x="1" y="0"/>
                      </a:moveTo>
                      <a:lnTo>
                        <a:pt x="1" y="5246"/>
                      </a:lnTo>
                      <a:lnTo>
                        <a:pt x="2499" y="5246"/>
                      </a:ln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20" name="Google Shape;2020;p64"/>
              <p:cNvGrpSpPr/>
              <p:nvPr/>
            </p:nvGrpSpPr>
            <p:grpSpPr>
              <a:xfrm>
                <a:off x="23871101" y="8957157"/>
                <a:ext cx="2452295" cy="2904492"/>
                <a:chOff x="7724586" y="7074800"/>
                <a:chExt cx="1050864" cy="1263537"/>
              </a:xfrm>
            </p:grpSpPr>
            <p:sp>
              <p:nvSpPr>
                <p:cNvPr id="2021" name="Google Shape;2021;p64"/>
                <p:cNvSpPr/>
                <p:nvPr/>
              </p:nvSpPr>
              <p:spPr>
                <a:xfrm>
                  <a:off x="7930238" y="7384484"/>
                  <a:ext cx="109958" cy="191165"/>
                </a:xfrm>
                <a:custGeom>
                  <a:rect b="b" l="l" r="r" t="t"/>
                  <a:pathLst>
                    <a:path extrusionOk="0" h="871" w="501">
                      <a:moveTo>
                        <a:pt x="0" y="0"/>
                      </a:moveTo>
                      <a:lnTo>
                        <a:pt x="0" y="425"/>
                      </a:lnTo>
                      <a:lnTo>
                        <a:pt x="410" y="425"/>
                      </a:lnTo>
                      <a:lnTo>
                        <a:pt x="410" y="871"/>
                      </a:lnTo>
                      <a:lnTo>
                        <a:pt x="500" y="871"/>
                      </a:lnTo>
                      <a:lnTo>
                        <a:pt x="500" y="333"/>
                      </a:lnTo>
                      <a:lnTo>
                        <a:pt x="92" y="33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2" name="Google Shape;2022;p64"/>
                <p:cNvSpPr/>
                <p:nvPr/>
              </p:nvSpPr>
              <p:spPr>
                <a:xfrm>
                  <a:off x="7892048" y="7312715"/>
                  <a:ext cx="96131" cy="95912"/>
                </a:xfrm>
                <a:custGeom>
                  <a:rect b="b" l="l" r="r" t="t"/>
                  <a:pathLst>
                    <a:path extrusionOk="0" h="437" w="438">
                      <a:moveTo>
                        <a:pt x="220" y="0"/>
                      </a:moveTo>
                      <a:cubicBezTo>
                        <a:pt x="100" y="0"/>
                        <a:pt x="1" y="97"/>
                        <a:pt x="1" y="217"/>
                      </a:cubicBezTo>
                      <a:cubicBezTo>
                        <a:pt x="1" y="338"/>
                        <a:pt x="100" y="437"/>
                        <a:pt x="220" y="437"/>
                      </a:cubicBezTo>
                      <a:cubicBezTo>
                        <a:pt x="341" y="437"/>
                        <a:pt x="437" y="338"/>
                        <a:pt x="437" y="217"/>
                      </a:cubicBezTo>
                      <a:cubicBezTo>
                        <a:pt x="437" y="97"/>
                        <a:pt x="341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3" name="Google Shape;2023;p64"/>
                <p:cNvSpPr/>
                <p:nvPr/>
              </p:nvSpPr>
              <p:spPr>
                <a:xfrm>
                  <a:off x="8121183" y="7952271"/>
                  <a:ext cx="127303" cy="191391"/>
                </a:xfrm>
                <a:custGeom>
                  <a:rect b="b" l="l" r="r" t="t"/>
                  <a:pathLst>
                    <a:path extrusionOk="0" h="872" w="501">
                      <a:moveTo>
                        <a:pt x="1" y="1"/>
                      </a:moveTo>
                      <a:lnTo>
                        <a:pt x="1" y="538"/>
                      </a:lnTo>
                      <a:lnTo>
                        <a:pt x="411" y="538"/>
                      </a:lnTo>
                      <a:lnTo>
                        <a:pt x="411" y="871"/>
                      </a:lnTo>
                      <a:lnTo>
                        <a:pt x="501" y="871"/>
                      </a:lnTo>
                      <a:lnTo>
                        <a:pt x="501" y="446"/>
                      </a:lnTo>
                      <a:lnTo>
                        <a:pt x="91" y="4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4" name="Google Shape;2024;p64"/>
                <p:cNvSpPr/>
                <p:nvPr/>
              </p:nvSpPr>
              <p:spPr>
                <a:xfrm>
                  <a:off x="8190540" y="8119299"/>
                  <a:ext cx="95912" cy="96131"/>
                </a:xfrm>
                <a:custGeom>
                  <a:rect b="b" l="l" r="r" t="t"/>
                  <a:pathLst>
                    <a:path extrusionOk="0" h="438" w="437">
                      <a:moveTo>
                        <a:pt x="218" y="1"/>
                      </a:moveTo>
                      <a:cubicBezTo>
                        <a:pt x="97" y="1"/>
                        <a:pt x="1" y="99"/>
                        <a:pt x="1" y="220"/>
                      </a:cubicBezTo>
                      <a:cubicBezTo>
                        <a:pt x="1" y="341"/>
                        <a:pt x="97" y="437"/>
                        <a:pt x="218" y="437"/>
                      </a:cubicBezTo>
                      <a:cubicBezTo>
                        <a:pt x="338" y="437"/>
                        <a:pt x="437" y="341"/>
                        <a:pt x="437" y="220"/>
                      </a:cubicBezTo>
                      <a:cubicBezTo>
                        <a:pt x="437" y="99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5" name="Google Shape;2025;p64"/>
                <p:cNvSpPr/>
                <p:nvPr/>
              </p:nvSpPr>
              <p:spPr>
                <a:xfrm>
                  <a:off x="8272844" y="7594306"/>
                  <a:ext cx="191823" cy="109958"/>
                </a:xfrm>
                <a:custGeom>
                  <a:rect b="b" l="l" r="r" t="t"/>
                  <a:pathLst>
                    <a:path extrusionOk="0" h="501" w="874">
                      <a:moveTo>
                        <a:pt x="446" y="0"/>
                      </a:moveTo>
                      <a:lnTo>
                        <a:pt x="446" y="408"/>
                      </a:lnTo>
                      <a:lnTo>
                        <a:pt x="1" y="408"/>
                      </a:lnTo>
                      <a:lnTo>
                        <a:pt x="1" y="500"/>
                      </a:lnTo>
                      <a:lnTo>
                        <a:pt x="538" y="500"/>
                      </a:lnTo>
                      <a:lnTo>
                        <a:pt x="538" y="90"/>
                      </a:lnTo>
                      <a:lnTo>
                        <a:pt x="873" y="90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6" name="Google Shape;2026;p64"/>
                <p:cNvSpPr/>
                <p:nvPr/>
              </p:nvSpPr>
              <p:spPr>
                <a:xfrm>
                  <a:off x="8440307" y="7556117"/>
                  <a:ext cx="96131" cy="96131"/>
                </a:xfrm>
                <a:custGeom>
                  <a:rect b="b" l="l" r="r" t="t"/>
                  <a:pathLst>
                    <a:path extrusionOk="0" h="438" w="438">
                      <a:moveTo>
                        <a:pt x="218" y="1"/>
                      </a:moveTo>
                      <a:cubicBezTo>
                        <a:pt x="97" y="1"/>
                        <a:pt x="1" y="100"/>
                        <a:pt x="1" y="218"/>
                      </a:cubicBezTo>
                      <a:cubicBezTo>
                        <a:pt x="1" y="339"/>
                        <a:pt x="97" y="437"/>
                        <a:pt x="218" y="437"/>
                      </a:cubicBezTo>
                      <a:cubicBezTo>
                        <a:pt x="338" y="437"/>
                        <a:pt x="437" y="339"/>
                        <a:pt x="437" y="218"/>
                      </a:cubicBezTo>
                      <a:cubicBezTo>
                        <a:pt x="437" y="100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7" name="Google Shape;2027;p64"/>
                <p:cNvSpPr/>
                <p:nvPr/>
              </p:nvSpPr>
              <p:spPr>
                <a:xfrm>
                  <a:off x="8180444" y="7774718"/>
                  <a:ext cx="331411" cy="171631"/>
                </a:xfrm>
                <a:custGeom>
                  <a:rect b="b" l="l" r="r" t="t"/>
                  <a:pathLst>
                    <a:path extrusionOk="0" h="782" w="1510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937" y="93"/>
                      </a:lnTo>
                      <a:lnTo>
                        <a:pt x="937" y="781"/>
                      </a:lnTo>
                      <a:lnTo>
                        <a:pt x="1509" y="781"/>
                      </a:lnTo>
                      <a:lnTo>
                        <a:pt x="1509" y="689"/>
                      </a:lnTo>
                      <a:lnTo>
                        <a:pt x="1029" y="689"/>
                      </a:lnTo>
                      <a:lnTo>
                        <a:pt x="102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8" name="Google Shape;2028;p64"/>
                <p:cNvSpPr/>
                <p:nvPr/>
              </p:nvSpPr>
              <p:spPr>
                <a:xfrm>
                  <a:off x="8482666" y="7789642"/>
                  <a:ext cx="292783" cy="292783"/>
                </a:xfrm>
                <a:custGeom>
                  <a:rect b="b" l="l" r="r" t="t"/>
                  <a:pathLst>
                    <a:path extrusionOk="0" h="1334" w="1334">
                      <a:moveTo>
                        <a:pt x="227" y="1"/>
                      </a:moveTo>
                      <a:cubicBezTo>
                        <a:pt x="102" y="1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7" y="1334"/>
                      </a:cubicBezTo>
                      <a:lnTo>
                        <a:pt x="1108" y="1334"/>
                      </a:lnTo>
                      <a:cubicBezTo>
                        <a:pt x="1233" y="1334"/>
                        <a:pt x="1334" y="1233"/>
                        <a:pt x="1334" y="1108"/>
                      </a:cubicBezTo>
                      <a:lnTo>
                        <a:pt x="1334" y="226"/>
                      </a:lnTo>
                      <a:cubicBezTo>
                        <a:pt x="1334" y="101"/>
                        <a:pt x="1233" y="1"/>
                        <a:pt x="110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9" name="Google Shape;2029;p64"/>
                <p:cNvSpPr/>
                <p:nvPr/>
              </p:nvSpPr>
              <p:spPr>
                <a:xfrm>
                  <a:off x="8522173" y="7829148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8" y="0"/>
                      </a:moveTo>
                      <a:cubicBezTo>
                        <a:pt x="99" y="0"/>
                        <a:pt x="0" y="99"/>
                        <a:pt x="0" y="217"/>
                      </a:cubicBezTo>
                      <a:lnTo>
                        <a:pt x="0" y="755"/>
                      </a:lnTo>
                      <a:cubicBezTo>
                        <a:pt x="0" y="875"/>
                        <a:pt x="99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5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5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0" name="Google Shape;2030;p64"/>
                <p:cNvSpPr/>
                <p:nvPr/>
              </p:nvSpPr>
              <p:spPr>
                <a:xfrm>
                  <a:off x="8541048" y="7847804"/>
                  <a:ext cx="176240" cy="176460"/>
                </a:xfrm>
                <a:custGeom>
                  <a:rect b="b" l="l" r="r" t="t"/>
                  <a:pathLst>
                    <a:path extrusionOk="0" h="804" w="803">
                      <a:moveTo>
                        <a:pt x="169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4"/>
                        <a:pt x="169" y="804"/>
                      </a:cubicBezTo>
                      <a:lnTo>
                        <a:pt x="634" y="804"/>
                      </a:lnTo>
                      <a:cubicBezTo>
                        <a:pt x="726" y="804"/>
                        <a:pt x="803" y="727"/>
                        <a:pt x="803" y="635"/>
                      </a:cubicBezTo>
                      <a:lnTo>
                        <a:pt x="803" y="170"/>
                      </a:lnTo>
                      <a:cubicBezTo>
                        <a:pt x="803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1" name="Google Shape;2031;p64"/>
                <p:cNvSpPr/>
                <p:nvPr/>
              </p:nvSpPr>
              <p:spPr>
                <a:xfrm>
                  <a:off x="8580335" y="7887310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7" y="1"/>
                        <a:pt x="1" y="97"/>
                        <a:pt x="1" y="218"/>
                      </a:cubicBezTo>
                      <a:lnTo>
                        <a:pt x="1" y="227"/>
                      </a:lnTo>
                      <a:cubicBezTo>
                        <a:pt x="1" y="347"/>
                        <a:pt x="97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7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2" name="Google Shape;2032;p64"/>
                <p:cNvSpPr/>
                <p:nvPr/>
              </p:nvSpPr>
              <p:spPr>
                <a:xfrm>
                  <a:off x="8140060" y="7338613"/>
                  <a:ext cx="170973" cy="331411"/>
                </a:xfrm>
                <a:custGeom>
                  <a:rect b="b" l="l" r="r" t="t"/>
                  <a:pathLst>
                    <a:path extrusionOk="0" h="1510" w="779">
                      <a:moveTo>
                        <a:pt x="687" y="1"/>
                      </a:moveTo>
                      <a:lnTo>
                        <a:pt x="687" y="481"/>
                      </a:lnTo>
                      <a:lnTo>
                        <a:pt x="0" y="481"/>
                      </a:lnTo>
                      <a:lnTo>
                        <a:pt x="0" y="1509"/>
                      </a:lnTo>
                      <a:lnTo>
                        <a:pt x="90" y="1509"/>
                      </a:lnTo>
                      <a:lnTo>
                        <a:pt x="90" y="573"/>
                      </a:lnTo>
                      <a:lnTo>
                        <a:pt x="779" y="573"/>
                      </a:lnTo>
                      <a:lnTo>
                        <a:pt x="77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3" name="Google Shape;2033;p64"/>
                <p:cNvSpPr/>
                <p:nvPr/>
              </p:nvSpPr>
              <p:spPr>
                <a:xfrm>
                  <a:off x="8154984" y="7074800"/>
                  <a:ext cx="292344" cy="293002"/>
                </a:xfrm>
                <a:custGeom>
                  <a:rect b="b" l="l" r="r" t="t"/>
                  <a:pathLst>
                    <a:path extrusionOk="0" h="1335" w="1332">
                      <a:moveTo>
                        <a:pt x="224" y="1"/>
                      </a:moveTo>
                      <a:cubicBezTo>
                        <a:pt x="101" y="1"/>
                        <a:pt x="0" y="102"/>
                        <a:pt x="0" y="227"/>
                      </a:cubicBezTo>
                      <a:lnTo>
                        <a:pt x="0" y="1108"/>
                      </a:lnTo>
                      <a:cubicBezTo>
                        <a:pt x="0" y="1233"/>
                        <a:pt x="101" y="1334"/>
                        <a:pt x="224" y="1334"/>
                      </a:cubicBezTo>
                      <a:lnTo>
                        <a:pt x="1105" y="1334"/>
                      </a:lnTo>
                      <a:cubicBezTo>
                        <a:pt x="1230" y="1334"/>
                        <a:pt x="1331" y="1233"/>
                        <a:pt x="1331" y="1108"/>
                      </a:cubicBezTo>
                      <a:lnTo>
                        <a:pt x="1331" y="227"/>
                      </a:lnTo>
                      <a:cubicBezTo>
                        <a:pt x="1331" y="102"/>
                        <a:pt x="1230" y="1"/>
                        <a:pt x="1105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4" name="Google Shape;2034;p64"/>
                <p:cNvSpPr/>
                <p:nvPr/>
              </p:nvSpPr>
              <p:spPr>
                <a:xfrm>
                  <a:off x="8194490" y="7114306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7" y="1"/>
                      </a:moveTo>
                      <a:cubicBezTo>
                        <a:pt x="97" y="1"/>
                        <a:pt x="0" y="99"/>
                        <a:pt x="0" y="220"/>
                      </a:cubicBezTo>
                      <a:lnTo>
                        <a:pt x="0" y="757"/>
                      </a:lnTo>
                      <a:cubicBezTo>
                        <a:pt x="0" y="876"/>
                        <a:pt x="97" y="974"/>
                        <a:pt x="217" y="974"/>
                      </a:cubicBezTo>
                      <a:lnTo>
                        <a:pt x="754" y="974"/>
                      </a:lnTo>
                      <a:cubicBezTo>
                        <a:pt x="875" y="974"/>
                        <a:pt x="972" y="876"/>
                        <a:pt x="972" y="757"/>
                      </a:cubicBezTo>
                      <a:lnTo>
                        <a:pt x="972" y="220"/>
                      </a:lnTo>
                      <a:cubicBezTo>
                        <a:pt x="972" y="99"/>
                        <a:pt x="875" y="1"/>
                        <a:pt x="75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5" name="Google Shape;2035;p64"/>
                <p:cNvSpPr/>
                <p:nvPr/>
              </p:nvSpPr>
              <p:spPr>
                <a:xfrm>
                  <a:off x="8213146" y="7133181"/>
                  <a:ext cx="176021" cy="176240"/>
                </a:xfrm>
                <a:custGeom>
                  <a:rect b="b" l="l" r="r" t="t"/>
                  <a:pathLst>
                    <a:path extrusionOk="0" h="803" w="802">
                      <a:moveTo>
                        <a:pt x="167" y="0"/>
                      </a:moveTo>
                      <a:cubicBezTo>
                        <a:pt x="75" y="0"/>
                        <a:pt x="1" y="77"/>
                        <a:pt x="1" y="169"/>
                      </a:cubicBezTo>
                      <a:lnTo>
                        <a:pt x="1" y="634"/>
                      </a:lnTo>
                      <a:cubicBezTo>
                        <a:pt x="1" y="726"/>
                        <a:pt x="75" y="803"/>
                        <a:pt x="167" y="803"/>
                      </a:cubicBezTo>
                      <a:lnTo>
                        <a:pt x="632" y="803"/>
                      </a:lnTo>
                      <a:cubicBezTo>
                        <a:pt x="726" y="803"/>
                        <a:pt x="801" y="726"/>
                        <a:pt x="801" y="634"/>
                      </a:cubicBezTo>
                      <a:lnTo>
                        <a:pt x="801" y="169"/>
                      </a:lnTo>
                      <a:cubicBezTo>
                        <a:pt x="801" y="77"/>
                        <a:pt x="726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6" name="Google Shape;2036;p64"/>
                <p:cNvSpPr/>
                <p:nvPr/>
              </p:nvSpPr>
              <p:spPr>
                <a:xfrm>
                  <a:off x="8252213" y="7172687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7" y="0"/>
                      </a:moveTo>
                      <a:cubicBezTo>
                        <a:pt x="99" y="0"/>
                        <a:pt x="0" y="97"/>
                        <a:pt x="0" y="217"/>
                      </a:cubicBezTo>
                      <a:lnTo>
                        <a:pt x="0" y="226"/>
                      </a:lnTo>
                      <a:cubicBezTo>
                        <a:pt x="0" y="347"/>
                        <a:pt x="99" y="443"/>
                        <a:pt x="217" y="443"/>
                      </a:cubicBezTo>
                      <a:lnTo>
                        <a:pt x="226" y="443"/>
                      </a:lnTo>
                      <a:cubicBezTo>
                        <a:pt x="347" y="443"/>
                        <a:pt x="443" y="347"/>
                        <a:pt x="443" y="226"/>
                      </a:cubicBezTo>
                      <a:lnTo>
                        <a:pt x="443" y="217"/>
                      </a:lnTo>
                      <a:cubicBezTo>
                        <a:pt x="443" y="97"/>
                        <a:pt x="34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7" name="Google Shape;2037;p64"/>
                <p:cNvSpPr/>
                <p:nvPr/>
              </p:nvSpPr>
              <p:spPr>
                <a:xfrm>
                  <a:off x="7919252" y="7856811"/>
                  <a:ext cx="171408" cy="382328"/>
                </a:xfrm>
                <a:custGeom>
                  <a:rect b="b" l="l" r="r" t="t"/>
                  <a:pathLst>
                    <a:path extrusionOk="0" h="1509" w="781">
                      <a:moveTo>
                        <a:pt x="689" y="0"/>
                      </a:moveTo>
                      <a:lnTo>
                        <a:pt x="689" y="937"/>
                      </a:lnTo>
                      <a:lnTo>
                        <a:pt x="0" y="937"/>
                      </a:lnTo>
                      <a:lnTo>
                        <a:pt x="0" y="1509"/>
                      </a:lnTo>
                      <a:lnTo>
                        <a:pt x="92" y="1509"/>
                      </a:lnTo>
                      <a:lnTo>
                        <a:pt x="92" y="1029"/>
                      </a:lnTo>
                      <a:lnTo>
                        <a:pt x="781" y="1029"/>
                      </a:lnTo>
                      <a:lnTo>
                        <a:pt x="7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8" name="Google Shape;2038;p64"/>
                <p:cNvSpPr/>
                <p:nvPr/>
              </p:nvSpPr>
              <p:spPr>
                <a:xfrm>
                  <a:off x="7724586" y="8045554"/>
                  <a:ext cx="292344" cy="292783"/>
                </a:xfrm>
                <a:custGeom>
                  <a:rect b="b" l="l" r="r" t="t"/>
                  <a:pathLst>
                    <a:path extrusionOk="0" h="1334" w="1332">
                      <a:moveTo>
                        <a:pt x="224" y="0"/>
                      </a:moveTo>
                      <a:cubicBezTo>
                        <a:pt x="102" y="0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4" y="1334"/>
                      </a:cubicBezTo>
                      <a:lnTo>
                        <a:pt x="1106" y="1334"/>
                      </a:lnTo>
                      <a:cubicBezTo>
                        <a:pt x="1231" y="1334"/>
                        <a:pt x="1332" y="1233"/>
                        <a:pt x="1332" y="1108"/>
                      </a:cubicBezTo>
                      <a:lnTo>
                        <a:pt x="1332" y="226"/>
                      </a:lnTo>
                      <a:cubicBezTo>
                        <a:pt x="1332" y="101"/>
                        <a:pt x="1231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64"/>
                <p:cNvSpPr/>
                <p:nvPr/>
              </p:nvSpPr>
              <p:spPr>
                <a:xfrm>
                  <a:off x="7764092" y="8085060"/>
                  <a:ext cx="213552" cy="213771"/>
                </a:xfrm>
                <a:custGeom>
                  <a:rect b="b" l="l" r="r" t="t"/>
                  <a:pathLst>
                    <a:path extrusionOk="0" h="974" w="973">
                      <a:moveTo>
                        <a:pt x="218" y="0"/>
                      </a:moveTo>
                      <a:cubicBezTo>
                        <a:pt x="97" y="0"/>
                        <a:pt x="1" y="99"/>
                        <a:pt x="1" y="217"/>
                      </a:cubicBezTo>
                      <a:lnTo>
                        <a:pt x="1" y="755"/>
                      </a:lnTo>
                      <a:cubicBezTo>
                        <a:pt x="1" y="875"/>
                        <a:pt x="97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6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6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64"/>
                <p:cNvSpPr/>
                <p:nvPr/>
              </p:nvSpPr>
              <p:spPr>
                <a:xfrm>
                  <a:off x="7782967" y="8103716"/>
                  <a:ext cx="175801" cy="176460"/>
                </a:xfrm>
                <a:custGeom>
                  <a:rect b="b" l="l" r="r" t="t"/>
                  <a:pathLst>
                    <a:path extrusionOk="0" h="804" w="801">
                      <a:moveTo>
                        <a:pt x="167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3"/>
                        <a:pt x="167" y="803"/>
                      </a:cubicBezTo>
                      <a:lnTo>
                        <a:pt x="634" y="803"/>
                      </a:lnTo>
                      <a:cubicBezTo>
                        <a:pt x="726" y="803"/>
                        <a:pt x="800" y="727"/>
                        <a:pt x="800" y="635"/>
                      </a:cubicBezTo>
                      <a:lnTo>
                        <a:pt x="800" y="170"/>
                      </a:lnTo>
                      <a:cubicBezTo>
                        <a:pt x="800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64"/>
                <p:cNvSpPr/>
                <p:nvPr/>
              </p:nvSpPr>
              <p:spPr>
                <a:xfrm>
                  <a:off x="7821815" y="8143222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9" y="1"/>
                        <a:pt x="1" y="97"/>
                        <a:pt x="1" y="218"/>
                      </a:cubicBezTo>
                      <a:lnTo>
                        <a:pt x="1" y="226"/>
                      </a:lnTo>
                      <a:cubicBezTo>
                        <a:pt x="1" y="347"/>
                        <a:pt x="99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6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64"/>
                <p:cNvSpPr/>
                <p:nvPr/>
              </p:nvSpPr>
              <p:spPr>
                <a:xfrm>
                  <a:off x="7895560" y="7571700"/>
                  <a:ext cx="381891" cy="382330"/>
                </a:xfrm>
                <a:custGeom>
                  <a:rect b="b" l="l" r="r" t="t"/>
                  <a:pathLst>
                    <a:path extrusionOk="0" h="1742" w="1740">
                      <a:moveTo>
                        <a:pt x="294" y="0"/>
                      </a:moveTo>
                      <a:cubicBezTo>
                        <a:pt x="132" y="0"/>
                        <a:pt x="0" y="132"/>
                        <a:pt x="0" y="296"/>
                      </a:cubicBezTo>
                      <a:lnTo>
                        <a:pt x="0" y="1445"/>
                      </a:lnTo>
                      <a:cubicBezTo>
                        <a:pt x="0" y="1610"/>
                        <a:pt x="132" y="1741"/>
                        <a:pt x="294" y="1741"/>
                      </a:cubicBezTo>
                      <a:lnTo>
                        <a:pt x="1445" y="1741"/>
                      </a:lnTo>
                      <a:cubicBezTo>
                        <a:pt x="1608" y="1741"/>
                        <a:pt x="1739" y="1610"/>
                        <a:pt x="1739" y="1445"/>
                      </a:cubicBezTo>
                      <a:lnTo>
                        <a:pt x="1739" y="296"/>
                      </a:lnTo>
                      <a:cubicBezTo>
                        <a:pt x="1739" y="132"/>
                        <a:pt x="1608" y="0"/>
                        <a:pt x="1445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64"/>
                <p:cNvSpPr/>
                <p:nvPr/>
              </p:nvSpPr>
              <p:spPr>
                <a:xfrm>
                  <a:off x="7946918" y="7623058"/>
                  <a:ext cx="278956" cy="279395"/>
                </a:xfrm>
                <a:custGeom>
                  <a:rect b="b" l="l" r="r" t="t"/>
                  <a:pathLst>
                    <a:path extrusionOk="0" h="1273" w="1271">
                      <a:moveTo>
                        <a:pt x="286" y="1"/>
                      </a:moveTo>
                      <a:cubicBezTo>
                        <a:pt x="128" y="1"/>
                        <a:pt x="1" y="128"/>
                        <a:pt x="1" y="286"/>
                      </a:cubicBezTo>
                      <a:lnTo>
                        <a:pt x="1" y="988"/>
                      </a:lnTo>
                      <a:cubicBezTo>
                        <a:pt x="1" y="1146"/>
                        <a:pt x="128" y="1273"/>
                        <a:pt x="286" y="1273"/>
                      </a:cubicBezTo>
                      <a:lnTo>
                        <a:pt x="988" y="1273"/>
                      </a:lnTo>
                      <a:cubicBezTo>
                        <a:pt x="1143" y="1273"/>
                        <a:pt x="1271" y="1146"/>
                        <a:pt x="1271" y="988"/>
                      </a:cubicBezTo>
                      <a:lnTo>
                        <a:pt x="1271" y="286"/>
                      </a:lnTo>
                      <a:cubicBezTo>
                        <a:pt x="1271" y="128"/>
                        <a:pt x="1143" y="1"/>
                        <a:pt x="988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64"/>
                <p:cNvSpPr/>
                <p:nvPr/>
              </p:nvSpPr>
              <p:spPr>
                <a:xfrm>
                  <a:off x="7971500" y="7647639"/>
                  <a:ext cx="229793" cy="230232"/>
                </a:xfrm>
                <a:custGeom>
                  <a:rect b="b" l="l" r="r" t="t"/>
                  <a:pathLst>
                    <a:path extrusionOk="0" h="1049" w="1047">
                      <a:moveTo>
                        <a:pt x="220" y="1"/>
                      </a:moveTo>
                      <a:cubicBezTo>
                        <a:pt x="99" y="1"/>
                        <a:pt x="1" y="99"/>
                        <a:pt x="1" y="220"/>
                      </a:cubicBezTo>
                      <a:lnTo>
                        <a:pt x="1" y="830"/>
                      </a:lnTo>
                      <a:cubicBezTo>
                        <a:pt x="1" y="950"/>
                        <a:pt x="99" y="1049"/>
                        <a:pt x="220" y="1049"/>
                      </a:cubicBezTo>
                      <a:lnTo>
                        <a:pt x="827" y="1049"/>
                      </a:lnTo>
                      <a:cubicBezTo>
                        <a:pt x="950" y="1049"/>
                        <a:pt x="1047" y="950"/>
                        <a:pt x="1047" y="830"/>
                      </a:cubicBezTo>
                      <a:lnTo>
                        <a:pt x="1047" y="220"/>
                      </a:lnTo>
                      <a:cubicBezTo>
                        <a:pt x="1047" y="99"/>
                        <a:pt x="950" y="1"/>
                        <a:pt x="827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64"/>
                <p:cNvSpPr/>
                <p:nvPr/>
              </p:nvSpPr>
              <p:spPr>
                <a:xfrm>
                  <a:off x="8023077" y="7699217"/>
                  <a:ext cx="127297" cy="127297"/>
                </a:xfrm>
                <a:custGeom>
                  <a:rect b="b" l="l" r="r" t="t"/>
                  <a:pathLst>
                    <a:path extrusionOk="0" h="580" w="580">
                      <a:moveTo>
                        <a:pt x="283" y="0"/>
                      </a:moveTo>
                      <a:cubicBezTo>
                        <a:pt x="128" y="0"/>
                        <a:pt x="0" y="127"/>
                        <a:pt x="0" y="283"/>
                      </a:cubicBezTo>
                      <a:lnTo>
                        <a:pt x="0" y="296"/>
                      </a:lnTo>
                      <a:cubicBezTo>
                        <a:pt x="0" y="452"/>
                        <a:pt x="128" y="579"/>
                        <a:pt x="283" y="579"/>
                      </a:cubicBezTo>
                      <a:lnTo>
                        <a:pt x="294" y="579"/>
                      </a:lnTo>
                      <a:cubicBezTo>
                        <a:pt x="452" y="579"/>
                        <a:pt x="579" y="452"/>
                        <a:pt x="579" y="296"/>
                      </a:cubicBezTo>
                      <a:lnTo>
                        <a:pt x="579" y="283"/>
                      </a:lnTo>
                      <a:cubicBezTo>
                        <a:pt x="579" y="127"/>
                        <a:pt x="45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46" name="Google Shape;2046;p64"/>
              <p:cNvSpPr/>
              <p:nvPr/>
            </p:nvSpPr>
            <p:spPr>
              <a:xfrm>
                <a:off x="23473411" y="12522650"/>
                <a:ext cx="4559075" cy="63700"/>
              </a:xfrm>
              <a:custGeom>
                <a:rect b="b" l="l" r="r" t="t"/>
                <a:pathLst>
                  <a:path extrusionOk="0" h="98" w="1455">
                    <a:moveTo>
                      <a:pt x="1" y="0"/>
                    </a:moveTo>
                    <a:lnTo>
                      <a:pt x="1" y="97"/>
                    </a:lnTo>
                    <a:lnTo>
                      <a:pt x="1454" y="97"/>
                    </a:lnTo>
                    <a:lnTo>
                      <a:pt x="14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82275" lIns="82275" spcFirstLastPara="1" rIns="82275" wrap="square" tIns="82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47" name="Google Shape;2047;p64"/>
              <p:cNvGrpSpPr/>
              <p:nvPr/>
            </p:nvGrpSpPr>
            <p:grpSpPr>
              <a:xfrm rot="1346107">
                <a:off x="26134343" y="8260711"/>
                <a:ext cx="2309414" cy="2311579"/>
                <a:chOff x="26486698" y="277145"/>
                <a:chExt cx="592111" cy="592666"/>
              </a:xfrm>
            </p:grpSpPr>
            <p:sp>
              <p:nvSpPr>
                <p:cNvPr id="2048" name="Google Shape;2048;p64"/>
                <p:cNvSpPr/>
                <p:nvPr/>
              </p:nvSpPr>
              <p:spPr>
                <a:xfrm rot="6489">
                  <a:off x="26487256" y="277702"/>
                  <a:ext cx="590995" cy="591552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3" y="339"/>
                        <a:pt x="990" y="333"/>
                        <a:pt x="967" y="333"/>
                      </a:cubicBezTo>
                      <a:cubicBezTo>
                        <a:pt x="934" y="333"/>
                        <a:pt x="901" y="346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0" y="3911"/>
                        <a:pt x="931" y="3923"/>
                        <a:pt x="963" y="3923"/>
                      </a:cubicBezTo>
                      <a:cubicBezTo>
                        <a:pt x="987" y="3923"/>
                        <a:pt x="1012" y="3916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9" y="3916"/>
                        <a:pt x="3264" y="3923"/>
                        <a:pt x="3288" y="3923"/>
                      </a:cubicBezTo>
                      <a:cubicBezTo>
                        <a:pt x="3320" y="3923"/>
                        <a:pt x="3350" y="3911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6"/>
                        <a:pt x="3317" y="333"/>
                        <a:pt x="3284" y="333"/>
                      </a:cubicBezTo>
                      <a:cubicBezTo>
                        <a:pt x="3261" y="333"/>
                        <a:pt x="3237" y="339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9" name="Google Shape;2049;p64"/>
                <p:cNvSpPr/>
                <p:nvPr/>
              </p:nvSpPr>
              <p:spPr>
                <a:xfrm>
                  <a:off x="26487255" y="277703"/>
                  <a:ext cx="590994" cy="591551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2125" y="1268"/>
                      </a:moveTo>
                      <a:cubicBezTo>
                        <a:pt x="1650" y="1268"/>
                        <a:pt x="1264" y="1653"/>
                        <a:pt x="1264" y="2129"/>
                      </a:cubicBezTo>
                      <a:cubicBezTo>
                        <a:pt x="1264" y="2601"/>
                        <a:pt x="1650" y="2986"/>
                        <a:pt x="2125" y="2986"/>
                      </a:cubicBezTo>
                      <a:cubicBezTo>
                        <a:pt x="2601" y="2986"/>
                        <a:pt x="2987" y="2601"/>
                        <a:pt x="2987" y="2129"/>
                      </a:cubicBezTo>
                      <a:cubicBezTo>
                        <a:pt x="2987" y="1653"/>
                        <a:pt x="2601" y="1268"/>
                        <a:pt x="2125" y="1268"/>
                      </a:cubicBezTo>
                      <a:close/>
                      <a:moveTo>
                        <a:pt x="2484" y="98"/>
                      </a:moveTo>
                      <a:cubicBezTo>
                        <a:pt x="2499" y="98"/>
                        <a:pt x="2511" y="110"/>
                        <a:pt x="2515" y="122"/>
                      </a:cubicBezTo>
                      <a:lnTo>
                        <a:pt x="2585" y="449"/>
                      </a:lnTo>
                      <a:lnTo>
                        <a:pt x="2597" y="504"/>
                      </a:lnTo>
                      <a:lnTo>
                        <a:pt x="2651" y="523"/>
                      </a:lnTo>
                      <a:cubicBezTo>
                        <a:pt x="2733" y="546"/>
                        <a:pt x="2811" y="582"/>
                        <a:pt x="2889" y="621"/>
                      </a:cubicBezTo>
                      <a:lnTo>
                        <a:pt x="2940" y="648"/>
                      </a:lnTo>
                      <a:lnTo>
                        <a:pt x="2987" y="617"/>
                      </a:lnTo>
                      <a:lnTo>
                        <a:pt x="3267" y="433"/>
                      </a:lnTo>
                      <a:cubicBezTo>
                        <a:pt x="3275" y="430"/>
                        <a:pt x="3279" y="430"/>
                        <a:pt x="3283" y="430"/>
                      </a:cubicBezTo>
                      <a:cubicBezTo>
                        <a:pt x="3291" y="430"/>
                        <a:pt x="3298" y="430"/>
                        <a:pt x="3306" y="437"/>
                      </a:cubicBezTo>
                      <a:lnTo>
                        <a:pt x="3813" y="948"/>
                      </a:lnTo>
                      <a:cubicBezTo>
                        <a:pt x="3825" y="960"/>
                        <a:pt x="3825" y="971"/>
                        <a:pt x="3817" y="983"/>
                      </a:cubicBezTo>
                      <a:lnTo>
                        <a:pt x="3638" y="1268"/>
                      </a:lnTo>
                      <a:lnTo>
                        <a:pt x="3606" y="1314"/>
                      </a:lnTo>
                      <a:lnTo>
                        <a:pt x="3634" y="1365"/>
                      </a:lnTo>
                      <a:cubicBezTo>
                        <a:pt x="3673" y="1439"/>
                        <a:pt x="3704" y="1521"/>
                        <a:pt x="3731" y="1603"/>
                      </a:cubicBezTo>
                      <a:lnTo>
                        <a:pt x="3751" y="1657"/>
                      </a:lnTo>
                      <a:lnTo>
                        <a:pt x="3805" y="1669"/>
                      </a:lnTo>
                      <a:lnTo>
                        <a:pt x="4133" y="1739"/>
                      </a:lnTo>
                      <a:cubicBezTo>
                        <a:pt x="4144" y="1743"/>
                        <a:pt x="4152" y="1755"/>
                        <a:pt x="4152" y="1766"/>
                      </a:cubicBezTo>
                      <a:lnTo>
                        <a:pt x="4152" y="2488"/>
                      </a:lnTo>
                      <a:cubicBezTo>
                        <a:pt x="4152" y="2503"/>
                        <a:pt x="4144" y="2515"/>
                        <a:pt x="4133" y="2515"/>
                      </a:cubicBezTo>
                      <a:lnTo>
                        <a:pt x="3805" y="2589"/>
                      </a:lnTo>
                      <a:lnTo>
                        <a:pt x="3751" y="2601"/>
                      </a:lnTo>
                      <a:lnTo>
                        <a:pt x="3731" y="2651"/>
                      </a:lnTo>
                      <a:cubicBezTo>
                        <a:pt x="3704" y="2733"/>
                        <a:pt x="3673" y="2815"/>
                        <a:pt x="3634" y="2893"/>
                      </a:cubicBezTo>
                      <a:lnTo>
                        <a:pt x="3606" y="2944"/>
                      </a:lnTo>
                      <a:lnTo>
                        <a:pt x="3638" y="2990"/>
                      </a:lnTo>
                      <a:lnTo>
                        <a:pt x="3817" y="3271"/>
                      </a:lnTo>
                      <a:cubicBezTo>
                        <a:pt x="3825" y="3283"/>
                        <a:pt x="3825" y="3298"/>
                        <a:pt x="3813" y="3306"/>
                      </a:cubicBezTo>
                      <a:lnTo>
                        <a:pt x="3306" y="3817"/>
                      </a:lnTo>
                      <a:cubicBezTo>
                        <a:pt x="3298" y="3824"/>
                        <a:pt x="3291" y="3824"/>
                        <a:pt x="3283" y="3824"/>
                      </a:cubicBezTo>
                      <a:cubicBezTo>
                        <a:pt x="3279" y="3824"/>
                        <a:pt x="3275" y="3824"/>
                        <a:pt x="3267" y="3821"/>
                      </a:cubicBezTo>
                      <a:lnTo>
                        <a:pt x="2987" y="3641"/>
                      </a:lnTo>
                      <a:lnTo>
                        <a:pt x="2940" y="3610"/>
                      </a:lnTo>
                      <a:lnTo>
                        <a:pt x="2889" y="3633"/>
                      </a:lnTo>
                      <a:cubicBezTo>
                        <a:pt x="2811" y="3672"/>
                        <a:pt x="2733" y="3708"/>
                        <a:pt x="2651" y="3735"/>
                      </a:cubicBezTo>
                      <a:lnTo>
                        <a:pt x="2597" y="3750"/>
                      </a:lnTo>
                      <a:lnTo>
                        <a:pt x="2585" y="3805"/>
                      </a:lnTo>
                      <a:lnTo>
                        <a:pt x="2515" y="4132"/>
                      </a:lnTo>
                      <a:cubicBezTo>
                        <a:pt x="2511" y="4148"/>
                        <a:pt x="2499" y="4156"/>
                        <a:pt x="2484" y="4156"/>
                      </a:cubicBezTo>
                      <a:lnTo>
                        <a:pt x="1767" y="4156"/>
                      </a:lnTo>
                      <a:cubicBezTo>
                        <a:pt x="1751" y="4156"/>
                        <a:pt x="1739" y="4148"/>
                        <a:pt x="1735" y="4132"/>
                      </a:cubicBezTo>
                      <a:lnTo>
                        <a:pt x="1665" y="3805"/>
                      </a:lnTo>
                      <a:lnTo>
                        <a:pt x="1654" y="3750"/>
                      </a:lnTo>
                      <a:lnTo>
                        <a:pt x="1599" y="3735"/>
                      </a:lnTo>
                      <a:cubicBezTo>
                        <a:pt x="1517" y="3708"/>
                        <a:pt x="1439" y="3672"/>
                        <a:pt x="1361" y="3633"/>
                      </a:cubicBezTo>
                      <a:lnTo>
                        <a:pt x="1311" y="3610"/>
                      </a:lnTo>
                      <a:lnTo>
                        <a:pt x="1264" y="3641"/>
                      </a:lnTo>
                      <a:lnTo>
                        <a:pt x="983" y="3821"/>
                      </a:lnTo>
                      <a:cubicBezTo>
                        <a:pt x="975" y="3824"/>
                        <a:pt x="972" y="3824"/>
                        <a:pt x="968" y="3824"/>
                      </a:cubicBezTo>
                      <a:cubicBezTo>
                        <a:pt x="964" y="3824"/>
                        <a:pt x="952" y="3824"/>
                        <a:pt x="944" y="3817"/>
                      </a:cubicBezTo>
                      <a:lnTo>
                        <a:pt x="438" y="3306"/>
                      </a:lnTo>
                      <a:cubicBezTo>
                        <a:pt x="426" y="3298"/>
                        <a:pt x="426" y="3283"/>
                        <a:pt x="434" y="3271"/>
                      </a:cubicBezTo>
                      <a:lnTo>
                        <a:pt x="613" y="2990"/>
                      </a:lnTo>
                      <a:lnTo>
                        <a:pt x="644" y="2944"/>
                      </a:lnTo>
                      <a:lnTo>
                        <a:pt x="617" y="2893"/>
                      </a:lnTo>
                      <a:cubicBezTo>
                        <a:pt x="578" y="2815"/>
                        <a:pt x="547" y="2733"/>
                        <a:pt x="519" y="2651"/>
                      </a:cubicBezTo>
                      <a:lnTo>
                        <a:pt x="500" y="2601"/>
                      </a:lnTo>
                      <a:lnTo>
                        <a:pt x="445" y="2589"/>
                      </a:lnTo>
                      <a:lnTo>
                        <a:pt x="122" y="2515"/>
                      </a:lnTo>
                      <a:cubicBezTo>
                        <a:pt x="106" y="2515"/>
                        <a:pt x="98" y="2503"/>
                        <a:pt x="98" y="2488"/>
                      </a:cubicBezTo>
                      <a:lnTo>
                        <a:pt x="98" y="1766"/>
                      </a:lnTo>
                      <a:cubicBezTo>
                        <a:pt x="98" y="1755"/>
                        <a:pt x="106" y="1743"/>
                        <a:pt x="122" y="1739"/>
                      </a:cubicBezTo>
                      <a:lnTo>
                        <a:pt x="445" y="1669"/>
                      </a:lnTo>
                      <a:lnTo>
                        <a:pt x="500" y="1657"/>
                      </a:lnTo>
                      <a:lnTo>
                        <a:pt x="519" y="1603"/>
                      </a:lnTo>
                      <a:cubicBezTo>
                        <a:pt x="547" y="1521"/>
                        <a:pt x="578" y="1439"/>
                        <a:pt x="617" y="1365"/>
                      </a:cubicBezTo>
                      <a:lnTo>
                        <a:pt x="644" y="1314"/>
                      </a:lnTo>
                      <a:lnTo>
                        <a:pt x="613" y="1268"/>
                      </a:lnTo>
                      <a:lnTo>
                        <a:pt x="434" y="983"/>
                      </a:lnTo>
                      <a:cubicBezTo>
                        <a:pt x="426" y="971"/>
                        <a:pt x="426" y="960"/>
                        <a:pt x="438" y="948"/>
                      </a:cubicBezTo>
                      <a:lnTo>
                        <a:pt x="944" y="437"/>
                      </a:lnTo>
                      <a:cubicBezTo>
                        <a:pt x="952" y="430"/>
                        <a:pt x="964" y="430"/>
                        <a:pt x="968" y="430"/>
                      </a:cubicBezTo>
                      <a:cubicBezTo>
                        <a:pt x="972" y="430"/>
                        <a:pt x="975" y="430"/>
                        <a:pt x="983" y="433"/>
                      </a:cubicBezTo>
                      <a:lnTo>
                        <a:pt x="1264" y="617"/>
                      </a:lnTo>
                      <a:lnTo>
                        <a:pt x="1311" y="648"/>
                      </a:lnTo>
                      <a:lnTo>
                        <a:pt x="1361" y="621"/>
                      </a:lnTo>
                      <a:cubicBezTo>
                        <a:pt x="1439" y="582"/>
                        <a:pt x="1517" y="546"/>
                        <a:pt x="1599" y="523"/>
                      </a:cubicBezTo>
                      <a:lnTo>
                        <a:pt x="1654" y="504"/>
                      </a:lnTo>
                      <a:lnTo>
                        <a:pt x="1665" y="449"/>
                      </a:lnTo>
                      <a:lnTo>
                        <a:pt x="1735" y="122"/>
                      </a:lnTo>
                      <a:cubicBezTo>
                        <a:pt x="1739" y="110"/>
                        <a:pt x="1751" y="98"/>
                        <a:pt x="1767" y="98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4" y="340"/>
                        <a:pt x="991" y="332"/>
                        <a:pt x="968" y="332"/>
                      </a:cubicBezTo>
                      <a:cubicBezTo>
                        <a:pt x="933" y="332"/>
                        <a:pt x="901" y="344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1" y="3910"/>
                        <a:pt x="933" y="3922"/>
                        <a:pt x="968" y="3922"/>
                      </a:cubicBezTo>
                      <a:cubicBezTo>
                        <a:pt x="991" y="3922"/>
                        <a:pt x="1014" y="3918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6" y="3918"/>
                        <a:pt x="3259" y="3922"/>
                        <a:pt x="3283" y="3922"/>
                      </a:cubicBezTo>
                      <a:cubicBezTo>
                        <a:pt x="3318" y="3922"/>
                        <a:pt x="3349" y="3910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4"/>
                        <a:pt x="3318" y="332"/>
                        <a:pt x="3283" y="332"/>
                      </a:cubicBezTo>
                      <a:cubicBezTo>
                        <a:pt x="3259" y="332"/>
                        <a:pt x="3236" y="340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050" name="Google Shape;2050;p64"/>
            <p:cNvSpPr/>
            <p:nvPr/>
          </p:nvSpPr>
          <p:spPr>
            <a:xfrm>
              <a:off x="10156763" y="3430960"/>
              <a:ext cx="18488" cy="1057358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4"/>
            <p:cNvSpPr/>
            <p:nvPr/>
          </p:nvSpPr>
          <p:spPr>
            <a:xfrm>
              <a:off x="10263762" y="3430960"/>
              <a:ext cx="18488" cy="1057358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2" name="Google Shape;2052;p64"/>
            <p:cNvGrpSpPr/>
            <p:nvPr/>
          </p:nvGrpSpPr>
          <p:grpSpPr>
            <a:xfrm>
              <a:off x="9049522" y="3225661"/>
              <a:ext cx="1069769" cy="1130117"/>
              <a:chOff x="1653431" y="2980008"/>
              <a:chExt cx="4136772" cy="4370136"/>
            </a:xfrm>
          </p:grpSpPr>
          <p:grpSp>
            <p:nvGrpSpPr>
              <p:cNvPr id="2053" name="Google Shape;2053;p64"/>
              <p:cNvGrpSpPr/>
              <p:nvPr/>
            </p:nvGrpSpPr>
            <p:grpSpPr>
              <a:xfrm>
                <a:off x="1653431" y="2980008"/>
                <a:ext cx="4136772" cy="4370136"/>
                <a:chOff x="229484" y="466150"/>
                <a:chExt cx="625760" cy="671389"/>
              </a:xfrm>
            </p:grpSpPr>
            <p:grpSp>
              <p:nvGrpSpPr>
                <p:cNvPr id="2054" name="Google Shape;2054;p64"/>
                <p:cNvGrpSpPr/>
                <p:nvPr/>
              </p:nvGrpSpPr>
              <p:grpSpPr>
                <a:xfrm rot="-909576">
                  <a:off x="495253" y="643216"/>
                  <a:ext cx="177427" cy="78233"/>
                  <a:chOff x="4571995" y="2952911"/>
                  <a:chExt cx="355002" cy="156463"/>
                </a:xfrm>
              </p:grpSpPr>
              <p:sp>
                <p:nvSpPr>
                  <p:cNvPr id="2055" name="Google Shape;2055;p64"/>
                  <p:cNvSpPr/>
                  <p:nvPr/>
                </p:nvSpPr>
                <p:spPr>
                  <a:xfrm>
                    <a:off x="4571995" y="2952911"/>
                    <a:ext cx="156519" cy="156463"/>
                  </a:xfrm>
                  <a:custGeom>
                    <a:rect b="b" l="l" r="r" t="t"/>
                    <a:pathLst>
                      <a:path extrusionOk="0" h="3251" w="3252">
                        <a:moveTo>
                          <a:pt x="1626" y="153"/>
                        </a:moveTo>
                        <a:cubicBezTo>
                          <a:pt x="2438" y="153"/>
                          <a:pt x="3098" y="813"/>
                          <a:pt x="3098" y="1626"/>
                        </a:cubicBezTo>
                        <a:cubicBezTo>
                          <a:pt x="3098" y="2438"/>
                          <a:pt x="2438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28" y="0"/>
                          <a:pt x="1" y="727"/>
                          <a:pt x="1" y="1626"/>
                        </a:cubicBezTo>
                        <a:cubicBezTo>
                          <a:pt x="1" y="2524"/>
                          <a:pt x="728" y="3251"/>
                          <a:pt x="1626" y="3251"/>
                        </a:cubicBezTo>
                        <a:cubicBezTo>
                          <a:pt x="2524" y="3251"/>
                          <a:pt x="3251" y="2524"/>
                          <a:pt x="3251" y="1626"/>
                        </a:cubicBezTo>
                        <a:cubicBezTo>
                          <a:pt x="3251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56" name="Google Shape;2056;p64"/>
                  <p:cNvSpPr/>
                  <p:nvPr/>
                </p:nvSpPr>
                <p:spPr>
                  <a:xfrm>
                    <a:off x="4770190" y="2952911"/>
                    <a:ext cx="156808" cy="156463"/>
                  </a:xfrm>
                  <a:custGeom>
                    <a:rect b="b" l="l" r="r" t="t"/>
                    <a:pathLst>
                      <a:path extrusionOk="0" h="3251" w="3258">
                        <a:moveTo>
                          <a:pt x="1626" y="153"/>
                        </a:moveTo>
                        <a:cubicBezTo>
                          <a:pt x="2444" y="153"/>
                          <a:pt x="3104" y="813"/>
                          <a:pt x="3104" y="1626"/>
                        </a:cubicBezTo>
                        <a:cubicBezTo>
                          <a:pt x="3104" y="2438"/>
                          <a:pt x="2444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34" y="0"/>
                          <a:pt x="1" y="727"/>
                          <a:pt x="1" y="1626"/>
                        </a:cubicBezTo>
                        <a:cubicBezTo>
                          <a:pt x="1" y="2524"/>
                          <a:pt x="734" y="3251"/>
                          <a:pt x="1626" y="3251"/>
                        </a:cubicBezTo>
                        <a:cubicBezTo>
                          <a:pt x="2524" y="3251"/>
                          <a:pt x="3257" y="2524"/>
                          <a:pt x="3257" y="1626"/>
                        </a:cubicBezTo>
                        <a:cubicBezTo>
                          <a:pt x="3257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57" name="Google Shape;2057;p64"/>
                <p:cNvGrpSpPr/>
                <p:nvPr/>
              </p:nvGrpSpPr>
              <p:grpSpPr>
                <a:xfrm>
                  <a:off x="229484" y="466150"/>
                  <a:ext cx="625760" cy="671389"/>
                  <a:chOff x="7590669" y="3596083"/>
                  <a:chExt cx="1061870" cy="1139299"/>
                </a:xfrm>
              </p:grpSpPr>
              <p:sp>
                <p:nvSpPr>
                  <p:cNvPr id="2058" name="Google Shape;2058;p64"/>
                  <p:cNvSpPr/>
                  <p:nvPr/>
                </p:nvSpPr>
                <p:spPr>
                  <a:xfrm>
                    <a:off x="7810663" y="3989447"/>
                    <a:ext cx="169731" cy="224606"/>
                  </a:xfrm>
                  <a:custGeom>
                    <a:rect b="b" l="l" r="r" t="t"/>
                    <a:pathLst>
                      <a:path extrusionOk="0" h="925" w="699">
                        <a:moveTo>
                          <a:pt x="377" y="1"/>
                        </a:moveTo>
                        <a:cubicBezTo>
                          <a:pt x="129" y="89"/>
                          <a:pt x="0" y="363"/>
                          <a:pt x="88" y="611"/>
                        </a:cubicBezTo>
                        <a:cubicBezTo>
                          <a:pt x="159" y="803"/>
                          <a:pt x="343" y="924"/>
                          <a:pt x="538" y="924"/>
                        </a:cubicBezTo>
                        <a:cubicBezTo>
                          <a:pt x="591" y="924"/>
                          <a:pt x="645" y="915"/>
                          <a:pt x="698" y="896"/>
                        </a:cubicBezTo>
                        <a:lnTo>
                          <a:pt x="377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59" name="Google Shape;2059;p64"/>
                  <p:cNvSpPr/>
                  <p:nvPr/>
                </p:nvSpPr>
                <p:spPr>
                  <a:xfrm>
                    <a:off x="8351906" y="3821418"/>
                    <a:ext cx="169246" cy="224363"/>
                  </a:xfrm>
                  <a:custGeom>
                    <a:rect b="b" l="l" r="r" t="t"/>
                    <a:pathLst>
                      <a:path extrusionOk="0" h="924" w="697">
                        <a:moveTo>
                          <a:pt x="161" y="0"/>
                        </a:moveTo>
                        <a:cubicBezTo>
                          <a:pt x="108" y="0"/>
                          <a:pt x="54" y="9"/>
                          <a:pt x="1" y="28"/>
                        </a:cubicBezTo>
                        <a:lnTo>
                          <a:pt x="322" y="924"/>
                        </a:lnTo>
                        <a:cubicBezTo>
                          <a:pt x="568" y="836"/>
                          <a:pt x="696" y="564"/>
                          <a:pt x="608" y="316"/>
                        </a:cubicBezTo>
                        <a:cubicBezTo>
                          <a:pt x="539" y="122"/>
                          <a:pt x="356" y="0"/>
                          <a:pt x="161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60" name="Google Shape;2060;p64"/>
                  <p:cNvSpPr/>
                  <p:nvPr/>
                </p:nvSpPr>
                <p:spPr>
                  <a:xfrm>
                    <a:off x="7844172" y="3596083"/>
                    <a:ext cx="601708" cy="616271"/>
                  </a:xfrm>
                  <a:custGeom>
                    <a:rect b="b" l="l" r="r" t="t"/>
                    <a:pathLst>
                      <a:path extrusionOk="0" h="2538" w="2478">
                        <a:moveTo>
                          <a:pt x="1083" y="0"/>
                        </a:moveTo>
                        <a:cubicBezTo>
                          <a:pt x="964" y="0"/>
                          <a:pt x="844" y="21"/>
                          <a:pt x="729" y="63"/>
                        </a:cubicBezTo>
                        <a:cubicBezTo>
                          <a:pt x="465" y="158"/>
                          <a:pt x="253" y="349"/>
                          <a:pt x="134" y="604"/>
                        </a:cubicBezTo>
                        <a:cubicBezTo>
                          <a:pt x="12" y="856"/>
                          <a:pt x="0" y="1142"/>
                          <a:pt x="93" y="1406"/>
                        </a:cubicBezTo>
                        <a:lnTo>
                          <a:pt x="501" y="2538"/>
                        </a:lnTo>
                        <a:lnTo>
                          <a:pt x="594" y="2505"/>
                        </a:lnTo>
                        <a:lnTo>
                          <a:pt x="189" y="1373"/>
                        </a:lnTo>
                        <a:cubicBezTo>
                          <a:pt x="103" y="1132"/>
                          <a:pt x="115" y="875"/>
                          <a:pt x="222" y="644"/>
                        </a:cubicBezTo>
                        <a:cubicBezTo>
                          <a:pt x="331" y="415"/>
                          <a:pt x="522" y="241"/>
                          <a:pt x="763" y="156"/>
                        </a:cubicBezTo>
                        <a:cubicBezTo>
                          <a:pt x="867" y="118"/>
                          <a:pt x="975" y="99"/>
                          <a:pt x="1084" y="99"/>
                        </a:cubicBezTo>
                        <a:cubicBezTo>
                          <a:pt x="1222" y="99"/>
                          <a:pt x="1360" y="130"/>
                          <a:pt x="1489" y="191"/>
                        </a:cubicBezTo>
                        <a:cubicBezTo>
                          <a:pt x="1718" y="299"/>
                          <a:pt x="1892" y="492"/>
                          <a:pt x="1978" y="730"/>
                        </a:cubicBezTo>
                        <a:lnTo>
                          <a:pt x="2383" y="1864"/>
                        </a:lnTo>
                        <a:lnTo>
                          <a:pt x="2478" y="1828"/>
                        </a:lnTo>
                        <a:lnTo>
                          <a:pt x="2070" y="696"/>
                        </a:lnTo>
                        <a:cubicBezTo>
                          <a:pt x="1975" y="432"/>
                          <a:pt x="1785" y="222"/>
                          <a:pt x="1530" y="101"/>
                        </a:cubicBezTo>
                        <a:cubicBezTo>
                          <a:pt x="1388" y="34"/>
                          <a:pt x="1236" y="0"/>
                          <a:pt x="108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61" name="Google Shape;2061;p64"/>
                  <p:cNvSpPr/>
                  <p:nvPr/>
                </p:nvSpPr>
                <p:spPr>
                  <a:xfrm>
                    <a:off x="7755543" y="4302438"/>
                    <a:ext cx="826802" cy="413275"/>
                  </a:xfrm>
                  <a:custGeom>
                    <a:rect b="b" l="l" r="r" t="t"/>
                    <a:pathLst>
                      <a:path extrusionOk="0" h="1702" w="3405">
                        <a:moveTo>
                          <a:pt x="1702" y="0"/>
                        </a:moveTo>
                        <a:cubicBezTo>
                          <a:pt x="763" y="0"/>
                          <a:pt x="1" y="763"/>
                          <a:pt x="1" y="1701"/>
                        </a:cubicBezTo>
                        <a:lnTo>
                          <a:pt x="3405" y="1701"/>
                        </a:lnTo>
                        <a:cubicBezTo>
                          <a:pt x="3405" y="763"/>
                          <a:pt x="2643" y="0"/>
                          <a:pt x="170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62" name="Google Shape;2062;p64"/>
                  <p:cNvSpPr/>
                  <p:nvPr/>
                </p:nvSpPr>
                <p:spPr>
                  <a:xfrm>
                    <a:off x="8115887" y="4665190"/>
                    <a:ext cx="536652" cy="52207"/>
                  </a:xfrm>
                  <a:custGeom>
                    <a:rect b="b" l="l" r="r" t="t"/>
                    <a:pathLst>
                      <a:path extrusionOk="0" h="215" w="2400">
                        <a:moveTo>
                          <a:pt x="1" y="0"/>
                        </a:moveTo>
                        <a:lnTo>
                          <a:pt x="1" y="172"/>
                        </a:lnTo>
                        <a:cubicBezTo>
                          <a:pt x="1" y="195"/>
                          <a:pt x="20" y="214"/>
                          <a:pt x="44" y="214"/>
                        </a:cubicBezTo>
                        <a:lnTo>
                          <a:pt x="2359" y="214"/>
                        </a:lnTo>
                        <a:cubicBezTo>
                          <a:pt x="2383" y="214"/>
                          <a:pt x="2400" y="195"/>
                          <a:pt x="2400" y="172"/>
                        </a:cubicBezTo>
                        <a:lnTo>
                          <a:pt x="2400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63" name="Google Shape;2063;p64"/>
                  <p:cNvSpPr/>
                  <p:nvPr/>
                </p:nvSpPr>
                <p:spPr>
                  <a:xfrm>
                    <a:off x="8370604" y="4395680"/>
                    <a:ext cx="74303" cy="74059"/>
                  </a:xfrm>
                  <a:custGeom>
                    <a:rect b="b" l="l" r="r" t="t"/>
                    <a:pathLst>
                      <a:path extrusionOk="0" h="305" w="306">
                        <a:moveTo>
                          <a:pt x="153" y="0"/>
                        </a:moveTo>
                        <a:cubicBezTo>
                          <a:pt x="69" y="0"/>
                          <a:pt x="0" y="69"/>
                          <a:pt x="0" y="152"/>
                        </a:cubicBezTo>
                        <a:cubicBezTo>
                          <a:pt x="0" y="238"/>
                          <a:pt x="69" y="305"/>
                          <a:pt x="153" y="305"/>
                        </a:cubicBezTo>
                        <a:cubicBezTo>
                          <a:pt x="236" y="305"/>
                          <a:pt x="305" y="238"/>
                          <a:pt x="305" y="152"/>
                        </a:cubicBezTo>
                        <a:cubicBezTo>
                          <a:pt x="305" y="69"/>
                          <a:pt x="236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FFC51A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64" name="Google Shape;2064;p64"/>
                  <p:cNvSpPr/>
                  <p:nvPr/>
                </p:nvSpPr>
                <p:spPr>
                  <a:xfrm>
                    <a:off x="7638262" y="4532629"/>
                    <a:ext cx="202026" cy="202753"/>
                  </a:xfrm>
                  <a:custGeom>
                    <a:rect b="b" l="l" r="r" t="t"/>
                    <a:pathLst>
                      <a:path extrusionOk="0" h="835" w="832">
                        <a:moveTo>
                          <a:pt x="415" y="1"/>
                        </a:moveTo>
                        <a:cubicBezTo>
                          <a:pt x="186" y="1"/>
                          <a:pt x="0" y="186"/>
                          <a:pt x="0" y="417"/>
                        </a:cubicBezTo>
                        <a:cubicBezTo>
                          <a:pt x="0" y="649"/>
                          <a:pt x="186" y="834"/>
                          <a:pt x="415" y="834"/>
                        </a:cubicBezTo>
                        <a:cubicBezTo>
                          <a:pt x="646" y="834"/>
                          <a:pt x="832" y="649"/>
                          <a:pt x="832" y="417"/>
                        </a:cubicBezTo>
                        <a:cubicBezTo>
                          <a:pt x="832" y="186"/>
                          <a:pt x="646" y="1"/>
                          <a:pt x="415" y="1"/>
                        </a:cubicBezTo>
                        <a:close/>
                      </a:path>
                    </a:pathLst>
                  </a:custGeom>
                  <a:solidFill>
                    <a:srgbClr val="B9A7F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65" name="Google Shape;2065;p64"/>
                  <p:cNvSpPr/>
                  <p:nvPr/>
                </p:nvSpPr>
                <p:spPr>
                  <a:xfrm>
                    <a:off x="7590669" y="4326720"/>
                    <a:ext cx="259575" cy="408662"/>
                  </a:xfrm>
                  <a:custGeom>
                    <a:rect b="b" l="l" r="r" t="t"/>
                    <a:pathLst>
                      <a:path extrusionOk="0" h="1683" w="1069">
                        <a:moveTo>
                          <a:pt x="460" y="0"/>
                        </a:moveTo>
                        <a:cubicBezTo>
                          <a:pt x="434" y="0"/>
                          <a:pt x="408" y="3"/>
                          <a:pt x="382" y="8"/>
                        </a:cubicBezTo>
                        <a:cubicBezTo>
                          <a:pt x="153" y="51"/>
                          <a:pt x="1" y="270"/>
                          <a:pt x="44" y="498"/>
                        </a:cubicBezTo>
                        <a:lnTo>
                          <a:pt x="199" y="1339"/>
                        </a:lnTo>
                        <a:cubicBezTo>
                          <a:pt x="235" y="1542"/>
                          <a:pt x="412" y="1682"/>
                          <a:pt x="611" y="1682"/>
                        </a:cubicBezTo>
                        <a:cubicBezTo>
                          <a:pt x="637" y="1682"/>
                          <a:pt x="663" y="1680"/>
                          <a:pt x="689" y="1675"/>
                        </a:cubicBezTo>
                        <a:cubicBezTo>
                          <a:pt x="918" y="1635"/>
                          <a:pt x="1068" y="1416"/>
                          <a:pt x="1025" y="1187"/>
                        </a:cubicBezTo>
                        <a:lnTo>
                          <a:pt x="870" y="344"/>
                        </a:lnTo>
                        <a:cubicBezTo>
                          <a:pt x="835" y="143"/>
                          <a:pt x="658" y="0"/>
                          <a:pt x="46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66" name="Google Shape;2066;p64"/>
                  <p:cNvSpPr/>
                  <p:nvPr/>
                </p:nvSpPr>
                <p:spPr>
                  <a:xfrm>
                    <a:off x="8191307" y="3984847"/>
                    <a:ext cx="58369" cy="124555"/>
                  </a:xfrm>
                  <a:custGeom>
                    <a:rect b="b" l="l" r="r" t="t"/>
                    <a:pathLst>
                      <a:path extrusionOk="0" h="668" w="313">
                        <a:moveTo>
                          <a:pt x="101" y="1"/>
                        </a:moveTo>
                        <a:lnTo>
                          <a:pt x="8" y="37"/>
                        </a:lnTo>
                        <a:lnTo>
                          <a:pt x="184" y="506"/>
                        </a:lnTo>
                        <a:lnTo>
                          <a:pt x="1" y="575"/>
                        </a:lnTo>
                        <a:lnTo>
                          <a:pt x="36" y="668"/>
                        </a:lnTo>
                        <a:lnTo>
                          <a:pt x="313" y="563"/>
                        </a:lnTo>
                        <a:lnTo>
                          <a:pt x="101" y="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67" name="Google Shape;2067;p64"/>
                  <p:cNvSpPr/>
                  <p:nvPr/>
                </p:nvSpPr>
                <p:spPr>
                  <a:xfrm>
                    <a:off x="7900749" y="3803206"/>
                    <a:ext cx="536632" cy="475194"/>
                  </a:xfrm>
                  <a:custGeom>
                    <a:rect b="b" l="l" r="r" t="t"/>
                    <a:pathLst>
                      <a:path extrusionOk="0" h="1957" w="2210">
                        <a:moveTo>
                          <a:pt x="1105" y="0"/>
                        </a:moveTo>
                        <a:cubicBezTo>
                          <a:pt x="994" y="0"/>
                          <a:pt x="881" y="20"/>
                          <a:pt x="770" y="60"/>
                        </a:cubicBezTo>
                        <a:cubicBezTo>
                          <a:pt x="260" y="244"/>
                          <a:pt x="1" y="806"/>
                          <a:pt x="184" y="1313"/>
                        </a:cubicBezTo>
                        <a:cubicBezTo>
                          <a:pt x="329" y="1710"/>
                          <a:pt x="705" y="1957"/>
                          <a:pt x="1104" y="1957"/>
                        </a:cubicBezTo>
                        <a:cubicBezTo>
                          <a:pt x="1216" y="1957"/>
                          <a:pt x="1329" y="1937"/>
                          <a:pt x="1440" y="1897"/>
                        </a:cubicBezTo>
                        <a:cubicBezTo>
                          <a:pt x="1947" y="1713"/>
                          <a:pt x="2209" y="1151"/>
                          <a:pt x="2023" y="644"/>
                        </a:cubicBezTo>
                        <a:cubicBezTo>
                          <a:pt x="1878" y="247"/>
                          <a:pt x="1504" y="0"/>
                          <a:pt x="11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068" name="Google Shape;2068;p64"/>
              <p:cNvSpPr/>
              <p:nvPr/>
            </p:nvSpPr>
            <p:spPr>
              <a:xfrm rot="-230553">
                <a:off x="4106268" y="4477820"/>
                <a:ext cx="152005" cy="319548"/>
              </a:xfrm>
              <a:custGeom>
                <a:rect b="b" l="l" r="r" t="t"/>
                <a:pathLst>
                  <a:path extrusionOk="0" h="668" w="313">
                    <a:moveTo>
                      <a:pt x="101" y="1"/>
                    </a:moveTo>
                    <a:lnTo>
                      <a:pt x="8" y="37"/>
                    </a:lnTo>
                    <a:lnTo>
                      <a:pt x="184" y="506"/>
                    </a:lnTo>
                    <a:lnTo>
                      <a:pt x="1" y="575"/>
                    </a:lnTo>
                    <a:lnTo>
                      <a:pt x="36" y="668"/>
                    </a:lnTo>
                    <a:lnTo>
                      <a:pt x="313" y="5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27450" lIns="27450" spcFirstLastPara="1" rIns="27450" wrap="square" tIns="2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69" name="Google Shape;2069;p64"/>
          <p:cNvSpPr txBox="1"/>
          <p:nvPr/>
        </p:nvSpPr>
        <p:spPr>
          <a:xfrm>
            <a:off x="7769400" y="5754150"/>
            <a:ext cx="936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Serie: Senior Tracks Certificate</a:t>
            </a:r>
            <a:endParaRPr sz="3600"/>
          </a:p>
        </p:txBody>
      </p:sp>
      <p:sp>
        <p:nvSpPr>
          <p:cNvPr id="2070" name="Google Shape;2070;p64"/>
          <p:cNvSpPr txBox="1"/>
          <p:nvPr/>
        </p:nvSpPr>
        <p:spPr>
          <a:xfrm>
            <a:off x="6475675" y="8331975"/>
            <a:ext cx="880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Área(s):  PROGRAMACIÓN POR CÓDIGO (PYTHON)</a:t>
            </a:r>
            <a:endParaRPr i="1" sz="2500"/>
          </a:p>
        </p:txBody>
      </p:sp>
      <p:sp>
        <p:nvSpPr>
          <p:cNvPr id="2071" name="Google Shape;2071;p64"/>
          <p:cNvSpPr txBox="1"/>
          <p:nvPr/>
        </p:nvSpPr>
        <p:spPr>
          <a:xfrm>
            <a:off x="6475675" y="7149650"/>
            <a:ext cx="112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PYTHON: LISTAS</a:t>
            </a:r>
            <a:endParaRPr i="1" sz="3000"/>
          </a:p>
        </p:txBody>
      </p:sp>
      <p:grpSp>
        <p:nvGrpSpPr>
          <p:cNvPr id="2072" name="Google Shape;2072;p64"/>
          <p:cNvGrpSpPr/>
          <p:nvPr/>
        </p:nvGrpSpPr>
        <p:grpSpPr>
          <a:xfrm>
            <a:off x="5486512" y="7176662"/>
            <a:ext cx="700623" cy="536178"/>
            <a:chOff x="12870166" y="7583426"/>
            <a:chExt cx="1461154" cy="1118203"/>
          </a:xfrm>
        </p:grpSpPr>
        <p:sp>
          <p:nvSpPr>
            <p:cNvPr id="2073" name="Google Shape;2073;p64"/>
            <p:cNvSpPr/>
            <p:nvPr/>
          </p:nvSpPr>
          <p:spPr>
            <a:xfrm>
              <a:off x="13380436" y="7643165"/>
              <a:ext cx="399697" cy="144231"/>
            </a:xfrm>
            <a:custGeom>
              <a:rect b="b" l="l" r="r" t="t"/>
              <a:pathLst>
                <a:path extrusionOk="0" h="437" w="1211">
                  <a:moveTo>
                    <a:pt x="809" y="0"/>
                  </a:moveTo>
                  <a:lnTo>
                    <a:pt x="1" y="7"/>
                  </a:lnTo>
                  <a:lnTo>
                    <a:pt x="289" y="436"/>
                  </a:lnTo>
                  <a:lnTo>
                    <a:pt x="1211" y="430"/>
                  </a:lnTo>
                  <a:lnTo>
                    <a:pt x="987" y="96"/>
                  </a:lnTo>
                  <a:cubicBezTo>
                    <a:pt x="947" y="36"/>
                    <a:pt x="880" y="0"/>
                    <a:pt x="809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4"/>
            <p:cNvSpPr/>
            <p:nvPr/>
          </p:nvSpPr>
          <p:spPr>
            <a:xfrm>
              <a:off x="13380436" y="7631943"/>
              <a:ext cx="409268" cy="159413"/>
            </a:xfrm>
            <a:custGeom>
              <a:rect b="b" l="l" r="r" t="t"/>
              <a:pathLst>
                <a:path extrusionOk="0" h="483" w="1240">
                  <a:moveTo>
                    <a:pt x="807" y="0"/>
                  </a:moveTo>
                  <a:lnTo>
                    <a:pt x="1" y="7"/>
                  </a:lnTo>
                  <a:lnTo>
                    <a:pt x="2" y="75"/>
                  </a:lnTo>
                  <a:lnTo>
                    <a:pt x="809" y="68"/>
                  </a:lnTo>
                  <a:cubicBezTo>
                    <a:pt x="869" y="68"/>
                    <a:pt x="926" y="98"/>
                    <a:pt x="960" y="148"/>
                  </a:cubicBezTo>
                  <a:lnTo>
                    <a:pt x="1183" y="483"/>
                  </a:lnTo>
                  <a:lnTo>
                    <a:pt x="1240" y="446"/>
                  </a:lnTo>
                  <a:lnTo>
                    <a:pt x="1015" y="111"/>
                  </a:lnTo>
                  <a:cubicBezTo>
                    <a:pt x="969" y="41"/>
                    <a:pt x="892" y="0"/>
                    <a:pt x="8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4"/>
            <p:cNvSpPr/>
            <p:nvPr/>
          </p:nvSpPr>
          <p:spPr>
            <a:xfrm>
              <a:off x="12870166" y="7583426"/>
              <a:ext cx="1193149" cy="1118201"/>
            </a:xfrm>
            <a:custGeom>
              <a:rect b="b" l="l" r="r" t="t"/>
              <a:pathLst>
                <a:path extrusionOk="0" h="3388" w="3615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lnTo>
                    <a:pt x="0" y="3116"/>
                  </a:lnTo>
                  <a:cubicBezTo>
                    <a:pt x="0" y="3266"/>
                    <a:pt x="122" y="3388"/>
                    <a:pt x="272" y="3388"/>
                  </a:cubicBezTo>
                  <a:lnTo>
                    <a:pt x="3597" y="3388"/>
                  </a:lnTo>
                  <a:lnTo>
                    <a:pt x="3615" y="881"/>
                  </a:lnTo>
                  <a:cubicBezTo>
                    <a:pt x="3615" y="730"/>
                    <a:pt x="3493" y="607"/>
                    <a:pt x="3344" y="607"/>
                  </a:cubicBezTo>
                  <a:cubicBezTo>
                    <a:pt x="3343" y="607"/>
                    <a:pt x="3342" y="607"/>
                    <a:pt x="3341" y="607"/>
                  </a:cubicBezTo>
                  <a:lnTo>
                    <a:pt x="1835" y="617"/>
                  </a:lnTo>
                  <a:lnTo>
                    <a:pt x="1502" y="120"/>
                  </a:lnTo>
                  <a:cubicBezTo>
                    <a:pt x="1451" y="45"/>
                    <a:pt x="1367" y="0"/>
                    <a:pt x="1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4"/>
            <p:cNvSpPr/>
            <p:nvPr/>
          </p:nvSpPr>
          <p:spPr>
            <a:xfrm>
              <a:off x="12954661" y="7907864"/>
              <a:ext cx="1025811" cy="736666"/>
            </a:xfrm>
            <a:custGeom>
              <a:rect b="b" l="l" r="r" t="t"/>
              <a:pathLst>
                <a:path extrusionOk="0" h="2232" w="3108">
                  <a:moveTo>
                    <a:pt x="0" y="0"/>
                  </a:moveTo>
                  <a:lnTo>
                    <a:pt x="0" y="2232"/>
                  </a:lnTo>
                  <a:lnTo>
                    <a:pt x="3108" y="223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4"/>
            <p:cNvSpPr/>
            <p:nvPr/>
          </p:nvSpPr>
          <p:spPr>
            <a:xfrm>
              <a:off x="13077112" y="8004568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4"/>
            <p:cNvSpPr/>
            <p:nvPr/>
          </p:nvSpPr>
          <p:spPr>
            <a:xfrm>
              <a:off x="13077112" y="8057376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4"/>
            <p:cNvSpPr/>
            <p:nvPr/>
          </p:nvSpPr>
          <p:spPr>
            <a:xfrm>
              <a:off x="13077112" y="8109854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4"/>
            <p:cNvSpPr/>
            <p:nvPr/>
          </p:nvSpPr>
          <p:spPr>
            <a:xfrm>
              <a:off x="13077112" y="8162662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4"/>
            <p:cNvSpPr/>
            <p:nvPr/>
          </p:nvSpPr>
          <p:spPr>
            <a:xfrm>
              <a:off x="13077112" y="8215469"/>
              <a:ext cx="762427" cy="22443"/>
            </a:xfrm>
            <a:custGeom>
              <a:rect b="b" l="l" r="r" t="t"/>
              <a:pathLst>
                <a:path extrusionOk="0" h="68" w="2310">
                  <a:moveTo>
                    <a:pt x="0" y="1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4"/>
            <p:cNvSpPr/>
            <p:nvPr/>
          </p:nvSpPr>
          <p:spPr>
            <a:xfrm>
              <a:off x="13077112" y="8267947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4"/>
            <p:cNvSpPr/>
            <p:nvPr/>
          </p:nvSpPr>
          <p:spPr>
            <a:xfrm>
              <a:off x="13077112" y="8320755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4"/>
            <p:cNvSpPr/>
            <p:nvPr/>
          </p:nvSpPr>
          <p:spPr>
            <a:xfrm>
              <a:off x="13077112" y="8373893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4"/>
            <p:cNvSpPr/>
            <p:nvPr/>
          </p:nvSpPr>
          <p:spPr>
            <a:xfrm>
              <a:off x="13077112" y="8426041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4"/>
            <p:cNvSpPr/>
            <p:nvPr/>
          </p:nvSpPr>
          <p:spPr>
            <a:xfrm>
              <a:off x="13077112" y="8479178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4"/>
            <p:cNvSpPr/>
            <p:nvPr/>
          </p:nvSpPr>
          <p:spPr>
            <a:xfrm>
              <a:off x="13077112" y="8531986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4"/>
            <p:cNvSpPr/>
            <p:nvPr/>
          </p:nvSpPr>
          <p:spPr>
            <a:xfrm>
              <a:off x="12895251" y="8067937"/>
              <a:ext cx="1436069" cy="633691"/>
            </a:xfrm>
            <a:custGeom>
              <a:rect b="b" l="l" r="r" t="t"/>
              <a:pathLst>
                <a:path extrusionOk="0" h="1920" w="4351">
                  <a:moveTo>
                    <a:pt x="1085" y="1"/>
                  </a:moveTo>
                  <a:cubicBezTo>
                    <a:pt x="946" y="1"/>
                    <a:pt x="818" y="82"/>
                    <a:pt x="757" y="207"/>
                  </a:cubicBezTo>
                  <a:lnTo>
                    <a:pt x="67" y="1627"/>
                  </a:lnTo>
                  <a:cubicBezTo>
                    <a:pt x="0" y="1761"/>
                    <a:pt x="99" y="1920"/>
                    <a:pt x="250" y="1920"/>
                  </a:cubicBezTo>
                  <a:lnTo>
                    <a:pt x="3521" y="1920"/>
                  </a:lnTo>
                  <a:lnTo>
                    <a:pt x="4287" y="292"/>
                  </a:lnTo>
                  <a:cubicBezTo>
                    <a:pt x="4350" y="158"/>
                    <a:pt x="4251" y="1"/>
                    <a:pt x="4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4"/>
            <p:cNvSpPr/>
            <p:nvPr/>
          </p:nvSpPr>
          <p:spPr>
            <a:xfrm>
              <a:off x="12907133" y="8057376"/>
              <a:ext cx="1156183" cy="552500"/>
            </a:xfrm>
            <a:custGeom>
              <a:rect b="b" l="l" r="r" t="t"/>
              <a:pathLst>
                <a:path extrusionOk="0" h="1674" w="3503">
                  <a:moveTo>
                    <a:pt x="1049" y="0"/>
                  </a:moveTo>
                  <a:cubicBezTo>
                    <a:pt x="897" y="0"/>
                    <a:pt x="756" y="88"/>
                    <a:pt x="690" y="224"/>
                  </a:cubicBezTo>
                  <a:lnTo>
                    <a:pt x="0" y="1643"/>
                  </a:lnTo>
                  <a:lnTo>
                    <a:pt x="62" y="1673"/>
                  </a:lnTo>
                  <a:lnTo>
                    <a:pt x="751" y="255"/>
                  </a:lnTo>
                  <a:cubicBezTo>
                    <a:pt x="807" y="141"/>
                    <a:pt x="923" y="67"/>
                    <a:pt x="1049" y="67"/>
                  </a:cubicBezTo>
                  <a:lnTo>
                    <a:pt x="3503" y="67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0" name="Google Shape;2090;p64"/>
          <p:cNvSpPr/>
          <p:nvPr/>
        </p:nvSpPr>
        <p:spPr>
          <a:xfrm>
            <a:off x="15507659" y="9121831"/>
            <a:ext cx="104348" cy="104559"/>
          </a:xfrm>
          <a:custGeom>
            <a:rect b="b" l="l" r="r" t="t"/>
            <a:pathLst>
              <a:path extrusionOk="0" h="515" w="514">
                <a:moveTo>
                  <a:pt x="257" y="1"/>
                </a:moveTo>
                <a:cubicBezTo>
                  <a:pt x="116" y="1"/>
                  <a:pt x="0" y="111"/>
                  <a:pt x="0" y="258"/>
                </a:cubicBezTo>
                <a:cubicBezTo>
                  <a:pt x="0" y="398"/>
                  <a:pt x="116" y="514"/>
                  <a:pt x="257" y="514"/>
                </a:cubicBezTo>
                <a:cubicBezTo>
                  <a:pt x="404" y="514"/>
                  <a:pt x="514" y="398"/>
                  <a:pt x="514" y="258"/>
                </a:cubicBezTo>
                <a:cubicBezTo>
                  <a:pt x="514" y="111"/>
                  <a:pt x="404" y="1"/>
                  <a:pt x="2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64"/>
          <p:cNvSpPr/>
          <p:nvPr/>
        </p:nvSpPr>
        <p:spPr>
          <a:xfrm>
            <a:off x="15521261" y="9254612"/>
            <a:ext cx="78363" cy="78369"/>
          </a:xfrm>
          <a:custGeom>
            <a:rect b="b" l="l" r="r" t="t"/>
            <a:pathLst>
              <a:path extrusionOk="0" h="386" w="386">
                <a:moveTo>
                  <a:pt x="190" y="1"/>
                </a:moveTo>
                <a:cubicBezTo>
                  <a:pt x="86" y="1"/>
                  <a:pt x="1" y="86"/>
                  <a:pt x="1" y="196"/>
                </a:cubicBezTo>
                <a:cubicBezTo>
                  <a:pt x="1" y="300"/>
                  <a:pt x="86" y="386"/>
                  <a:pt x="190" y="386"/>
                </a:cubicBezTo>
                <a:cubicBezTo>
                  <a:pt x="300" y="386"/>
                  <a:pt x="385" y="300"/>
                  <a:pt x="385" y="196"/>
                </a:cubicBezTo>
                <a:cubicBezTo>
                  <a:pt x="385" y="86"/>
                  <a:pt x="300" y="1"/>
                  <a:pt x="19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2" name="Google Shape;2092;p64"/>
          <p:cNvGrpSpPr/>
          <p:nvPr/>
        </p:nvGrpSpPr>
        <p:grpSpPr>
          <a:xfrm>
            <a:off x="15199342" y="7835446"/>
            <a:ext cx="2520294" cy="2540575"/>
            <a:chOff x="15204966" y="7201785"/>
            <a:chExt cx="3082552" cy="3107357"/>
          </a:xfrm>
        </p:grpSpPr>
        <p:grpSp>
          <p:nvGrpSpPr>
            <p:cNvPr id="2093" name="Google Shape;2093;p64"/>
            <p:cNvGrpSpPr/>
            <p:nvPr/>
          </p:nvGrpSpPr>
          <p:grpSpPr>
            <a:xfrm>
              <a:off x="15441883" y="7201785"/>
              <a:ext cx="2845635" cy="2977210"/>
              <a:chOff x="15441883" y="7201785"/>
              <a:chExt cx="2845635" cy="2977210"/>
            </a:xfrm>
          </p:grpSpPr>
          <p:sp>
            <p:nvSpPr>
              <p:cNvPr id="2094" name="Google Shape;2094;p64"/>
              <p:cNvSpPr/>
              <p:nvPr/>
            </p:nvSpPr>
            <p:spPr>
              <a:xfrm>
                <a:off x="15742140" y="9154113"/>
                <a:ext cx="2030531" cy="1014934"/>
              </a:xfrm>
              <a:custGeom>
                <a:rect b="b" l="l" r="r" t="t"/>
                <a:pathLst>
                  <a:path extrusionOk="0" h="4999" w="10002">
                    <a:moveTo>
                      <a:pt x="5004" y="1"/>
                    </a:moveTo>
                    <a:cubicBezTo>
                      <a:pt x="2242" y="1"/>
                      <a:pt x="0" y="2237"/>
                      <a:pt x="0" y="4998"/>
                    </a:cubicBezTo>
                    <a:lnTo>
                      <a:pt x="10002" y="4998"/>
                    </a:lnTo>
                    <a:cubicBezTo>
                      <a:pt x="10002" y="2237"/>
                      <a:pt x="7765" y="1"/>
                      <a:pt x="5004" y="1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64"/>
              <p:cNvSpPr/>
              <p:nvPr/>
            </p:nvSpPr>
            <p:spPr>
              <a:xfrm>
                <a:off x="16173746" y="7927411"/>
                <a:ext cx="1167322" cy="1167408"/>
              </a:xfrm>
              <a:custGeom>
                <a:rect b="b" l="l" r="r" t="t"/>
                <a:pathLst>
                  <a:path extrusionOk="0" h="5750" w="5750">
                    <a:moveTo>
                      <a:pt x="2878" y="0"/>
                    </a:moveTo>
                    <a:cubicBezTo>
                      <a:pt x="1289" y="0"/>
                      <a:pt x="0" y="1289"/>
                      <a:pt x="0" y="2878"/>
                    </a:cubicBezTo>
                    <a:cubicBezTo>
                      <a:pt x="0" y="4460"/>
                      <a:pt x="1289" y="5749"/>
                      <a:pt x="2878" y="5749"/>
                    </a:cubicBezTo>
                    <a:cubicBezTo>
                      <a:pt x="4460" y="5749"/>
                      <a:pt x="5749" y="4460"/>
                      <a:pt x="5749" y="2878"/>
                    </a:cubicBezTo>
                    <a:cubicBezTo>
                      <a:pt x="5749" y="1289"/>
                      <a:pt x="4460" y="0"/>
                      <a:pt x="2878" y="0"/>
                    </a:cubicBezTo>
                    <a:close/>
                  </a:path>
                </a:pathLst>
              </a:custGeom>
              <a:solidFill>
                <a:srgbClr val="FFD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64"/>
              <p:cNvSpPr/>
              <p:nvPr/>
            </p:nvSpPr>
            <p:spPr>
              <a:xfrm>
                <a:off x="15893385" y="8368999"/>
                <a:ext cx="599293" cy="598119"/>
              </a:xfrm>
              <a:custGeom>
                <a:rect b="b" l="l" r="r" t="t"/>
                <a:pathLst>
                  <a:path extrusionOk="0" h="2946" w="2952">
                    <a:moveTo>
                      <a:pt x="1479" y="153"/>
                    </a:moveTo>
                    <a:cubicBezTo>
                      <a:pt x="2206" y="153"/>
                      <a:pt x="2799" y="746"/>
                      <a:pt x="2799" y="1473"/>
                    </a:cubicBezTo>
                    <a:cubicBezTo>
                      <a:pt x="2799" y="2200"/>
                      <a:pt x="2206" y="2792"/>
                      <a:pt x="1479" y="2792"/>
                    </a:cubicBezTo>
                    <a:cubicBezTo>
                      <a:pt x="746" y="2792"/>
                      <a:pt x="153" y="2200"/>
                      <a:pt x="153" y="1473"/>
                    </a:cubicBezTo>
                    <a:cubicBezTo>
                      <a:pt x="153" y="746"/>
                      <a:pt x="746" y="153"/>
                      <a:pt x="1479" y="153"/>
                    </a:cubicBezTo>
                    <a:close/>
                    <a:moveTo>
                      <a:pt x="1479" y="0"/>
                    </a:moveTo>
                    <a:cubicBezTo>
                      <a:pt x="666" y="0"/>
                      <a:pt x="0" y="660"/>
                      <a:pt x="0" y="1473"/>
                    </a:cubicBezTo>
                    <a:cubicBezTo>
                      <a:pt x="0" y="2285"/>
                      <a:pt x="666" y="2945"/>
                      <a:pt x="1479" y="2945"/>
                    </a:cubicBezTo>
                    <a:cubicBezTo>
                      <a:pt x="2292" y="2945"/>
                      <a:pt x="2951" y="2285"/>
                      <a:pt x="2951" y="1473"/>
                    </a:cubicBezTo>
                    <a:cubicBezTo>
                      <a:pt x="2951" y="660"/>
                      <a:pt x="2292" y="0"/>
                      <a:pt x="1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64"/>
              <p:cNvSpPr/>
              <p:nvPr/>
            </p:nvSpPr>
            <p:spPr>
              <a:xfrm>
                <a:off x="16647580" y="8368999"/>
                <a:ext cx="597872" cy="598119"/>
              </a:xfrm>
              <a:custGeom>
                <a:rect b="b" l="l" r="r" t="t"/>
                <a:pathLst>
                  <a:path extrusionOk="0" h="2946" w="2945">
                    <a:moveTo>
                      <a:pt x="1473" y="153"/>
                    </a:moveTo>
                    <a:cubicBezTo>
                      <a:pt x="2200" y="153"/>
                      <a:pt x="2792" y="746"/>
                      <a:pt x="2792" y="1473"/>
                    </a:cubicBezTo>
                    <a:cubicBezTo>
                      <a:pt x="2792" y="2200"/>
                      <a:pt x="2200" y="2792"/>
                      <a:pt x="1473" y="2792"/>
                    </a:cubicBezTo>
                    <a:cubicBezTo>
                      <a:pt x="746" y="2792"/>
                      <a:pt x="153" y="2200"/>
                      <a:pt x="153" y="1473"/>
                    </a:cubicBezTo>
                    <a:cubicBezTo>
                      <a:pt x="153" y="746"/>
                      <a:pt x="746" y="153"/>
                      <a:pt x="1473" y="153"/>
                    </a:cubicBezTo>
                    <a:close/>
                    <a:moveTo>
                      <a:pt x="1473" y="0"/>
                    </a:moveTo>
                    <a:cubicBezTo>
                      <a:pt x="660" y="0"/>
                      <a:pt x="0" y="660"/>
                      <a:pt x="0" y="1473"/>
                    </a:cubicBezTo>
                    <a:cubicBezTo>
                      <a:pt x="0" y="2285"/>
                      <a:pt x="660" y="2945"/>
                      <a:pt x="1473" y="2945"/>
                    </a:cubicBezTo>
                    <a:cubicBezTo>
                      <a:pt x="2285" y="2945"/>
                      <a:pt x="2945" y="2285"/>
                      <a:pt x="2945" y="1473"/>
                    </a:cubicBezTo>
                    <a:cubicBezTo>
                      <a:pt x="2945" y="660"/>
                      <a:pt x="2285" y="0"/>
                      <a:pt x="1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64"/>
              <p:cNvSpPr/>
              <p:nvPr/>
            </p:nvSpPr>
            <p:spPr>
              <a:xfrm>
                <a:off x="16551961" y="8674152"/>
                <a:ext cx="111860" cy="234700"/>
              </a:xfrm>
              <a:custGeom>
                <a:rect b="b" l="l" r="r" t="t"/>
                <a:pathLst>
                  <a:path extrusionOk="0" h="1156" w="551">
                    <a:moveTo>
                      <a:pt x="1" y="0"/>
                    </a:moveTo>
                    <a:lnTo>
                      <a:pt x="1" y="1155"/>
                    </a:lnTo>
                    <a:lnTo>
                      <a:pt x="551" y="1155"/>
                    </a:lnTo>
                    <a:lnTo>
                      <a:pt x="551" y="1002"/>
                    </a:lnTo>
                    <a:lnTo>
                      <a:pt x="153" y="1002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64"/>
              <p:cNvSpPr/>
              <p:nvPr/>
            </p:nvSpPr>
            <p:spPr>
              <a:xfrm>
                <a:off x="17188205" y="7201785"/>
                <a:ext cx="1099313" cy="1037064"/>
              </a:xfrm>
              <a:custGeom>
                <a:rect b="b" l="l" r="r" t="t"/>
                <a:pathLst>
                  <a:path extrusionOk="0" h="5108" w="5415">
                    <a:moveTo>
                      <a:pt x="1644" y="0"/>
                    </a:moveTo>
                    <a:cubicBezTo>
                      <a:pt x="740" y="0"/>
                      <a:pt x="1" y="739"/>
                      <a:pt x="1" y="1644"/>
                    </a:cubicBezTo>
                    <a:cubicBezTo>
                      <a:pt x="1" y="2554"/>
                      <a:pt x="740" y="3287"/>
                      <a:pt x="1644" y="3287"/>
                    </a:cubicBezTo>
                    <a:lnTo>
                      <a:pt x="1864" y="3287"/>
                    </a:lnTo>
                    <a:lnTo>
                      <a:pt x="1101" y="5108"/>
                    </a:lnTo>
                    <a:lnTo>
                      <a:pt x="1101" y="5108"/>
                    </a:lnTo>
                    <a:lnTo>
                      <a:pt x="3587" y="3287"/>
                    </a:lnTo>
                    <a:lnTo>
                      <a:pt x="3777" y="3287"/>
                    </a:lnTo>
                    <a:cubicBezTo>
                      <a:pt x="4681" y="3287"/>
                      <a:pt x="5414" y="2554"/>
                      <a:pt x="5414" y="1644"/>
                    </a:cubicBezTo>
                    <a:cubicBezTo>
                      <a:pt x="5414" y="739"/>
                      <a:pt x="4681" y="0"/>
                      <a:pt x="37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64"/>
              <p:cNvSpPr/>
              <p:nvPr/>
            </p:nvSpPr>
            <p:spPr>
              <a:xfrm>
                <a:off x="17612027" y="7351823"/>
                <a:ext cx="249502" cy="372352"/>
              </a:xfrm>
              <a:custGeom>
                <a:rect b="b" l="l" r="r" t="t"/>
                <a:pathLst>
                  <a:path extrusionOk="0" h="1834" w="1229">
                    <a:moveTo>
                      <a:pt x="636" y="0"/>
                    </a:moveTo>
                    <a:cubicBezTo>
                      <a:pt x="348" y="0"/>
                      <a:pt x="135" y="98"/>
                      <a:pt x="0" y="269"/>
                    </a:cubicBezTo>
                    <a:lnTo>
                      <a:pt x="135" y="373"/>
                    </a:lnTo>
                    <a:cubicBezTo>
                      <a:pt x="244" y="239"/>
                      <a:pt x="409" y="165"/>
                      <a:pt x="623" y="165"/>
                    </a:cubicBezTo>
                    <a:cubicBezTo>
                      <a:pt x="886" y="165"/>
                      <a:pt x="1039" y="294"/>
                      <a:pt x="1039" y="477"/>
                    </a:cubicBezTo>
                    <a:cubicBezTo>
                      <a:pt x="1039" y="819"/>
                      <a:pt x="568" y="856"/>
                      <a:pt x="568" y="1277"/>
                    </a:cubicBezTo>
                    <a:lnTo>
                      <a:pt x="758" y="1277"/>
                    </a:lnTo>
                    <a:cubicBezTo>
                      <a:pt x="758" y="911"/>
                      <a:pt x="1228" y="892"/>
                      <a:pt x="1228" y="452"/>
                    </a:cubicBezTo>
                    <a:cubicBezTo>
                      <a:pt x="1228" y="178"/>
                      <a:pt x="996" y="0"/>
                      <a:pt x="636" y="0"/>
                    </a:cubicBezTo>
                    <a:close/>
                    <a:moveTo>
                      <a:pt x="666" y="1571"/>
                    </a:moveTo>
                    <a:cubicBezTo>
                      <a:pt x="587" y="1571"/>
                      <a:pt x="532" y="1626"/>
                      <a:pt x="532" y="1699"/>
                    </a:cubicBezTo>
                    <a:cubicBezTo>
                      <a:pt x="532" y="1772"/>
                      <a:pt x="587" y="1833"/>
                      <a:pt x="666" y="1833"/>
                    </a:cubicBezTo>
                    <a:cubicBezTo>
                      <a:pt x="739" y="1833"/>
                      <a:pt x="800" y="1772"/>
                      <a:pt x="800" y="1699"/>
                    </a:cubicBezTo>
                    <a:cubicBezTo>
                      <a:pt x="800" y="1626"/>
                      <a:pt x="739" y="1571"/>
                      <a:pt x="666" y="15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64"/>
              <p:cNvSpPr/>
              <p:nvPr/>
            </p:nvSpPr>
            <p:spPr>
              <a:xfrm>
                <a:off x="15441883" y="9053613"/>
                <a:ext cx="655121" cy="1125381"/>
              </a:xfrm>
              <a:custGeom>
                <a:rect b="b" l="l" r="r" t="t"/>
                <a:pathLst>
                  <a:path extrusionOk="0" h="5543" w="3227">
                    <a:moveTo>
                      <a:pt x="355" y="1"/>
                    </a:moveTo>
                    <a:cubicBezTo>
                      <a:pt x="159" y="1"/>
                      <a:pt x="1" y="160"/>
                      <a:pt x="1" y="355"/>
                    </a:cubicBezTo>
                    <a:lnTo>
                      <a:pt x="1" y="5194"/>
                    </a:lnTo>
                    <a:cubicBezTo>
                      <a:pt x="1" y="5390"/>
                      <a:pt x="159" y="5542"/>
                      <a:pt x="355" y="5542"/>
                    </a:cubicBezTo>
                    <a:lnTo>
                      <a:pt x="2878" y="5542"/>
                    </a:lnTo>
                    <a:cubicBezTo>
                      <a:pt x="3068" y="5542"/>
                      <a:pt x="3226" y="5390"/>
                      <a:pt x="3226" y="5194"/>
                    </a:cubicBezTo>
                    <a:lnTo>
                      <a:pt x="3226" y="355"/>
                    </a:lnTo>
                    <a:cubicBezTo>
                      <a:pt x="3226" y="160"/>
                      <a:pt x="3068" y="1"/>
                      <a:pt x="2878" y="1"/>
                    </a:cubicBezTo>
                    <a:close/>
                  </a:path>
                </a:pathLst>
              </a:custGeom>
              <a:solidFill>
                <a:srgbClr val="FFC5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64"/>
              <p:cNvSpPr/>
              <p:nvPr/>
            </p:nvSpPr>
            <p:spPr>
              <a:xfrm>
                <a:off x="16600278" y="9799136"/>
                <a:ext cx="1244264" cy="369916"/>
              </a:xfrm>
              <a:custGeom>
                <a:rect b="b" l="l" r="r" t="t"/>
                <a:pathLst>
                  <a:path extrusionOk="0" h="1822" w="6129">
                    <a:moveTo>
                      <a:pt x="4887" y="1"/>
                    </a:moveTo>
                    <a:cubicBezTo>
                      <a:pt x="4879" y="1"/>
                      <a:pt x="4872" y="1"/>
                      <a:pt x="4864" y="1"/>
                    </a:cubicBezTo>
                    <a:lnTo>
                      <a:pt x="3355" y="31"/>
                    </a:lnTo>
                    <a:lnTo>
                      <a:pt x="1229" y="74"/>
                    </a:lnTo>
                    <a:cubicBezTo>
                      <a:pt x="545" y="86"/>
                      <a:pt x="1" y="648"/>
                      <a:pt x="13" y="1333"/>
                    </a:cubicBezTo>
                    <a:cubicBezTo>
                      <a:pt x="19" y="1510"/>
                      <a:pt x="56" y="1675"/>
                      <a:pt x="123" y="1821"/>
                    </a:cubicBezTo>
                    <a:lnTo>
                      <a:pt x="5982" y="1821"/>
                    </a:lnTo>
                    <a:cubicBezTo>
                      <a:pt x="6080" y="1644"/>
                      <a:pt x="6129" y="1437"/>
                      <a:pt x="6129" y="1217"/>
                    </a:cubicBezTo>
                    <a:cubicBezTo>
                      <a:pt x="6117" y="540"/>
                      <a:pt x="5561" y="1"/>
                      <a:pt x="4887" y="1"/>
                    </a:cubicBezTo>
                    <a:close/>
                  </a:path>
                </a:pathLst>
              </a:custGeom>
              <a:solidFill>
                <a:srgbClr val="FFD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64"/>
              <p:cNvSpPr/>
              <p:nvPr/>
            </p:nvSpPr>
            <p:spPr>
              <a:xfrm>
                <a:off x="16476237" y="8651819"/>
                <a:ext cx="187584" cy="31266"/>
              </a:xfrm>
              <a:custGeom>
                <a:rect b="b" l="l" r="r" t="t"/>
                <a:pathLst>
                  <a:path extrusionOk="0" h="154" w="924">
                    <a:moveTo>
                      <a:pt x="1" y="0"/>
                    </a:moveTo>
                    <a:lnTo>
                      <a:pt x="1" y="153"/>
                    </a:lnTo>
                    <a:lnTo>
                      <a:pt x="924" y="153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4" name="Google Shape;2104;p64"/>
            <p:cNvSpPr/>
            <p:nvPr/>
          </p:nvSpPr>
          <p:spPr>
            <a:xfrm>
              <a:off x="15204966" y="9799136"/>
              <a:ext cx="709732" cy="510005"/>
            </a:xfrm>
            <a:custGeom>
              <a:rect b="b" l="l" r="r" t="t"/>
              <a:pathLst>
                <a:path extrusionOk="0" h="2512" w="3496">
                  <a:moveTo>
                    <a:pt x="1255" y="1"/>
                  </a:moveTo>
                  <a:cubicBezTo>
                    <a:pt x="581" y="1"/>
                    <a:pt x="31" y="540"/>
                    <a:pt x="13" y="1217"/>
                  </a:cubicBezTo>
                  <a:cubicBezTo>
                    <a:pt x="1" y="1901"/>
                    <a:pt x="544" y="2469"/>
                    <a:pt x="1229" y="2481"/>
                  </a:cubicBezTo>
                  <a:lnTo>
                    <a:pt x="1320" y="2481"/>
                  </a:lnTo>
                  <a:lnTo>
                    <a:pt x="1320" y="2512"/>
                  </a:lnTo>
                  <a:lnTo>
                    <a:pt x="1748" y="2500"/>
                  </a:lnTo>
                  <a:lnTo>
                    <a:pt x="2182" y="2512"/>
                  </a:lnTo>
                  <a:lnTo>
                    <a:pt x="2182" y="2481"/>
                  </a:lnTo>
                  <a:lnTo>
                    <a:pt x="2267" y="2481"/>
                  </a:lnTo>
                  <a:cubicBezTo>
                    <a:pt x="2952" y="2469"/>
                    <a:pt x="3495" y="1901"/>
                    <a:pt x="3483" y="1217"/>
                  </a:cubicBezTo>
                  <a:cubicBezTo>
                    <a:pt x="3471" y="540"/>
                    <a:pt x="2915" y="1"/>
                    <a:pt x="2241" y="1"/>
                  </a:cubicBezTo>
                  <a:cubicBezTo>
                    <a:pt x="2234" y="1"/>
                    <a:pt x="2226" y="1"/>
                    <a:pt x="2218" y="1"/>
                  </a:cubicBezTo>
                  <a:lnTo>
                    <a:pt x="1809" y="19"/>
                  </a:lnTo>
                  <a:lnTo>
                    <a:pt x="1278" y="1"/>
                  </a:lnTo>
                  <a:cubicBezTo>
                    <a:pt x="1270" y="1"/>
                    <a:pt x="1262" y="1"/>
                    <a:pt x="1255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5" name="Google Shape;2105;p64"/>
          <p:cNvGrpSpPr/>
          <p:nvPr/>
        </p:nvGrpSpPr>
        <p:grpSpPr>
          <a:xfrm>
            <a:off x="5454329" y="8254961"/>
            <a:ext cx="961573" cy="646426"/>
            <a:chOff x="2745675" y="1571799"/>
            <a:chExt cx="4474516" cy="3008034"/>
          </a:xfrm>
        </p:grpSpPr>
        <p:sp>
          <p:nvSpPr>
            <p:cNvPr id="2106" name="Google Shape;2106;p64"/>
            <p:cNvSpPr/>
            <p:nvPr/>
          </p:nvSpPr>
          <p:spPr>
            <a:xfrm>
              <a:off x="2745675" y="2134751"/>
              <a:ext cx="3832953" cy="408995"/>
            </a:xfrm>
            <a:custGeom>
              <a:rect b="b" l="l" r="r" t="t"/>
              <a:pathLst>
                <a:path extrusionOk="0" h="1749" w="16391">
                  <a:moveTo>
                    <a:pt x="0" y="1"/>
                  </a:moveTo>
                  <a:lnTo>
                    <a:pt x="0" y="1749"/>
                  </a:lnTo>
                  <a:lnTo>
                    <a:pt x="16391" y="1749"/>
                  </a:lnTo>
                  <a:lnTo>
                    <a:pt x="16391" y="1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4"/>
            <p:cNvSpPr/>
            <p:nvPr/>
          </p:nvSpPr>
          <p:spPr>
            <a:xfrm>
              <a:off x="3030966" y="2265937"/>
              <a:ext cx="146621" cy="146855"/>
            </a:xfrm>
            <a:custGeom>
              <a:rect b="b" l="l" r="r" t="t"/>
              <a:pathLst>
                <a:path extrusionOk="0" h="628" w="627">
                  <a:moveTo>
                    <a:pt x="314" y="0"/>
                  </a:moveTo>
                  <a:cubicBezTo>
                    <a:pt x="132" y="0"/>
                    <a:pt x="0" y="149"/>
                    <a:pt x="0" y="314"/>
                  </a:cubicBezTo>
                  <a:cubicBezTo>
                    <a:pt x="0" y="495"/>
                    <a:pt x="132" y="627"/>
                    <a:pt x="314" y="627"/>
                  </a:cubicBezTo>
                  <a:cubicBezTo>
                    <a:pt x="478" y="627"/>
                    <a:pt x="627" y="495"/>
                    <a:pt x="627" y="314"/>
                  </a:cubicBezTo>
                  <a:cubicBezTo>
                    <a:pt x="627" y="149"/>
                    <a:pt x="478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4"/>
            <p:cNvSpPr/>
            <p:nvPr/>
          </p:nvSpPr>
          <p:spPr>
            <a:xfrm>
              <a:off x="3250781" y="2265937"/>
              <a:ext cx="146621" cy="146855"/>
            </a:xfrm>
            <a:custGeom>
              <a:rect b="b" l="l" r="r" t="t"/>
              <a:pathLst>
                <a:path extrusionOk="0" h="628" w="627">
                  <a:moveTo>
                    <a:pt x="313" y="0"/>
                  </a:moveTo>
                  <a:cubicBezTo>
                    <a:pt x="149" y="0"/>
                    <a:pt x="0" y="149"/>
                    <a:pt x="0" y="314"/>
                  </a:cubicBezTo>
                  <a:cubicBezTo>
                    <a:pt x="0" y="495"/>
                    <a:pt x="149" y="627"/>
                    <a:pt x="313" y="627"/>
                  </a:cubicBezTo>
                  <a:cubicBezTo>
                    <a:pt x="495" y="627"/>
                    <a:pt x="627" y="495"/>
                    <a:pt x="627" y="314"/>
                  </a:cubicBezTo>
                  <a:cubicBezTo>
                    <a:pt x="627" y="149"/>
                    <a:pt x="495" y="0"/>
                    <a:pt x="3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4"/>
            <p:cNvSpPr/>
            <p:nvPr/>
          </p:nvSpPr>
          <p:spPr>
            <a:xfrm>
              <a:off x="3466621" y="2265937"/>
              <a:ext cx="146855" cy="146855"/>
            </a:xfrm>
            <a:custGeom>
              <a:rect b="b" l="l" r="r" t="t"/>
              <a:pathLst>
                <a:path extrusionOk="0" h="628" w="628">
                  <a:moveTo>
                    <a:pt x="314" y="0"/>
                  </a:moveTo>
                  <a:cubicBezTo>
                    <a:pt x="149" y="0"/>
                    <a:pt x="1" y="149"/>
                    <a:pt x="1" y="314"/>
                  </a:cubicBezTo>
                  <a:cubicBezTo>
                    <a:pt x="1" y="495"/>
                    <a:pt x="149" y="627"/>
                    <a:pt x="314" y="627"/>
                  </a:cubicBezTo>
                  <a:cubicBezTo>
                    <a:pt x="495" y="627"/>
                    <a:pt x="627" y="495"/>
                    <a:pt x="627" y="314"/>
                  </a:cubicBezTo>
                  <a:cubicBezTo>
                    <a:pt x="627" y="149"/>
                    <a:pt x="495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4"/>
            <p:cNvSpPr/>
            <p:nvPr/>
          </p:nvSpPr>
          <p:spPr>
            <a:xfrm>
              <a:off x="2745675" y="2543510"/>
              <a:ext cx="3836929" cy="2036322"/>
            </a:xfrm>
            <a:custGeom>
              <a:rect b="b" l="l" r="r" t="t"/>
              <a:pathLst>
                <a:path extrusionOk="0" h="8708" w="16408">
                  <a:moveTo>
                    <a:pt x="0" y="1"/>
                  </a:moveTo>
                  <a:lnTo>
                    <a:pt x="0" y="8707"/>
                  </a:lnTo>
                  <a:lnTo>
                    <a:pt x="16407" y="8707"/>
                  </a:lnTo>
                  <a:lnTo>
                    <a:pt x="16407" y="1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4"/>
            <p:cNvSpPr/>
            <p:nvPr/>
          </p:nvSpPr>
          <p:spPr>
            <a:xfrm>
              <a:off x="3312517" y="3384180"/>
              <a:ext cx="929300" cy="694286"/>
            </a:xfrm>
            <a:custGeom>
              <a:rect b="b" l="l" r="r" t="t"/>
              <a:pathLst>
                <a:path extrusionOk="0" h="2969" w="3974">
                  <a:moveTo>
                    <a:pt x="0" y="0"/>
                  </a:moveTo>
                  <a:lnTo>
                    <a:pt x="0" y="2969"/>
                  </a:lnTo>
                  <a:lnTo>
                    <a:pt x="3974" y="2969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4"/>
            <p:cNvSpPr/>
            <p:nvPr/>
          </p:nvSpPr>
          <p:spPr>
            <a:xfrm flipH="1">
              <a:off x="4604276" y="3384175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4"/>
            <p:cNvSpPr/>
            <p:nvPr/>
          </p:nvSpPr>
          <p:spPr>
            <a:xfrm flipH="1">
              <a:off x="4604276" y="3718800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4"/>
            <p:cNvSpPr/>
            <p:nvPr/>
          </p:nvSpPr>
          <p:spPr>
            <a:xfrm flipH="1">
              <a:off x="4604276" y="4069800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4"/>
            <p:cNvSpPr/>
            <p:nvPr/>
          </p:nvSpPr>
          <p:spPr>
            <a:xfrm flipH="1">
              <a:off x="2745675" y="2535075"/>
              <a:ext cx="3832950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4"/>
            <p:cNvSpPr/>
            <p:nvPr/>
          </p:nvSpPr>
          <p:spPr>
            <a:xfrm flipH="1">
              <a:off x="3312523" y="3024750"/>
              <a:ext cx="2768727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7" name="Google Shape;2117;p64"/>
            <p:cNvGrpSpPr/>
            <p:nvPr/>
          </p:nvGrpSpPr>
          <p:grpSpPr>
            <a:xfrm>
              <a:off x="5432370" y="1571799"/>
              <a:ext cx="1787821" cy="1110626"/>
              <a:chOff x="9585270" y="1688849"/>
              <a:chExt cx="1787821" cy="1110626"/>
            </a:xfrm>
          </p:grpSpPr>
          <p:sp>
            <p:nvSpPr>
              <p:cNvPr id="2118" name="Google Shape;2118;p64"/>
              <p:cNvSpPr/>
              <p:nvPr/>
            </p:nvSpPr>
            <p:spPr>
              <a:xfrm>
                <a:off x="9607309" y="1710888"/>
                <a:ext cx="1743743" cy="1064656"/>
              </a:xfrm>
              <a:custGeom>
                <a:rect b="b" l="l" r="r" t="t"/>
                <a:pathLst>
                  <a:path extrusionOk="0" h="9565" w="15666">
                    <a:moveTo>
                      <a:pt x="8658" y="1"/>
                    </a:moveTo>
                    <a:cubicBezTo>
                      <a:pt x="6531" y="1"/>
                      <a:pt x="4651" y="1419"/>
                      <a:pt x="4057" y="3464"/>
                    </a:cubicBezTo>
                    <a:lnTo>
                      <a:pt x="4008" y="3645"/>
                    </a:lnTo>
                    <a:lnTo>
                      <a:pt x="3810" y="3596"/>
                    </a:lnTo>
                    <a:cubicBezTo>
                      <a:pt x="3562" y="3530"/>
                      <a:pt x="3299" y="3497"/>
                      <a:pt x="3035" y="3497"/>
                    </a:cubicBezTo>
                    <a:cubicBezTo>
                      <a:pt x="1369" y="3497"/>
                      <a:pt x="1" y="4865"/>
                      <a:pt x="1" y="6531"/>
                    </a:cubicBezTo>
                    <a:cubicBezTo>
                      <a:pt x="1" y="8213"/>
                      <a:pt x="1369" y="9565"/>
                      <a:pt x="3035" y="9565"/>
                    </a:cubicBezTo>
                    <a:lnTo>
                      <a:pt x="13638" y="9565"/>
                    </a:lnTo>
                    <a:cubicBezTo>
                      <a:pt x="14759" y="9565"/>
                      <a:pt x="15666" y="8658"/>
                      <a:pt x="15666" y="7553"/>
                    </a:cubicBezTo>
                    <a:cubicBezTo>
                      <a:pt x="15666" y="6432"/>
                      <a:pt x="14759" y="5525"/>
                      <a:pt x="13654" y="5525"/>
                    </a:cubicBezTo>
                    <a:lnTo>
                      <a:pt x="13390" y="5525"/>
                    </a:lnTo>
                    <a:lnTo>
                      <a:pt x="13407" y="5294"/>
                    </a:lnTo>
                    <a:cubicBezTo>
                      <a:pt x="13423" y="5129"/>
                      <a:pt x="13440" y="4948"/>
                      <a:pt x="13440" y="4783"/>
                    </a:cubicBezTo>
                    <a:cubicBezTo>
                      <a:pt x="13440" y="2144"/>
                      <a:pt x="11296" y="1"/>
                      <a:pt x="86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64"/>
              <p:cNvSpPr/>
              <p:nvPr/>
            </p:nvSpPr>
            <p:spPr>
              <a:xfrm>
                <a:off x="9585270" y="1688849"/>
                <a:ext cx="1787821" cy="1110626"/>
              </a:xfrm>
              <a:custGeom>
                <a:rect b="b" l="l" r="r" t="t"/>
                <a:pathLst>
                  <a:path extrusionOk="0" h="9978" w="16062">
                    <a:moveTo>
                      <a:pt x="8856" y="413"/>
                    </a:moveTo>
                    <a:cubicBezTo>
                      <a:pt x="11379" y="413"/>
                      <a:pt x="13423" y="2458"/>
                      <a:pt x="13423" y="4981"/>
                    </a:cubicBezTo>
                    <a:cubicBezTo>
                      <a:pt x="13423" y="5146"/>
                      <a:pt x="13423" y="5311"/>
                      <a:pt x="13407" y="5475"/>
                    </a:cubicBezTo>
                    <a:lnTo>
                      <a:pt x="13357" y="5937"/>
                    </a:lnTo>
                    <a:lnTo>
                      <a:pt x="13852" y="5937"/>
                    </a:lnTo>
                    <a:cubicBezTo>
                      <a:pt x="14841" y="5937"/>
                      <a:pt x="15649" y="6745"/>
                      <a:pt x="15649" y="7751"/>
                    </a:cubicBezTo>
                    <a:cubicBezTo>
                      <a:pt x="15649" y="8740"/>
                      <a:pt x="14841" y="9565"/>
                      <a:pt x="13836" y="9565"/>
                    </a:cubicBezTo>
                    <a:lnTo>
                      <a:pt x="3233" y="9565"/>
                    </a:lnTo>
                    <a:cubicBezTo>
                      <a:pt x="1666" y="9565"/>
                      <a:pt x="413" y="8295"/>
                      <a:pt x="413" y="6729"/>
                    </a:cubicBezTo>
                    <a:cubicBezTo>
                      <a:pt x="413" y="5179"/>
                      <a:pt x="1666" y="3909"/>
                      <a:pt x="3233" y="3909"/>
                    </a:cubicBezTo>
                    <a:cubicBezTo>
                      <a:pt x="3480" y="3909"/>
                      <a:pt x="3711" y="3942"/>
                      <a:pt x="3958" y="3991"/>
                    </a:cubicBezTo>
                    <a:lnTo>
                      <a:pt x="4338" y="4107"/>
                    </a:lnTo>
                    <a:lnTo>
                      <a:pt x="4453" y="3711"/>
                    </a:lnTo>
                    <a:cubicBezTo>
                      <a:pt x="5014" y="1765"/>
                      <a:pt x="6828" y="413"/>
                      <a:pt x="8856" y="413"/>
                    </a:cubicBezTo>
                    <a:close/>
                    <a:moveTo>
                      <a:pt x="8856" y="1"/>
                    </a:moveTo>
                    <a:cubicBezTo>
                      <a:pt x="6580" y="1"/>
                      <a:pt x="4651" y="1518"/>
                      <a:pt x="4057" y="3596"/>
                    </a:cubicBezTo>
                    <a:cubicBezTo>
                      <a:pt x="3793" y="3530"/>
                      <a:pt x="3513" y="3497"/>
                      <a:pt x="3233" y="3497"/>
                    </a:cubicBezTo>
                    <a:cubicBezTo>
                      <a:pt x="1452" y="3497"/>
                      <a:pt x="1" y="4948"/>
                      <a:pt x="1" y="6729"/>
                    </a:cubicBezTo>
                    <a:cubicBezTo>
                      <a:pt x="1" y="8526"/>
                      <a:pt x="1452" y="9977"/>
                      <a:pt x="3233" y="9977"/>
                    </a:cubicBezTo>
                    <a:lnTo>
                      <a:pt x="13836" y="9977"/>
                    </a:lnTo>
                    <a:cubicBezTo>
                      <a:pt x="15072" y="9977"/>
                      <a:pt x="16062" y="8971"/>
                      <a:pt x="16062" y="7751"/>
                    </a:cubicBezTo>
                    <a:cubicBezTo>
                      <a:pt x="16062" y="6514"/>
                      <a:pt x="15072" y="5525"/>
                      <a:pt x="13836" y="5525"/>
                    </a:cubicBezTo>
                    <a:lnTo>
                      <a:pt x="13819" y="5525"/>
                    </a:lnTo>
                    <a:cubicBezTo>
                      <a:pt x="13836" y="5344"/>
                      <a:pt x="13836" y="5162"/>
                      <a:pt x="13836" y="4981"/>
                    </a:cubicBezTo>
                    <a:cubicBezTo>
                      <a:pt x="13836" y="2227"/>
                      <a:pt x="11609" y="1"/>
                      <a:pt x="8856" y="1"/>
                    </a:cubicBezTo>
                    <a:close/>
                  </a:path>
                </a:pathLst>
              </a:custGeom>
              <a:solidFill>
                <a:srgbClr val="FFC5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20" name="Google Shape;2120;p64"/>
            <p:cNvSpPr/>
            <p:nvPr/>
          </p:nvSpPr>
          <p:spPr>
            <a:xfrm>
              <a:off x="5432357" y="1571918"/>
              <a:ext cx="1787821" cy="1110515"/>
            </a:xfrm>
            <a:custGeom>
              <a:rect b="b" l="l" r="r" t="t"/>
              <a:pathLst>
                <a:path extrusionOk="0" h="9977" w="16062">
                  <a:moveTo>
                    <a:pt x="8856" y="0"/>
                  </a:moveTo>
                  <a:cubicBezTo>
                    <a:pt x="6580" y="0"/>
                    <a:pt x="4651" y="1518"/>
                    <a:pt x="4057" y="3595"/>
                  </a:cubicBezTo>
                  <a:cubicBezTo>
                    <a:pt x="3793" y="3529"/>
                    <a:pt x="3513" y="3496"/>
                    <a:pt x="3233" y="3496"/>
                  </a:cubicBezTo>
                  <a:cubicBezTo>
                    <a:pt x="1452" y="3496"/>
                    <a:pt x="1" y="4947"/>
                    <a:pt x="1" y="6745"/>
                  </a:cubicBezTo>
                  <a:cubicBezTo>
                    <a:pt x="1" y="8526"/>
                    <a:pt x="1452" y="9977"/>
                    <a:pt x="3233" y="9977"/>
                  </a:cubicBezTo>
                  <a:lnTo>
                    <a:pt x="13836" y="9977"/>
                  </a:lnTo>
                  <a:cubicBezTo>
                    <a:pt x="15072" y="9977"/>
                    <a:pt x="16062" y="8987"/>
                    <a:pt x="16062" y="7751"/>
                  </a:cubicBezTo>
                  <a:cubicBezTo>
                    <a:pt x="16062" y="6514"/>
                    <a:pt x="15072" y="5525"/>
                    <a:pt x="13836" y="5525"/>
                  </a:cubicBezTo>
                  <a:lnTo>
                    <a:pt x="13819" y="5525"/>
                  </a:lnTo>
                  <a:cubicBezTo>
                    <a:pt x="13836" y="5343"/>
                    <a:pt x="13836" y="5162"/>
                    <a:pt x="13836" y="4980"/>
                  </a:cubicBezTo>
                  <a:cubicBezTo>
                    <a:pt x="13836" y="2227"/>
                    <a:pt x="11609" y="0"/>
                    <a:pt x="885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1" name="Google Shape;2121;p64"/>
          <p:cNvGrpSpPr/>
          <p:nvPr/>
        </p:nvGrpSpPr>
        <p:grpSpPr>
          <a:xfrm>
            <a:off x="14061414" y="153601"/>
            <a:ext cx="3957972" cy="536147"/>
            <a:chOff x="14061414" y="9450001"/>
            <a:chExt cx="3957972" cy="536147"/>
          </a:xfrm>
        </p:grpSpPr>
        <p:grpSp>
          <p:nvGrpSpPr>
            <p:cNvPr id="2122" name="Google Shape;2122;p64"/>
            <p:cNvGrpSpPr/>
            <p:nvPr/>
          </p:nvGrpSpPr>
          <p:grpSpPr>
            <a:xfrm>
              <a:off x="14061414" y="9628077"/>
              <a:ext cx="2251983" cy="179993"/>
              <a:chOff x="4935498" y="1642212"/>
              <a:chExt cx="2734980" cy="217042"/>
            </a:xfrm>
          </p:grpSpPr>
          <p:sp>
            <p:nvSpPr>
              <p:cNvPr id="2123" name="Google Shape;2123;p6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24" name="Google Shape;2124;p6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25" name="Google Shape;2125;p6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26" name="Google Shape;2126;p6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27" name="Google Shape;2127;p6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28" name="Google Shape;2128;p6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29" name="Google Shape;2129;p6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30" name="Google Shape;2130;p6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31" name="Google Shape;2131;p6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32" name="Google Shape;2132;p6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33" name="Google Shape;2133;p6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34" name="Google Shape;2134;p6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35" name="Google Shape;2135;p64"/>
            <p:cNvSpPr/>
            <p:nvPr/>
          </p:nvSpPr>
          <p:spPr>
            <a:xfrm>
              <a:off x="16467827" y="9450001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136" name="Google Shape;2136;p64"/>
          <p:cNvSpPr txBox="1"/>
          <p:nvPr>
            <p:ph type="title"/>
          </p:nvPr>
        </p:nvSpPr>
        <p:spPr>
          <a:xfrm>
            <a:off x="6703100" y="2627200"/>
            <a:ext cx="5339100" cy="1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Digital Skills Diploma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137" name="Google Shape;2137;p64"/>
          <p:cNvGrpSpPr/>
          <p:nvPr/>
        </p:nvGrpSpPr>
        <p:grpSpPr>
          <a:xfrm>
            <a:off x="5454318" y="5663516"/>
            <a:ext cx="2209298" cy="967022"/>
            <a:chOff x="66465" y="28380"/>
            <a:chExt cx="6779066" cy="2967236"/>
          </a:xfrm>
        </p:grpSpPr>
        <p:sp>
          <p:nvSpPr>
            <p:cNvPr id="2138" name="Google Shape;2138;p64"/>
            <p:cNvSpPr/>
            <p:nvPr/>
          </p:nvSpPr>
          <p:spPr>
            <a:xfrm flipH="1" rot="-5400000">
              <a:off x="6302288" y="-14577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64"/>
            <p:cNvSpPr/>
            <p:nvPr/>
          </p:nvSpPr>
          <p:spPr>
            <a:xfrm>
              <a:off x="3812462" y="212880"/>
              <a:ext cx="637799" cy="2598751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89" y="9039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64"/>
            <p:cNvSpPr/>
            <p:nvPr/>
          </p:nvSpPr>
          <p:spPr>
            <a:xfrm>
              <a:off x="3126207" y="475055"/>
              <a:ext cx="638036" cy="2336576"/>
            </a:xfrm>
            <a:custGeom>
              <a:rect b="b" l="l" r="r" t="t"/>
              <a:pathLst>
                <a:path extrusionOk="0" h="8128" w="2691">
                  <a:moveTo>
                    <a:pt x="1" y="1"/>
                  </a:moveTo>
                  <a:lnTo>
                    <a:pt x="1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64"/>
            <p:cNvSpPr/>
            <p:nvPr/>
          </p:nvSpPr>
          <p:spPr>
            <a:xfrm>
              <a:off x="2442741" y="782075"/>
              <a:ext cx="638036" cy="2029556"/>
            </a:xfrm>
            <a:custGeom>
              <a:rect b="b" l="l" r="r" t="t"/>
              <a:pathLst>
                <a:path extrusionOk="0" h="7060" w="2691">
                  <a:moveTo>
                    <a:pt x="1" y="1"/>
                  </a:moveTo>
                  <a:lnTo>
                    <a:pt x="1" y="7059"/>
                  </a:lnTo>
                  <a:lnTo>
                    <a:pt x="2690" y="705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64"/>
            <p:cNvSpPr/>
            <p:nvPr/>
          </p:nvSpPr>
          <p:spPr>
            <a:xfrm>
              <a:off x="935710" y="212880"/>
              <a:ext cx="637806" cy="2598751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90" y="903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64"/>
            <p:cNvSpPr/>
            <p:nvPr/>
          </p:nvSpPr>
          <p:spPr>
            <a:xfrm>
              <a:off x="1620452" y="475055"/>
              <a:ext cx="637806" cy="2336576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64"/>
            <p:cNvSpPr/>
            <p:nvPr/>
          </p:nvSpPr>
          <p:spPr>
            <a:xfrm>
              <a:off x="250968" y="475055"/>
              <a:ext cx="637806" cy="2336576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89" y="812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64"/>
            <p:cNvSpPr/>
            <p:nvPr/>
          </p:nvSpPr>
          <p:spPr>
            <a:xfrm>
              <a:off x="1052126" y="488566"/>
              <a:ext cx="344984" cy="28172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64"/>
            <p:cNvSpPr/>
            <p:nvPr/>
          </p:nvSpPr>
          <p:spPr>
            <a:xfrm>
              <a:off x="1052126" y="653288"/>
              <a:ext cx="344984" cy="28172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64"/>
            <p:cNvSpPr/>
            <p:nvPr/>
          </p:nvSpPr>
          <p:spPr>
            <a:xfrm>
              <a:off x="1052126" y="2358573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64"/>
            <p:cNvSpPr/>
            <p:nvPr/>
          </p:nvSpPr>
          <p:spPr>
            <a:xfrm>
              <a:off x="1052126" y="252329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64"/>
            <p:cNvSpPr/>
            <p:nvPr/>
          </p:nvSpPr>
          <p:spPr>
            <a:xfrm>
              <a:off x="3265237" y="766552"/>
              <a:ext cx="344980" cy="28172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64"/>
            <p:cNvSpPr/>
            <p:nvPr/>
          </p:nvSpPr>
          <p:spPr>
            <a:xfrm>
              <a:off x="3265237" y="944497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64"/>
            <p:cNvSpPr/>
            <p:nvPr/>
          </p:nvSpPr>
          <p:spPr>
            <a:xfrm>
              <a:off x="3265237" y="2345062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64"/>
            <p:cNvSpPr/>
            <p:nvPr/>
          </p:nvSpPr>
          <p:spPr>
            <a:xfrm>
              <a:off x="3265237" y="2523295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64"/>
            <p:cNvSpPr/>
            <p:nvPr/>
          </p:nvSpPr>
          <p:spPr>
            <a:xfrm>
              <a:off x="2599197" y="944634"/>
              <a:ext cx="344743" cy="28172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64"/>
            <p:cNvSpPr/>
            <p:nvPr/>
          </p:nvSpPr>
          <p:spPr>
            <a:xfrm>
              <a:off x="2599197" y="1103747"/>
              <a:ext cx="344743" cy="28172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64"/>
            <p:cNvSpPr/>
            <p:nvPr/>
          </p:nvSpPr>
          <p:spPr>
            <a:xfrm>
              <a:off x="2583340" y="2370935"/>
              <a:ext cx="344743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64"/>
            <p:cNvSpPr/>
            <p:nvPr/>
          </p:nvSpPr>
          <p:spPr>
            <a:xfrm>
              <a:off x="2583340" y="2523295"/>
              <a:ext cx="344743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64"/>
            <p:cNvSpPr/>
            <p:nvPr/>
          </p:nvSpPr>
          <p:spPr>
            <a:xfrm>
              <a:off x="396784" y="237093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64"/>
            <p:cNvSpPr/>
            <p:nvPr/>
          </p:nvSpPr>
          <p:spPr>
            <a:xfrm>
              <a:off x="396784" y="252329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64"/>
            <p:cNvSpPr/>
            <p:nvPr/>
          </p:nvSpPr>
          <p:spPr>
            <a:xfrm>
              <a:off x="1852335" y="1103757"/>
              <a:ext cx="23473" cy="1342497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64"/>
            <p:cNvSpPr/>
            <p:nvPr/>
          </p:nvSpPr>
          <p:spPr>
            <a:xfrm>
              <a:off x="1988193" y="1103757"/>
              <a:ext cx="23473" cy="1342497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64"/>
            <p:cNvSpPr/>
            <p:nvPr/>
          </p:nvSpPr>
          <p:spPr>
            <a:xfrm>
              <a:off x="1620452" y="766552"/>
              <a:ext cx="637806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7"/>
                  </a:lnTo>
                  <a:lnTo>
                    <a:pt x="2690" y="97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64"/>
            <p:cNvSpPr/>
            <p:nvPr/>
          </p:nvSpPr>
          <p:spPr>
            <a:xfrm>
              <a:off x="3808668" y="599530"/>
              <a:ext cx="637799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64"/>
            <p:cNvSpPr/>
            <p:nvPr/>
          </p:nvSpPr>
          <p:spPr>
            <a:xfrm>
              <a:off x="2819615" y="1522795"/>
              <a:ext cx="1173596" cy="84"/>
            </a:xfrm>
            <a:custGeom>
              <a:rect b="b" l="l" r="r" t="t"/>
              <a:pathLst>
                <a:path extrusionOk="0" fill="none" h="1" w="16391">
                  <a:moveTo>
                    <a:pt x="0" y="1"/>
                  </a:moveTo>
                  <a:lnTo>
                    <a:pt x="1639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64"/>
            <p:cNvSpPr/>
            <p:nvPr/>
          </p:nvSpPr>
          <p:spPr>
            <a:xfrm>
              <a:off x="3822186" y="2423647"/>
              <a:ext cx="637799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64"/>
            <p:cNvSpPr/>
            <p:nvPr/>
          </p:nvSpPr>
          <p:spPr>
            <a:xfrm>
              <a:off x="66465" y="2838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64"/>
            <p:cNvSpPr/>
            <p:nvPr/>
          </p:nvSpPr>
          <p:spPr>
            <a:xfrm rot="5400000">
              <a:off x="425205" y="-14577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64"/>
            <p:cNvSpPr/>
            <p:nvPr/>
          </p:nvSpPr>
          <p:spPr>
            <a:xfrm rot="-5400000">
              <a:off x="6302288" y="2636963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8" name="Google Shape;2168;p64"/>
            <p:cNvGrpSpPr/>
            <p:nvPr/>
          </p:nvGrpSpPr>
          <p:grpSpPr>
            <a:xfrm>
              <a:off x="446547" y="843268"/>
              <a:ext cx="1358516" cy="1435153"/>
              <a:chOff x="1653431" y="2980008"/>
              <a:chExt cx="4136772" cy="4370136"/>
            </a:xfrm>
          </p:grpSpPr>
          <p:grpSp>
            <p:nvGrpSpPr>
              <p:cNvPr id="2169" name="Google Shape;2169;p64"/>
              <p:cNvGrpSpPr/>
              <p:nvPr/>
            </p:nvGrpSpPr>
            <p:grpSpPr>
              <a:xfrm>
                <a:off x="1653431" y="2980008"/>
                <a:ext cx="4136772" cy="4370136"/>
                <a:chOff x="229484" y="466150"/>
                <a:chExt cx="625760" cy="671389"/>
              </a:xfrm>
            </p:grpSpPr>
            <p:grpSp>
              <p:nvGrpSpPr>
                <p:cNvPr id="2170" name="Google Shape;2170;p64"/>
                <p:cNvGrpSpPr/>
                <p:nvPr/>
              </p:nvGrpSpPr>
              <p:grpSpPr>
                <a:xfrm rot="-909576">
                  <a:off x="495253" y="643216"/>
                  <a:ext cx="177427" cy="78233"/>
                  <a:chOff x="4571995" y="2952911"/>
                  <a:chExt cx="355002" cy="156463"/>
                </a:xfrm>
              </p:grpSpPr>
              <p:sp>
                <p:nvSpPr>
                  <p:cNvPr id="2171" name="Google Shape;2171;p64"/>
                  <p:cNvSpPr/>
                  <p:nvPr/>
                </p:nvSpPr>
                <p:spPr>
                  <a:xfrm>
                    <a:off x="4571995" y="2952911"/>
                    <a:ext cx="156519" cy="156463"/>
                  </a:xfrm>
                  <a:custGeom>
                    <a:rect b="b" l="l" r="r" t="t"/>
                    <a:pathLst>
                      <a:path extrusionOk="0" h="3251" w="3252">
                        <a:moveTo>
                          <a:pt x="1626" y="153"/>
                        </a:moveTo>
                        <a:cubicBezTo>
                          <a:pt x="2438" y="153"/>
                          <a:pt x="3098" y="813"/>
                          <a:pt x="3098" y="1626"/>
                        </a:cubicBezTo>
                        <a:cubicBezTo>
                          <a:pt x="3098" y="2438"/>
                          <a:pt x="2438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28" y="0"/>
                          <a:pt x="1" y="727"/>
                          <a:pt x="1" y="1626"/>
                        </a:cubicBezTo>
                        <a:cubicBezTo>
                          <a:pt x="1" y="2524"/>
                          <a:pt x="728" y="3251"/>
                          <a:pt x="1626" y="3251"/>
                        </a:cubicBezTo>
                        <a:cubicBezTo>
                          <a:pt x="2524" y="3251"/>
                          <a:pt x="3251" y="2524"/>
                          <a:pt x="3251" y="1626"/>
                        </a:cubicBezTo>
                        <a:cubicBezTo>
                          <a:pt x="3251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2" name="Google Shape;2172;p64"/>
                  <p:cNvSpPr/>
                  <p:nvPr/>
                </p:nvSpPr>
                <p:spPr>
                  <a:xfrm>
                    <a:off x="4770190" y="2952911"/>
                    <a:ext cx="156808" cy="156463"/>
                  </a:xfrm>
                  <a:custGeom>
                    <a:rect b="b" l="l" r="r" t="t"/>
                    <a:pathLst>
                      <a:path extrusionOk="0" h="3251" w="3258">
                        <a:moveTo>
                          <a:pt x="1626" y="153"/>
                        </a:moveTo>
                        <a:cubicBezTo>
                          <a:pt x="2444" y="153"/>
                          <a:pt x="3104" y="813"/>
                          <a:pt x="3104" y="1626"/>
                        </a:cubicBezTo>
                        <a:cubicBezTo>
                          <a:pt x="3104" y="2438"/>
                          <a:pt x="2444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34" y="0"/>
                          <a:pt x="1" y="727"/>
                          <a:pt x="1" y="1626"/>
                        </a:cubicBezTo>
                        <a:cubicBezTo>
                          <a:pt x="1" y="2524"/>
                          <a:pt x="734" y="3251"/>
                          <a:pt x="1626" y="3251"/>
                        </a:cubicBezTo>
                        <a:cubicBezTo>
                          <a:pt x="2524" y="3251"/>
                          <a:pt x="3257" y="2524"/>
                          <a:pt x="3257" y="1626"/>
                        </a:cubicBezTo>
                        <a:cubicBezTo>
                          <a:pt x="3257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73" name="Google Shape;2173;p64"/>
                <p:cNvGrpSpPr/>
                <p:nvPr/>
              </p:nvGrpSpPr>
              <p:grpSpPr>
                <a:xfrm>
                  <a:off x="229484" y="466150"/>
                  <a:ext cx="625760" cy="671389"/>
                  <a:chOff x="7590669" y="3596083"/>
                  <a:chExt cx="1061870" cy="1139299"/>
                </a:xfrm>
              </p:grpSpPr>
              <p:sp>
                <p:nvSpPr>
                  <p:cNvPr id="2174" name="Google Shape;2174;p64"/>
                  <p:cNvSpPr/>
                  <p:nvPr/>
                </p:nvSpPr>
                <p:spPr>
                  <a:xfrm>
                    <a:off x="7810663" y="3989447"/>
                    <a:ext cx="169731" cy="224606"/>
                  </a:xfrm>
                  <a:custGeom>
                    <a:rect b="b" l="l" r="r" t="t"/>
                    <a:pathLst>
                      <a:path extrusionOk="0" h="925" w="699">
                        <a:moveTo>
                          <a:pt x="377" y="1"/>
                        </a:moveTo>
                        <a:cubicBezTo>
                          <a:pt x="129" y="89"/>
                          <a:pt x="0" y="363"/>
                          <a:pt x="88" y="611"/>
                        </a:cubicBezTo>
                        <a:cubicBezTo>
                          <a:pt x="159" y="803"/>
                          <a:pt x="343" y="924"/>
                          <a:pt x="538" y="924"/>
                        </a:cubicBezTo>
                        <a:cubicBezTo>
                          <a:pt x="591" y="924"/>
                          <a:pt x="645" y="915"/>
                          <a:pt x="698" y="896"/>
                        </a:cubicBezTo>
                        <a:lnTo>
                          <a:pt x="377" y="1"/>
                        </a:ln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5" name="Google Shape;2175;p64"/>
                  <p:cNvSpPr/>
                  <p:nvPr/>
                </p:nvSpPr>
                <p:spPr>
                  <a:xfrm>
                    <a:off x="8351906" y="3821418"/>
                    <a:ext cx="169246" cy="224363"/>
                  </a:xfrm>
                  <a:custGeom>
                    <a:rect b="b" l="l" r="r" t="t"/>
                    <a:pathLst>
                      <a:path extrusionOk="0" h="924" w="697">
                        <a:moveTo>
                          <a:pt x="161" y="0"/>
                        </a:moveTo>
                        <a:cubicBezTo>
                          <a:pt x="108" y="0"/>
                          <a:pt x="54" y="9"/>
                          <a:pt x="1" y="28"/>
                        </a:cubicBezTo>
                        <a:lnTo>
                          <a:pt x="322" y="924"/>
                        </a:lnTo>
                        <a:cubicBezTo>
                          <a:pt x="568" y="836"/>
                          <a:pt x="696" y="564"/>
                          <a:pt x="608" y="316"/>
                        </a:cubicBezTo>
                        <a:cubicBezTo>
                          <a:pt x="539" y="122"/>
                          <a:pt x="356" y="0"/>
                          <a:pt x="161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6" name="Google Shape;2176;p64"/>
                  <p:cNvSpPr/>
                  <p:nvPr/>
                </p:nvSpPr>
                <p:spPr>
                  <a:xfrm>
                    <a:off x="7844172" y="3596083"/>
                    <a:ext cx="601708" cy="616271"/>
                  </a:xfrm>
                  <a:custGeom>
                    <a:rect b="b" l="l" r="r" t="t"/>
                    <a:pathLst>
                      <a:path extrusionOk="0" h="2538" w="2478">
                        <a:moveTo>
                          <a:pt x="1083" y="0"/>
                        </a:moveTo>
                        <a:cubicBezTo>
                          <a:pt x="964" y="0"/>
                          <a:pt x="844" y="21"/>
                          <a:pt x="729" y="63"/>
                        </a:cubicBezTo>
                        <a:cubicBezTo>
                          <a:pt x="465" y="158"/>
                          <a:pt x="253" y="349"/>
                          <a:pt x="134" y="604"/>
                        </a:cubicBezTo>
                        <a:cubicBezTo>
                          <a:pt x="12" y="856"/>
                          <a:pt x="0" y="1142"/>
                          <a:pt x="93" y="1406"/>
                        </a:cubicBezTo>
                        <a:lnTo>
                          <a:pt x="501" y="2538"/>
                        </a:lnTo>
                        <a:lnTo>
                          <a:pt x="594" y="2505"/>
                        </a:lnTo>
                        <a:lnTo>
                          <a:pt x="189" y="1373"/>
                        </a:lnTo>
                        <a:cubicBezTo>
                          <a:pt x="103" y="1132"/>
                          <a:pt x="115" y="875"/>
                          <a:pt x="222" y="644"/>
                        </a:cubicBezTo>
                        <a:cubicBezTo>
                          <a:pt x="331" y="415"/>
                          <a:pt x="522" y="241"/>
                          <a:pt x="763" y="156"/>
                        </a:cubicBezTo>
                        <a:cubicBezTo>
                          <a:pt x="867" y="118"/>
                          <a:pt x="975" y="99"/>
                          <a:pt x="1084" y="99"/>
                        </a:cubicBezTo>
                        <a:cubicBezTo>
                          <a:pt x="1222" y="99"/>
                          <a:pt x="1360" y="130"/>
                          <a:pt x="1489" y="191"/>
                        </a:cubicBezTo>
                        <a:cubicBezTo>
                          <a:pt x="1718" y="299"/>
                          <a:pt x="1892" y="492"/>
                          <a:pt x="1978" y="730"/>
                        </a:cubicBezTo>
                        <a:lnTo>
                          <a:pt x="2383" y="1864"/>
                        </a:lnTo>
                        <a:lnTo>
                          <a:pt x="2478" y="1828"/>
                        </a:lnTo>
                        <a:lnTo>
                          <a:pt x="2070" y="696"/>
                        </a:lnTo>
                        <a:cubicBezTo>
                          <a:pt x="1975" y="432"/>
                          <a:pt x="1785" y="222"/>
                          <a:pt x="1530" y="101"/>
                        </a:cubicBezTo>
                        <a:cubicBezTo>
                          <a:pt x="1388" y="34"/>
                          <a:pt x="1236" y="0"/>
                          <a:pt x="1083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7" name="Google Shape;2177;p64"/>
                  <p:cNvSpPr/>
                  <p:nvPr/>
                </p:nvSpPr>
                <p:spPr>
                  <a:xfrm>
                    <a:off x="7755543" y="4302438"/>
                    <a:ext cx="826802" cy="413275"/>
                  </a:xfrm>
                  <a:custGeom>
                    <a:rect b="b" l="l" r="r" t="t"/>
                    <a:pathLst>
                      <a:path extrusionOk="0" h="1702" w="3405">
                        <a:moveTo>
                          <a:pt x="1702" y="0"/>
                        </a:moveTo>
                        <a:cubicBezTo>
                          <a:pt x="763" y="0"/>
                          <a:pt x="1" y="763"/>
                          <a:pt x="1" y="1701"/>
                        </a:cubicBezTo>
                        <a:lnTo>
                          <a:pt x="3405" y="1701"/>
                        </a:lnTo>
                        <a:cubicBezTo>
                          <a:pt x="3405" y="763"/>
                          <a:pt x="2643" y="0"/>
                          <a:pt x="1702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8" name="Google Shape;2178;p64"/>
                  <p:cNvSpPr/>
                  <p:nvPr/>
                </p:nvSpPr>
                <p:spPr>
                  <a:xfrm>
                    <a:off x="8115887" y="4665190"/>
                    <a:ext cx="536652" cy="52207"/>
                  </a:xfrm>
                  <a:custGeom>
                    <a:rect b="b" l="l" r="r" t="t"/>
                    <a:pathLst>
                      <a:path extrusionOk="0" h="215" w="2400">
                        <a:moveTo>
                          <a:pt x="1" y="0"/>
                        </a:moveTo>
                        <a:lnTo>
                          <a:pt x="1" y="172"/>
                        </a:lnTo>
                        <a:cubicBezTo>
                          <a:pt x="1" y="195"/>
                          <a:pt x="20" y="214"/>
                          <a:pt x="44" y="214"/>
                        </a:cubicBezTo>
                        <a:lnTo>
                          <a:pt x="2359" y="214"/>
                        </a:lnTo>
                        <a:cubicBezTo>
                          <a:pt x="2383" y="214"/>
                          <a:pt x="2400" y="195"/>
                          <a:pt x="2400" y="172"/>
                        </a:cubicBezTo>
                        <a:lnTo>
                          <a:pt x="240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9" name="Google Shape;2179;p64"/>
                  <p:cNvSpPr/>
                  <p:nvPr/>
                </p:nvSpPr>
                <p:spPr>
                  <a:xfrm>
                    <a:off x="8370604" y="4395680"/>
                    <a:ext cx="74303" cy="74059"/>
                  </a:xfrm>
                  <a:custGeom>
                    <a:rect b="b" l="l" r="r" t="t"/>
                    <a:pathLst>
                      <a:path extrusionOk="0" h="305" w="306">
                        <a:moveTo>
                          <a:pt x="153" y="0"/>
                        </a:moveTo>
                        <a:cubicBezTo>
                          <a:pt x="69" y="0"/>
                          <a:pt x="0" y="69"/>
                          <a:pt x="0" y="152"/>
                        </a:cubicBezTo>
                        <a:cubicBezTo>
                          <a:pt x="0" y="238"/>
                          <a:pt x="69" y="305"/>
                          <a:pt x="153" y="305"/>
                        </a:cubicBezTo>
                        <a:cubicBezTo>
                          <a:pt x="236" y="305"/>
                          <a:pt x="305" y="238"/>
                          <a:pt x="305" y="152"/>
                        </a:cubicBezTo>
                        <a:cubicBezTo>
                          <a:pt x="305" y="69"/>
                          <a:pt x="236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0" name="Google Shape;2180;p64"/>
                  <p:cNvSpPr/>
                  <p:nvPr/>
                </p:nvSpPr>
                <p:spPr>
                  <a:xfrm>
                    <a:off x="7638262" y="4532629"/>
                    <a:ext cx="202026" cy="202753"/>
                  </a:xfrm>
                  <a:custGeom>
                    <a:rect b="b" l="l" r="r" t="t"/>
                    <a:pathLst>
                      <a:path extrusionOk="0" h="835" w="832">
                        <a:moveTo>
                          <a:pt x="415" y="1"/>
                        </a:moveTo>
                        <a:cubicBezTo>
                          <a:pt x="186" y="1"/>
                          <a:pt x="0" y="186"/>
                          <a:pt x="0" y="417"/>
                        </a:cubicBezTo>
                        <a:cubicBezTo>
                          <a:pt x="0" y="649"/>
                          <a:pt x="186" y="834"/>
                          <a:pt x="415" y="834"/>
                        </a:cubicBezTo>
                        <a:cubicBezTo>
                          <a:pt x="646" y="834"/>
                          <a:pt x="832" y="649"/>
                          <a:pt x="832" y="417"/>
                        </a:cubicBezTo>
                        <a:cubicBezTo>
                          <a:pt x="832" y="186"/>
                          <a:pt x="646" y="1"/>
                          <a:pt x="415" y="1"/>
                        </a:cubicBezTo>
                        <a:close/>
                      </a:path>
                    </a:pathLst>
                  </a:custGeom>
                  <a:solidFill>
                    <a:srgbClr val="B9A7F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1" name="Google Shape;2181;p64"/>
                  <p:cNvSpPr/>
                  <p:nvPr/>
                </p:nvSpPr>
                <p:spPr>
                  <a:xfrm>
                    <a:off x="7590669" y="4326720"/>
                    <a:ext cx="259575" cy="408662"/>
                  </a:xfrm>
                  <a:custGeom>
                    <a:rect b="b" l="l" r="r" t="t"/>
                    <a:pathLst>
                      <a:path extrusionOk="0" h="1683" w="1069">
                        <a:moveTo>
                          <a:pt x="460" y="0"/>
                        </a:moveTo>
                        <a:cubicBezTo>
                          <a:pt x="434" y="0"/>
                          <a:pt x="408" y="3"/>
                          <a:pt x="382" y="8"/>
                        </a:cubicBezTo>
                        <a:cubicBezTo>
                          <a:pt x="153" y="51"/>
                          <a:pt x="1" y="270"/>
                          <a:pt x="44" y="498"/>
                        </a:cubicBezTo>
                        <a:lnTo>
                          <a:pt x="199" y="1339"/>
                        </a:lnTo>
                        <a:cubicBezTo>
                          <a:pt x="235" y="1542"/>
                          <a:pt x="412" y="1682"/>
                          <a:pt x="611" y="1682"/>
                        </a:cubicBezTo>
                        <a:cubicBezTo>
                          <a:pt x="637" y="1682"/>
                          <a:pt x="663" y="1680"/>
                          <a:pt x="689" y="1675"/>
                        </a:cubicBezTo>
                        <a:cubicBezTo>
                          <a:pt x="918" y="1635"/>
                          <a:pt x="1068" y="1416"/>
                          <a:pt x="1025" y="1187"/>
                        </a:cubicBezTo>
                        <a:lnTo>
                          <a:pt x="870" y="344"/>
                        </a:lnTo>
                        <a:cubicBezTo>
                          <a:pt x="835" y="143"/>
                          <a:pt x="658" y="0"/>
                          <a:pt x="460" y="0"/>
                        </a:cubicBez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2" name="Google Shape;2182;p64"/>
                  <p:cNvSpPr/>
                  <p:nvPr/>
                </p:nvSpPr>
                <p:spPr>
                  <a:xfrm>
                    <a:off x="8191307" y="3984847"/>
                    <a:ext cx="58369" cy="124555"/>
                  </a:xfrm>
                  <a:custGeom>
                    <a:rect b="b" l="l" r="r" t="t"/>
                    <a:pathLst>
                      <a:path extrusionOk="0" h="668" w="313">
                        <a:moveTo>
                          <a:pt x="101" y="1"/>
                        </a:moveTo>
                        <a:lnTo>
                          <a:pt x="8" y="37"/>
                        </a:lnTo>
                        <a:lnTo>
                          <a:pt x="184" y="506"/>
                        </a:lnTo>
                        <a:lnTo>
                          <a:pt x="1" y="575"/>
                        </a:lnTo>
                        <a:lnTo>
                          <a:pt x="36" y="668"/>
                        </a:lnTo>
                        <a:lnTo>
                          <a:pt x="313" y="563"/>
                        </a:lnTo>
                        <a:lnTo>
                          <a:pt x="101" y="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3" name="Google Shape;2183;p64"/>
                  <p:cNvSpPr/>
                  <p:nvPr/>
                </p:nvSpPr>
                <p:spPr>
                  <a:xfrm>
                    <a:off x="7900749" y="3803206"/>
                    <a:ext cx="536632" cy="475194"/>
                  </a:xfrm>
                  <a:custGeom>
                    <a:rect b="b" l="l" r="r" t="t"/>
                    <a:pathLst>
                      <a:path extrusionOk="0" h="1957" w="2210">
                        <a:moveTo>
                          <a:pt x="1105" y="0"/>
                        </a:moveTo>
                        <a:cubicBezTo>
                          <a:pt x="994" y="0"/>
                          <a:pt x="881" y="20"/>
                          <a:pt x="770" y="60"/>
                        </a:cubicBezTo>
                        <a:cubicBezTo>
                          <a:pt x="260" y="244"/>
                          <a:pt x="1" y="806"/>
                          <a:pt x="184" y="1313"/>
                        </a:cubicBezTo>
                        <a:cubicBezTo>
                          <a:pt x="329" y="1710"/>
                          <a:pt x="705" y="1957"/>
                          <a:pt x="1104" y="1957"/>
                        </a:cubicBezTo>
                        <a:cubicBezTo>
                          <a:pt x="1216" y="1957"/>
                          <a:pt x="1329" y="1937"/>
                          <a:pt x="1440" y="1897"/>
                        </a:cubicBezTo>
                        <a:cubicBezTo>
                          <a:pt x="1947" y="1713"/>
                          <a:pt x="2209" y="1151"/>
                          <a:pt x="2023" y="644"/>
                        </a:cubicBezTo>
                        <a:cubicBezTo>
                          <a:pt x="1878" y="247"/>
                          <a:pt x="1504" y="0"/>
                          <a:pt x="1105" y="0"/>
                        </a:cubicBez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184" name="Google Shape;2184;p64"/>
              <p:cNvSpPr/>
              <p:nvPr/>
            </p:nvSpPr>
            <p:spPr>
              <a:xfrm rot="-230553">
                <a:off x="4106268" y="4477820"/>
                <a:ext cx="152005" cy="319548"/>
              </a:xfrm>
              <a:custGeom>
                <a:rect b="b" l="l" r="r" t="t"/>
                <a:pathLst>
                  <a:path extrusionOk="0" h="668" w="313">
                    <a:moveTo>
                      <a:pt x="101" y="1"/>
                    </a:moveTo>
                    <a:lnTo>
                      <a:pt x="8" y="37"/>
                    </a:lnTo>
                    <a:lnTo>
                      <a:pt x="184" y="506"/>
                    </a:lnTo>
                    <a:lnTo>
                      <a:pt x="1" y="575"/>
                    </a:lnTo>
                    <a:lnTo>
                      <a:pt x="36" y="668"/>
                    </a:lnTo>
                    <a:lnTo>
                      <a:pt x="313" y="5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27450" lIns="27450" spcFirstLastPara="1" rIns="27450" wrap="square" tIns="2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85" name="Google Shape;2185;p64"/>
            <p:cNvSpPr/>
            <p:nvPr/>
          </p:nvSpPr>
          <p:spPr>
            <a:xfrm>
              <a:off x="407538" y="689794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64"/>
            <p:cNvSpPr/>
            <p:nvPr/>
          </p:nvSpPr>
          <p:spPr>
            <a:xfrm>
              <a:off x="407538" y="843304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7" name="Google Shape;2187;p64"/>
            <p:cNvGrpSpPr/>
            <p:nvPr/>
          </p:nvGrpSpPr>
          <p:grpSpPr>
            <a:xfrm>
              <a:off x="2672707" y="985383"/>
              <a:ext cx="1685115" cy="1247608"/>
              <a:chOff x="24096522" y="6919508"/>
              <a:chExt cx="5617050" cy="4158694"/>
            </a:xfrm>
          </p:grpSpPr>
          <p:grpSp>
            <p:nvGrpSpPr>
              <p:cNvPr id="2188" name="Google Shape;2188;p64"/>
              <p:cNvGrpSpPr/>
              <p:nvPr/>
            </p:nvGrpSpPr>
            <p:grpSpPr>
              <a:xfrm>
                <a:off x="24096522" y="7907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2189" name="Google Shape;2189;p64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00"/>
                </a:p>
              </p:txBody>
            </p:sp>
            <p:sp>
              <p:nvSpPr>
                <p:cNvPr id="2190" name="Google Shape;2190;p64"/>
                <p:cNvSpPr/>
                <p:nvPr/>
              </p:nvSpPr>
              <p:spPr>
                <a:xfrm>
                  <a:off x="24481970" y="6824863"/>
                  <a:ext cx="4280443" cy="439423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00"/>
                </a:p>
              </p:txBody>
            </p:sp>
            <p:sp>
              <p:nvSpPr>
                <p:cNvPr id="2191" name="Google Shape;2191;p64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2" name="Google Shape;2192;p64"/>
                <p:cNvSpPr/>
                <p:nvPr/>
              </p:nvSpPr>
              <p:spPr>
                <a:xfrm>
                  <a:off x="25047550" y="7882088"/>
                  <a:ext cx="3204325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3" name="Google Shape;2193;p64"/>
                <p:cNvSpPr/>
                <p:nvPr/>
              </p:nvSpPr>
              <p:spPr>
                <a:xfrm>
                  <a:off x="26533447" y="834881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4" name="Google Shape;2194;p64"/>
                <p:cNvSpPr/>
                <p:nvPr/>
              </p:nvSpPr>
              <p:spPr>
                <a:xfrm>
                  <a:off x="26533447" y="8815538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5" name="Google Shape;2195;p64"/>
                <p:cNvSpPr/>
                <p:nvPr/>
              </p:nvSpPr>
              <p:spPr>
                <a:xfrm>
                  <a:off x="26533447" y="928226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196" name="Google Shape;2196;p64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2197" name="Google Shape;2197;p64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98" name="Google Shape;2198;p64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99" name="Google Shape;2199;p64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200" name="Google Shape;2200;p64"/>
                <p:cNvSpPr/>
                <p:nvPr/>
              </p:nvSpPr>
              <p:spPr>
                <a:xfrm>
                  <a:off x="25047550" y="8348825"/>
                  <a:ext cx="1078295" cy="1028298"/>
                </a:xfrm>
                <a:custGeom>
                  <a:rect b="b" l="l" r="r" t="t"/>
                  <a:pathLst>
                    <a:path extrusionOk="0" h="2969" w="3974">
                      <a:moveTo>
                        <a:pt x="0" y="0"/>
                      </a:moveTo>
                      <a:lnTo>
                        <a:pt x="0" y="2969"/>
                      </a:lnTo>
                      <a:lnTo>
                        <a:pt x="3974" y="2969"/>
                      </a:lnTo>
                      <a:lnTo>
                        <a:pt x="3974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01" name="Google Shape;2201;p64"/>
              <p:cNvGrpSpPr/>
              <p:nvPr/>
            </p:nvGrpSpPr>
            <p:grpSpPr>
              <a:xfrm>
                <a:off x="26993904" y="6919508"/>
                <a:ext cx="2719668" cy="1687825"/>
                <a:chOff x="26132876" y="2480046"/>
                <a:chExt cx="790073" cy="490319"/>
              </a:xfrm>
            </p:grpSpPr>
            <p:sp>
              <p:nvSpPr>
                <p:cNvPr id="2202" name="Google Shape;2202;p64"/>
                <p:cNvSpPr/>
                <p:nvPr/>
              </p:nvSpPr>
              <p:spPr>
                <a:xfrm>
                  <a:off x="26143392" y="2489775"/>
                  <a:ext cx="769876" cy="470024"/>
                </a:xfrm>
                <a:custGeom>
                  <a:rect b="b" l="l" r="r" t="t"/>
                  <a:pathLst>
                    <a:path extrusionOk="0" h="9565" w="15667">
                      <a:moveTo>
                        <a:pt x="8658" y="1"/>
                      </a:moveTo>
                      <a:cubicBezTo>
                        <a:pt x="6531" y="1"/>
                        <a:pt x="4635" y="1419"/>
                        <a:pt x="4057" y="3464"/>
                      </a:cubicBezTo>
                      <a:lnTo>
                        <a:pt x="3991" y="3645"/>
                      </a:lnTo>
                      <a:lnTo>
                        <a:pt x="3810" y="3596"/>
                      </a:lnTo>
                      <a:cubicBezTo>
                        <a:pt x="3546" y="3530"/>
                        <a:pt x="3299" y="3497"/>
                        <a:pt x="3035" y="3497"/>
                      </a:cubicBezTo>
                      <a:cubicBezTo>
                        <a:pt x="1353" y="3497"/>
                        <a:pt x="1" y="4865"/>
                        <a:pt x="1" y="6531"/>
                      </a:cubicBezTo>
                      <a:cubicBezTo>
                        <a:pt x="1" y="8213"/>
                        <a:pt x="1353" y="9565"/>
                        <a:pt x="3035" y="9565"/>
                      </a:cubicBezTo>
                      <a:lnTo>
                        <a:pt x="13638" y="9565"/>
                      </a:lnTo>
                      <a:cubicBezTo>
                        <a:pt x="14759" y="9565"/>
                        <a:pt x="15666" y="8658"/>
                        <a:pt x="15666" y="7553"/>
                      </a:cubicBezTo>
                      <a:cubicBezTo>
                        <a:pt x="15666" y="6432"/>
                        <a:pt x="14759" y="5525"/>
                        <a:pt x="13638" y="5525"/>
                      </a:cubicBezTo>
                      <a:lnTo>
                        <a:pt x="13391" y="5525"/>
                      </a:lnTo>
                      <a:lnTo>
                        <a:pt x="13407" y="5294"/>
                      </a:lnTo>
                      <a:cubicBezTo>
                        <a:pt x="13423" y="5129"/>
                        <a:pt x="13440" y="4948"/>
                        <a:pt x="13440" y="4783"/>
                      </a:cubicBezTo>
                      <a:cubicBezTo>
                        <a:pt x="13440" y="2144"/>
                        <a:pt x="11296" y="1"/>
                        <a:pt x="8658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3" name="Google Shape;2203;p64"/>
                <p:cNvSpPr/>
                <p:nvPr/>
              </p:nvSpPr>
              <p:spPr>
                <a:xfrm>
                  <a:off x="26132876" y="2480046"/>
                  <a:ext cx="790073" cy="490319"/>
                </a:xfrm>
                <a:custGeom>
                  <a:rect b="b" l="l" r="r" t="t"/>
                  <a:pathLst>
                    <a:path extrusionOk="0" h="9978" w="16078">
                      <a:moveTo>
                        <a:pt x="8872" y="413"/>
                      </a:moveTo>
                      <a:cubicBezTo>
                        <a:pt x="11395" y="413"/>
                        <a:pt x="13440" y="2458"/>
                        <a:pt x="13440" y="4981"/>
                      </a:cubicBezTo>
                      <a:cubicBezTo>
                        <a:pt x="13440" y="5146"/>
                        <a:pt x="13440" y="5311"/>
                        <a:pt x="13423" y="5475"/>
                      </a:cubicBezTo>
                      <a:lnTo>
                        <a:pt x="13374" y="5937"/>
                      </a:lnTo>
                      <a:lnTo>
                        <a:pt x="13868" y="5937"/>
                      </a:lnTo>
                      <a:cubicBezTo>
                        <a:pt x="14858" y="5937"/>
                        <a:pt x="15666" y="6745"/>
                        <a:pt x="15666" y="7751"/>
                      </a:cubicBezTo>
                      <a:cubicBezTo>
                        <a:pt x="15666" y="8740"/>
                        <a:pt x="14858" y="9565"/>
                        <a:pt x="13852" y="9565"/>
                      </a:cubicBezTo>
                      <a:lnTo>
                        <a:pt x="3249" y="9565"/>
                      </a:lnTo>
                      <a:cubicBezTo>
                        <a:pt x="1683" y="9565"/>
                        <a:pt x="413" y="8295"/>
                        <a:pt x="413" y="6729"/>
                      </a:cubicBezTo>
                      <a:cubicBezTo>
                        <a:pt x="413" y="5179"/>
                        <a:pt x="1683" y="3909"/>
                        <a:pt x="3249" y="3909"/>
                      </a:cubicBezTo>
                      <a:cubicBezTo>
                        <a:pt x="3496" y="3909"/>
                        <a:pt x="3727" y="3942"/>
                        <a:pt x="3958" y="3991"/>
                      </a:cubicBezTo>
                      <a:lnTo>
                        <a:pt x="4354" y="4107"/>
                      </a:lnTo>
                      <a:lnTo>
                        <a:pt x="4469" y="3711"/>
                      </a:lnTo>
                      <a:cubicBezTo>
                        <a:pt x="5030" y="1765"/>
                        <a:pt x="6844" y="413"/>
                        <a:pt x="8872" y="413"/>
                      </a:cubicBezTo>
                      <a:close/>
                      <a:moveTo>
                        <a:pt x="8872" y="1"/>
                      </a:moveTo>
                      <a:cubicBezTo>
                        <a:pt x="6596" y="1"/>
                        <a:pt x="4667" y="1518"/>
                        <a:pt x="4074" y="3596"/>
                      </a:cubicBezTo>
                      <a:cubicBezTo>
                        <a:pt x="3810" y="3530"/>
                        <a:pt x="3529" y="3497"/>
                        <a:pt x="3249" y="3497"/>
                      </a:cubicBezTo>
                      <a:cubicBezTo>
                        <a:pt x="1452" y="3497"/>
                        <a:pt x="1" y="4948"/>
                        <a:pt x="1" y="6729"/>
                      </a:cubicBezTo>
                      <a:cubicBezTo>
                        <a:pt x="1" y="8526"/>
                        <a:pt x="1452" y="9977"/>
                        <a:pt x="3249" y="9977"/>
                      </a:cubicBezTo>
                      <a:lnTo>
                        <a:pt x="13852" y="9977"/>
                      </a:lnTo>
                      <a:cubicBezTo>
                        <a:pt x="15089" y="9977"/>
                        <a:pt x="16078" y="8971"/>
                        <a:pt x="16078" y="7751"/>
                      </a:cubicBezTo>
                      <a:cubicBezTo>
                        <a:pt x="16078" y="6514"/>
                        <a:pt x="15089" y="5525"/>
                        <a:pt x="13852" y="5525"/>
                      </a:cubicBezTo>
                      <a:lnTo>
                        <a:pt x="13819" y="5525"/>
                      </a:lnTo>
                      <a:cubicBezTo>
                        <a:pt x="13852" y="5344"/>
                        <a:pt x="13852" y="5162"/>
                        <a:pt x="13852" y="4981"/>
                      </a:cubicBezTo>
                      <a:cubicBezTo>
                        <a:pt x="13852" y="2227"/>
                        <a:pt x="11626" y="1"/>
                        <a:pt x="8872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204" name="Google Shape;2204;p64"/>
            <p:cNvSpPr/>
            <p:nvPr/>
          </p:nvSpPr>
          <p:spPr>
            <a:xfrm>
              <a:off x="4654451" y="212884"/>
              <a:ext cx="636864" cy="2598786"/>
            </a:xfrm>
            <a:custGeom>
              <a:rect b="b" l="l" r="r" t="t"/>
              <a:pathLst>
                <a:path extrusionOk="0" h="8128" w="2686">
                  <a:moveTo>
                    <a:pt x="0" y="1"/>
                  </a:moveTo>
                  <a:lnTo>
                    <a:pt x="0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64"/>
            <p:cNvSpPr/>
            <p:nvPr/>
          </p:nvSpPr>
          <p:spPr>
            <a:xfrm>
              <a:off x="5339194" y="541864"/>
              <a:ext cx="636864" cy="2269761"/>
            </a:xfrm>
            <a:custGeom>
              <a:rect b="b" l="l" r="r" t="t"/>
              <a:pathLst>
                <a:path extrusionOk="0" h="7629" w="2686">
                  <a:moveTo>
                    <a:pt x="0" y="1"/>
                  </a:moveTo>
                  <a:lnTo>
                    <a:pt x="0" y="7628"/>
                  </a:lnTo>
                  <a:lnTo>
                    <a:pt x="2686" y="7628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64"/>
            <p:cNvSpPr/>
            <p:nvPr/>
          </p:nvSpPr>
          <p:spPr>
            <a:xfrm>
              <a:off x="6023936" y="290576"/>
              <a:ext cx="637101" cy="2521062"/>
            </a:xfrm>
            <a:custGeom>
              <a:rect b="b" l="l" r="r" t="t"/>
              <a:pathLst>
                <a:path extrusionOk="0" h="8128" w="2687">
                  <a:moveTo>
                    <a:pt x="1" y="1"/>
                  </a:moveTo>
                  <a:lnTo>
                    <a:pt x="1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64"/>
            <p:cNvSpPr/>
            <p:nvPr/>
          </p:nvSpPr>
          <p:spPr>
            <a:xfrm>
              <a:off x="5485247" y="731508"/>
              <a:ext cx="344751" cy="28173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64"/>
            <p:cNvSpPr/>
            <p:nvPr/>
          </p:nvSpPr>
          <p:spPr>
            <a:xfrm>
              <a:off x="5485247" y="892974"/>
              <a:ext cx="344751" cy="28173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64"/>
            <p:cNvSpPr/>
            <p:nvPr/>
          </p:nvSpPr>
          <p:spPr>
            <a:xfrm>
              <a:off x="5485187" y="2523296"/>
              <a:ext cx="344751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64"/>
            <p:cNvSpPr/>
            <p:nvPr/>
          </p:nvSpPr>
          <p:spPr>
            <a:xfrm>
              <a:off x="5485187" y="2623176"/>
              <a:ext cx="344751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64"/>
            <p:cNvSpPr/>
            <p:nvPr/>
          </p:nvSpPr>
          <p:spPr>
            <a:xfrm>
              <a:off x="6180168" y="653290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64"/>
            <p:cNvSpPr/>
            <p:nvPr/>
          </p:nvSpPr>
          <p:spPr>
            <a:xfrm>
              <a:off x="6178218" y="2523299"/>
              <a:ext cx="344988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64"/>
            <p:cNvSpPr/>
            <p:nvPr/>
          </p:nvSpPr>
          <p:spPr>
            <a:xfrm>
              <a:off x="4652486" y="2450568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64"/>
            <p:cNvSpPr/>
            <p:nvPr/>
          </p:nvSpPr>
          <p:spPr>
            <a:xfrm>
              <a:off x="4652441" y="2551774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64"/>
            <p:cNvSpPr/>
            <p:nvPr/>
          </p:nvSpPr>
          <p:spPr>
            <a:xfrm>
              <a:off x="4652508" y="446891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64"/>
            <p:cNvSpPr/>
            <p:nvPr/>
          </p:nvSpPr>
          <p:spPr>
            <a:xfrm>
              <a:off x="6180168" y="488568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64"/>
            <p:cNvSpPr/>
            <p:nvPr/>
          </p:nvSpPr>
          <p:spPr>
            <a:xfrm flipH="1">
              <a:off x="6661031" y="28384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64"/>
            <p:cNvSpPr/>
            <p:nvPr/>
          </p:nvSpPr>
          <p:spPr>
            <a:xfrm rot="10800000">
              <a:off x="6661031" y="2462816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9" name="Google Shape;2219;p64"/>
            <p:cNvGrpSpPr/>
            <p:nvPr/>
          </p:nvGrpSpPr>
          <p:grpSpPr>
            <a:xfrm>
              <a:off x="4937040" y="903296"/>
              <a:ext cx="1597212" cy="1403652"/>
              <a:chOff x="23473411" y="7907511"/>
              <a:chExt cx="5324041" cy="4678839"/>
            </a:xfrm>
          </p:grpSpPr>
          <p:grpSp>
            <p:nvGrpSpPr>
              <p:cNvPr id="2220" name="Google Shape;2220;p64"/>
              <p:cNvGrpSpPr/>
              <p:nvPr/>
            </p:nvGrpSpPr>
            <p:grpSpPr>
              <a:xfrm>
                <a:off x="23570297" y="8895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2221" name="Google Shape;2221;p64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222" name="Google Shape;2222;p64"/>
                <p:cNvSpPr/>
                <p:nvPr/>
              </p:nvSpPr>
              <p:spPr>
                <a:xfrm>
                  <a:off x="24481993" y="6824863"/>
                  <a:ext cx="4305682" cy="439417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223" name="Google Shape;2223;p64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224" name="Google Shape;2224;p64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2225" name="Google Shape;2225;p64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26" name="Google Shape;2226;p64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27" name="Google Shape;2227;p64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228" name="Google Shape;2228;p64"/>
              <p:cNvGrpSpPr/>
              <p:nvPr/>
            </p:nvGrpSpPr>
            <p:grpSpPr>
              <a:xfrm>
                <a:off x="23899680" y="10785011"/>
                <a:ext cx="3728339" cy="1737647"/>
                <a:chOff x="3416923" y="8178239"/>
                <a:chExt cx="1289637" cy="750636"/>
              </a:xfrm>
            </p:grpSpPr>
            <p:sp>
              <p:nvSpPr>
                <p:cNvPr id="2229" name="Google Shape;2229;p64"/>
                <p:cNvSpPr/>
                <p:nvPr/>
              </p:nvSpPr>
              <p:spPr>
                <a:xfrm>
                  <a:off x="3416923" y="8567372"/>
                  <a:ext cx="222017" cy="361500"/>
                </a:xfrm>
                <a:custGeom>
                  <a:rect b="b" l="l" r="r" t="t"/>
                  <a:pathLst>
                    <a:path extrusionOk="0" h="4069" w="2499">
                      <a:moveTo>
                        <a:pt x="1" y="1"/>
                      </a:moveTo>
                      <a:lnTo>
                        <a:pt x="1" y="4069"/>
                      </a:lnTo>
                      <a:lnTo>
                        <a:pt x="2499" y="4069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0" name="Google Shape;2230;p64"/>
                <p:cNvSpPr/>
                <p:nvPr/>
              </p:nvSpPr>
              <p:spPr>
                <a:xfrm>
                  <a:off x="3772828" y="8306685"/>
                  <a:ext cx="222017" cy="622190"/>
                </a:xfrm>
                <a:custGeom>
                  <a:rect b="b" l="l" r="r" t="t"/>
                  <a:pathLst>
                    <a:path extrusionOk="0" h="7262" w="2499">
                      <a:moveTo>
                        <a:pt x="0" y="0"/>
                      </a:moveTo>
                      <a:lnTo>
                        <a:pt x="0" y="7262"/>
                      </a:lnTo>
                      <a:lnTo>
                        <a:pt x="2498" y="7262"/>
                      </a:lnTo>
                      <a:lnTo>
                        <a:pt x="249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231" name="Google Shape;2231;p64"/>
                <p:cNvSpPr/>
                <p:nvPr/>
              </p:nvSpPr>
              <p:spPr>
                <a:xfrm>
                  <a:off x="4484542" y="8178239"/>
                  <a:ext cx="222017" cy="750630"/>
                </a:xfrm>
                <a:custGeom>
                  <a:rect b="b" l="l" r="r" t="t"/>
                  <a:pathLst>
                    <a:path extrusionOk="0" h="8449" w="2499">
                      <a:moveTo>
                        <a:pt x="0" y="1"/>
                      </a:moveTo>
                      <a:lnTo>
                        <a:pt x="0" y="8449"/>
                      </a:lnTo>
                      <a:lnTo>
                        <a:pt x="2498" y="8449"/>
                      </a:lnTo>
                      <a:lnTo>
                        <a:pt x="249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232" name="Google Shape;2232;p64"/>
                <p:cNvSpPr/>
                <p:nvPr/>
              </p:nvSpPr>
              <p:spPr>
                <a:xfrm>
                  <a:off x="4128640" y="8462803"/>
                  <a:ext cx="222017" cy="466068"/>
                </a:xfrm>
                <a:custGeom>
                  <a:rect b="b" l="l" r="r" t="t"/>
                  <a:pathLst>
                    <a:path extrusionOk="0" h="5246" w="2499">
                      <a:moveTo>
                        <a:pt x="1" y="0"/>
                      </a:moveTo>
                      <a:lnTo>
                        <a:pt x="1" y="5246"/>
                      </a:lnTo>
                      <a:lnTo>
                        <a:pt x="2499" y="5246"/>
                      </a:ln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33" name="Google Shape;2233;p64"/>
              <p:cNvGrpSpPr/>
              <p:nvPr/>
            </p:nvGrpSpPr>
            <p:grpSpPr>
              <a:xfrm>
                <a:off x="23871101" y="8957157"/>
                <a:ext cx="2452295" cy="2904492"/>
                <a:chOff x="7724586" y="7074800"/>
                <a:chExt cx="1050864" cy="1263537"/>
              </a:xfrm>
            </p:grpSpPr>
            <p:sp>
              <p:nvSpPr>
                <p:cNvPr id="2234" name="Google Shape;2234;p64"/>
                <p:cNvSpPr/>
                <p:nvPr/>
              </p:nvSpPr>
              <p:spPr>
                <a:xfrm>
                  <a:off x="7930238" y="7384484"/>
                  <a:ext cx="109958" cy="191165"/>
                </a:xfrm>
                <a:custGeom>
                  <a:rect b="b" l="l" r="r" t="t"/>
                  <a:pathLst>
                    <a:path extrusionOk="0" h="871" w="501">
                      <a:moveTo>
                        <a:pt x="0" y="0"/>
                      </a:moveTo>
                      <a:lnTo>
                        <a:pt x="0" y="425"/>
                      </a:lnTo>
                      <a:lnTo>
                        <a:pt x="410" y="425"/>
                      </a:lnTo>
                      <a:lnTo>
                        <a:pt x="410" y="871"/>
                      </a:lnTo>
                      <a:lnTo>
                        <a:pt x="500" y="871"/>
                      </a:lnTo>
                      <a:lnTo>
                        <a:pt x="500" y="333"/>
                      </a:lnTo>
                      <a:lnTo>
                        <a:pt x="92" y="33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5" name="Google Shape;2235;p64"/>
                <p:cNvSpPr/>
                <p:nvPr/>
              </p:nvSpPr>
              <p:spPr>
                <a:xfrm>
                  <a:off x="7892048" y="7312715"/>
                  <a:ext cx="96131" cy="95912"/>
                </a:xfrm>
                <a:custGeom>
                  <a:rect b="b" l="l" r="r" t="t"/>
                  <a:pathLst>
                    <a:path extrusionOk="0" h="437" w="438">
                      <a:moveTo>
                        <a:pt x="220" y="0"/>
                      </a:moveTo>
                      <a:cubicBezTo>
                        <a:pt x="100" y="0"/>
                        <a:pt x="1" y="97"/>
                        <a:pt x="1" y="217"/>
                      </a:cubicBezTo>
                      <a:cubicBezTo>
                        <a:pt x="1" y="338"/>
                        <a:pt x="100" y="437"/>
                        <a:pt x="220" y="437"/>
                      </a:cubicBezTo>
                      <a:cubicBezTo>
                        <a:pt x="341" y="437"/>
                        <a:pt x="437" y="338"/>
                        <a:pt x="437" y="217"/>
                      </a:cubicBezTo>
                      <a:cubicBezTo>
                        <a:pt x="437" y="97"/>
                        <a:pt x="341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6" name="Google Shape;2236;p64"/>
                <p:cNvSpPr/>
                <p:nvPr/>
              </p:nvSpPr>
              <p:spPr>
                <a:xfrm>
                  <a:off x="8121183" y="7952271"/>
                  <a:ext cx="127303" cy="191391"/>
                </a:xfrm>
                <a:custGeom>
                  <a:rect b="b" l="l" r="r" t="t"/>
                  <a:pathLst>
                    <a:path extrusionOk="0" h="872" w="501">
                      <a:moveTo>
                        <a:pt x="1" y="1"/>
                      </a:moveTo>
                      <a:lnTo>
                        <a:pt x="1" y="538"/>
                      </a:lnTo>
                      <a:lnTo>
                        <a:pt x="411" y="538"/>
                      </a:lnTo>
                      <a:lnTo>
                        <a:pt x="411" y="871"/>
                      </a:lnTo>
                      <a:lnTo>
                        <a:pt x="501" y="871"/>
                      </a:lnTo>
                      <a:lnTo>
                        <a:pt x="501" y="446"/>
                      </a:lnTo>
                      <a:lnTo>
                        <a:pt x="91" y="4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7" name="Google Shape;2237;p64"/>
                <p:cNvSpPr/>
                <p:nvPr/>
              </p:nvSpPr>
              <p:spPr>
                <a:xfrm>
                  <a:off x="8190540" y="8119299"/>
                  <a:ext cx="95912" cy="96131"/>
                </a:xfrm>
                <a:custGeom>
                  <a:rect b="b" l="l" r="r" t="t"/>
                  <a:pathLst>
                    <a:path extrusionOk="0" h="438" w="437">
                      <a:moveTo>
                        <a:pt x="218" y="1"/>
                      </a:moveTo>
                      <a:cubicBezTo>
                        <a:pt x="97" y="1"/>
                        <a:pt x="1" y="99"/>
                        <a:pt x="1" y="220"/>
                      </a:cubicBezTo>
                      <a:cubicBezTo>
                        <a:pt x="1" y="341"/>
                        <a:pt x="97" y="437"/>
                        <a:pt x="218" y="437"/>
                      </a:cubicBezTo>
                      <a:cubicBezTo>
                        <a:pt x="338" y="437"/>
                        <a:pt x="437" y="341"/>
                        <a:pt x="437" y="220"/>
                      </a:cubicBezTo>
                      <a:cubicBezTo>
                        <a:pt x="437" y="99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8" name="Google Shape;2238;p64"/>
                <p:cNvSpPr/>
                <p:nvPr/>
              </p:nvSpPr>
              <p:spPr>
                <a:xfrm>
                  <a:off x="8272844" y="7594306"/>
                  <a:ext cx="191823" cy="109958"/>
                </a:xfrm>
                <a:custGeom>
                  <a:rect b="b" l="l" r="r" t="t"/>
                  <a:pathLst>
                    <a:path extrusionOk="0" h="501" w="874">
                      <a:moveTo>
                        <a:pt x="446" y="0"/>
                      </a:moveTo>
                      <a:lnTo>
                        <a:pt x="446" y="408"/>
                      </a:lnTo>
                      <a:lnTo>
                        <a:pt x="1" y="408"/>
                      </a:lnTo>
                      <a:lnTo>
                        <a:pt x="1" y="500"/>
                      </a:lnTo>
                      <a:lnTo>
                        <a:pt x="538" y="500"/>
                      </a:lnTo>
                      <a:lnTo>
                        <a:pt x="538" y="90"/>
                      </a:lnTo>
                      <a:lnTo>
                        <a:pt x="873" y="90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9" name="Google Shape;2239;p64"/>
                <p:cNvSpPr/>
                <p:nvPr/>
              </p:nvSpPr>
              <p:spPr>
                <a:xfrm>
                  <a:off x="8440307" y="7556117"/>
                  <a:ext cx="96131" cy="96131"/>
                </a:xfrm>
                <a:custGeom>
                  <a:rect b="b" l="l" r="r" t="t"/>
                  <a:pathLst>
                    <a:path extrusionOk="0" h="438" w="438">
                      <a:moveTo>
                        <a:pt x="218" y="1"/>
                      </a:moveTo>
                      <a:cubicBezTo>
                        <a:pt x="97" y="1"/>
                        <a:pt x="1" y="100"/>
                        <a:pt x="1" y="218"/>
                      </a:cubicBezTo>
                      <a:cubicBezTo>
                        <a:pt x="1" y="339"/>
                        <a:pt x="97" y="437"/>
                        <a:pt x="218" y="437"/>
                      </a:cubicBezTo>
                      <a:cubicBezTo>
                        <a:pt x="338" y="437"/>
                        <a:pt x="437" y="339"/>
                        <a:pt x="437" y="218"/>
                      </a:cubicBezTo>
                      <a:cubicBezTo>
                        <a:pt x="437" y="100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0" name="Google Shape;2240;p64"/>
                <p:cNvSpPr/>
                <p:nvPr/>
              </p:nvSpPr>
              <p:spPr>
                <a:xfrm>
                  <a:off x="8180444" y="7774718"/>
                  <a:ext cx="331411" cy="171631"/>
                </a:xfrm>
                <a:custGeom>
                  <a:rect b="b" l="l" r="r" t="t"/>
                  <a:pathLst>
                    <a:path extrusionOk="0" h="782" w="1510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937" y="93"/>
                      </a:lnTo>
                      <a:lnTo>
                        <a:pt x="937" y="781"/>
                      </a:lnTo>
                      <a:lnTo>
                        <a:pt x="1509" y="781"/>
                      </a:lnTo>
                      <a:lnTo>
                        <a:pt x="1509" y="689"/>
                      </a:lnTo>
                      <a:lnTo>
                        <a:pt x="1029" y="689"/>
                      </a:lnTo>
                      <a:lnTo>
                        <a:pt x="102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1" name="Google Shape;2241;p64"/>
                <p:cNvSpPr/>
                <p:nvPr/>
              </p:nvSpPr>
              <p:spPr>
                <a:xfrm>
                  <a:off x="8482666" y="7789642"/>
                  <a:ext cx="292783" cy="292783"/>
                </a:xfrm>
                <a:custGeom>
                  <a:rect b="b" l="l" r="r" t="t"/>
                  <a:pathLst>
                    <a:path extrusionOk="0" h="1334" w="1334">
                      <a:moveTo>
                        <a:pt x="227" y="1"/>
                      </a:moveTo>
                      <a:cubicBezTo>
                        <a:pt x="102" y="1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7" y="1334"/>
                      </a:cubicBezTo>
                      <a:lnTo>
                        <a:pt x="1108" y="1334"/>
                      </a:lnTo>
                      <a:cubicBezTo>
                        <a:pt x="1233" y="1334"/>
                        <a:pt x="1334" y="1233"/>
                        <a:pt x="1334" y="1108"/>
                      </a:cubicBezTo>
                      <a:lnTo>
                        <a:pt x="1334" y="226"/>
                      </a:lnTo>
                      <a:cubicBezTo>
                        <a:pt x="1334" y="101"/>
                        <a:pt x="1233" y="1"/>
                        <a:pt x="110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2" name="Google Shape;2242;p64"/>
                <p:cNvSpPr/>
                <p:nvPr/>
              </p:nvSpPr>
              <p:spPr>
                <a:xfrm>
                  <a:off x="8522173" y="7829148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8" y="0"/>
                      </a:moveTo>
                      <a:cubicBezTo>
                        <a:pt x="99" y="0"/>
                        <a:pt x="0" y="99"/>
                        <a:pt x="0" y="217"/>
                      </a:cubicBezTo>
                      <a:lnTo>
                        <a:pt x="0" y="755"/>
                      </a:lnTo>
                      <a:cubicBezTo>
                        <a:pt x="0" y="875"/>
                        <a:pt x="99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5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5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3" name="Google Shape;2243;p64"/>
                <p:cNvSpPr/>
                <p:nvPr/>
              </p:nvSpPr>
              <p:spPr>
                <a:xfrm>
                  <a:off x="8541048" y="7847804"/>
                  <a:ext cx="176240" cy="176460"/>
                </a:xfrm>
                <a:custGeom>
                  <a:rect b="b" l="l" r="r" t="t"/>
                  <a:pathLst>
                    <a:path extrusionOk="0" h="804" w="803">
                      <a:moveTo>
                        <a:pt x="169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4"/>
                        <a:pt x="169" y="804"/>
                      </a:cubicBezTo>
                      <a:lnTo>
                        <a:pt x="634" y="804"/>
                      </a:lnTo>
                      <a:cubicBezTo>
                        <a:pt x="726" y="804"/>
                        <a:pt x="803" y="727"/>
                        <a:pt x="803" y="635"/>
                      </a:cubicBezTo>
                      <a:lnTo>
                        <a:pt x="803" y="170"/>
                      </a:lnTo>
                      <a:cubicBezTo>
                        <a:pt x="803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4" name="Google Shape;2244;p64"/>
                <p:cNvSpPr/>
                <p:nvPr/>
              </p:nvSpPr>
              <p:spPr>
                <a:xfrm>
                  <a:off x="8580335" y="7887310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7" y="1"/>
                        <a:pt x="1" y="97"/>
                        <a:pt x="1" y="218"/>
                      </a:cubicBezTo>
                      <a:lnTo>
                        <a:pt x="1" y="227"/>
                      </a:lnTo>
                      <a:cubicBezTo>
                        <a:pt x="1" y="347"/>
                        <a:pt x="97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7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5" name="Google Shape;2245;p64"/>
                <p:cNvSpPr/>
                <p:nvPr/>
              </p:nvSpPr>
              <p:spPr>
                <a:xfrm>
                  <a:off x="8140060" y="7338613"/>
                  <a:ext cx="170973" cy="331411"/>
                </a:xfrm>
                <a:custGeom>
                  <a:rect b="b" l="l" r="r" t="t"/>
                  <a:pathLst>
                    <a:path extrusionOk="0" h="1510" w="779">
                      <a:moveTo>
                        <a:pt x="687" y="1"/>
                      </a:moveTo>
                      <a:lnTo>
                        <a:pt x="687" y="481"/>
                      </a:lnTo>
                      <a:lnTo>
                        <a:pt x="0" y="481"/>
                      </a:lnTo>
                      <a:lnTo>
                        <a:pt x="0" y="1509"/>
                      </a:lnTo>
                      <a:lnTo>
                        <a:pt x="90" y="1509"/>
                      </a:lnTo>
                      <a:lnTo>
                        <a:pt x="90" y="573"/>
                      </a:lnTo>
                      <a:lnTo>
                        <a:pt x="779" y="573"/>
                      </a:lnTo>
                      <a:lnTo>
                        <a:pt x="77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6" name="Google Shape;2246;p64"/>
                <p:cNvSpPr/>
                <p:nvPr/>
              </p:nvSpPr>
              <p:spPr>
                <a:xfrm>
                  <a:off x="8154984" y="7074800"/>
                  <a:ext cx="292344" cy="293002"/>
                </a:xfrm>
                <a:custGeom>
                  <a:rect b="b" l="l" r="r" t="t"/>
                  <a:pathLst>
                    <a:path extrusionOk="0" h="1335" w="1332">
                      <a:moveTo>
                        <a:pt x="224" y="1"/>
                      </a:moveTo>
                      <a:cubicBezTo>
                        <a:pt x="101" y="1"/>
                        <a:pt x="0" y="102"/>
                        <a:pt x="0" y="227"/>
                      </a:cubicBezTo>
                      <a:lnTo>
                        <a:pt x="0" y="1108"/>
                      </a:lnTo>
                      <a:cubicBezTo>
                        <a:pt x="0" y="1233"/>
                        <a:pt x="101" y="1334"/>
                        <a:pt x="224" y="1334"/>
                      </a:cubicBezTo>
                      <a:lnTo>
                        <a:pt x="1105" y="1334"/>
                      </a:lnTo>
                      <a:cubicBezTo>
                        <a:pt x="1230" y="1334"/>
                        <a:pt x="1331" y="1233"/>
                        <a:pt x="1331" y="1108"/>
                      </a:cubicBezTo>
                      <a:lnTo>
                        <a:pt x="1331" y="227"/>
                      </a:lnTo>
                      <a:cubicBezTo>
                        <a:pt x="1331" y="102"/>
                        <a:pt x="1230" y="1"/>
                        <a:pt x="1105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7" name="Google Shape;2247;p64"/>
                <p:cNvSpPr/>
                <p:nvPr/>
              </p:nvSpPr>
              <p:spPr>
                <a:xfrm>
                  <a:off x="8194490" y="7114306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7" y="1"/>
                      </a:moveTo>
                      <a:cubicBezTo>
                        <a:pt x="97" y="1"/>
                        <a:pt x="0" y="99"/>
                        <a:pt x="0" y="220"/>
                      </a:cubicBezTo>
                      <a:lnTo>
                        <a:pt x="0" y="757"/>
                      </a:lnTo>
                      <a:cubicBezTo>
                        <a:pt x="0" y="876"/>
                        <a:pt x="97" y="974"/>
                        <a:pt x="217" y="974"/>
                      </a:cubicBezTo>
                      <a:lnTo>
                        <a:pt x="754" y="974"/>
                      </a:lnTo>
                      <a:cubicBezTo>
                        <a:pt x="875" y="974"/>
                        <a:pt x="972" y="876"/>
                        <a:pt x="972" y="757"/>
                      </a:cubicBezTo>
                      <a:lnTo>
                        <a:pt x="972" y="220"/>
                      </a:lnTo>
                      <a:cubicBezTo>
                        <a:pt x="972" y="99"/>
                        <a:pt x="875" y="1"/>
                        <a:pt x="75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8" name="Google Shape;2248;p64"/>
                <p:cNvSpPr/>
                <p:nvPr/>
              </p:nvSpPr>
              <p:spPr>
                <a:xfrm>
                  <a:off x="8213146" y="7133181"/>
                  <a:ext cx="176021" cy="176240"/>
                </a:xfrm>
                <a:custGeom>
                  <a:rect b="b" l="l" r="r" t="t"/>
                  <a:pathLst>
                    <a:path extrusionOk="0" h="803" w="802">
                      <a:moveTo>
                        <a:pt x="167" y="0"/>
                      </a:moveTo>
                      <a:cubicBezTo>
                        <a:pt x="75" y="0"/>
                        <a:pt x="1" y="77"/>
                        <a:pt x="1" y="169"/>
                      </a:cubicBezTo>
                      <a:lnTo>
                        <a:pt x="1" y="634"/>
                      </a:lnTo>
                      <a:cubicBezTo>
                        <a:pt x="1" y="726"/>
                        <a:pt x="75" y="803"/>
                        <a:pt x="167" y="803"/>
                      </a:cubicBezTo>
                      <a:lnTo>
                        <a:pt x="632" y="803"/>
                      </a:lnTo>
                      <a:cubicBezTo>
                        <a:pt x="726" y="803"/>
                        <a:pt x="801" y="726"/>
                        <a:pt x="801" y="634"/>
                      </a:cubicBezTo>
                      <a:lnTo>
                        <a:pt x="801" y="169"/>
                      </a:lnTo>
                      <a:cubicBezTo>
                        <a:pt x="801" y="77"/>
                        <a:pt x="726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9" name="Google Shape;2249;p64"/>
                <p:cNvSpPr/>
                <p:nvPr/>
              </p:nvSpPr>
              <p:spPr>
                <a:xfrm>
                  <a:off x="8252213" y="7172687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7" y="0"/>
                      </a:moveTo>
                      <a:cubicBezTo>
                        <a:pt x="99" y="0"/>
                        <a:pt x="0" y="97"/>
                        <a:pt x="0" y="217"/>
                      </a:cubicBezTo>
                      <a:lnTo>
                        <a:pt x="0" y="226"/>
                      </a:lnTo>
                      <a:cubicBezTo>
                        <a:pt x="0" y="347"/>
                        <a:pt x="99" y="443"/>
                        <a:pt x="217" y="443"/>
                      </a:cubicBezTo>
                      <a:lnTo>
                        <a:pt x="226" y="443"/>
                      </a:lnTo>
                      <a:cubicBezTo>
                        <a:pt x="347" y="443"/>
                        <a:pt x="443" y="347"/>
                        <a:pt x="443" y="226"/>
                      </a:cubicBezTo>
                      <a:lnTo>
                        <a:pt x="443" y="217"/>
                      </a:lnTo>
                      <a:cubicBezTo>
                        <a:pt x="443" y="97"/>
                        <a:pt x="34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0" name="Google Shape;2250;p64"/>
                <p:cNvSpPr/>
                <p:nvPr/>
              </p:nvSpPr>
              <p:spPr>
                <a:xfrm>
                  <a:off x="7919252" y="7856811"/>
                  <a:ext cx="171408" cy="382328"/>
                </a:xfrm>
                <a:custGeom>
                  <a:rect b="b" l="l" r="r" t="t"/>
                  <a:pathLst>
                    <a:path extrusionOk="0" h="1509" w="781">
                      <a:moveTo>
                        <a:pt x="689" y="0"/>
                      </a:moveTo>
                      <a:lnTo>
                        <a:pt x="689" y="937"/>
                      </a:lnTo>
                      <a:lnTo>
                        <a:pt x="0" y="937"/>
                      </a:lnTo>
                      <a:lnTo>
                        <a:pt x="0" y="1509"/>
                      </a:lnTo>
                      <a:lnTo>
                        <a:pt x="92" y="1509"/>
                      </a:lnTo>
                      <a:lnTo>
                        <a:pt x="92" y="1029"/>
                      </a:lnTo>
                      <a:lnTo>
                        <a:pt x="781" y="1029"/>
                      </a:lnTo>
                      <a:lnTo>
                        <a:pt x="7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1" name="Google Shape;2251;p64"/>
                <p:cNvSpPr/>
                <p:nvPr/>
              </p:nvSpPr>
              <p:spPr>
                <a:xfrm>
                  <a:off x="7724586" y="8045554"/>
                  <a:ext cx="292344" cy="292783"/>
                </a:xfrm>
                <a:custGeom>
                  <a:rect b="b" l="l" r="r" t="t"/>
                  <a:pathLst>
                    <a:path extrusionOk="0" h="1334" w="1332">
                      <a:moveTo>
                        <a:pt x="224" y="0"/>
                      </a:moveTo>
                      <a:cubicBezTo>
                        <a:pt x="102" y="0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4" y="1334"/>
                      </a:cubicBezTo>
                      <a:lnTo>
                        <a:pt x="1106" y="1334"/>
                      </a:lnTo>
                      <a:cubicBezTo>
                        <a:pt x="1231" y="1334"/>
                        <a:pt x="1332" y="1233"/>
                        <a:pt x="1332" y="1108"/>
                      </a:cubicBezTo>
                      <a:lnTo>
                        <a:pt x="1332" y="226"/>
                      </a:lnTo>
                      <a:cubicBezTo>
                        <a:pt x="1332" y="101"/>
                        <a:pt x="1231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2" name="Google Shape;2252;p64"/>
                <p:cNvSpPr/>
                <p:nvPr/>
              </p:nvSpPr>
              <p:spPr>
                <a:xfrm>
                  <a:off x="7764092" y="8085060"/>
                  <a:ext cx="213552" cy="213771"/>
                </a:xfrm>
                <a:custGeom>
                  <a:rect b="b" l="l" r="r" t="t"/>
                  <a:pathLst>
                    <a:path extrusionOk="0" h="974" w="973">
                      <a:moveTo>
                        <a:pt x="218" y="0"/>
                      </a:moveTo>
                      <a:cubicBezTo>
                        <a:pt x="97" y="0"/>
                        <a:pt x="1" y="99"/>
                        <a:pt x="1" y="217"/>
                      </a:cubicBezTo>
                      <a:lnTo>
                        <a:pt x="1" y="755"/>
                      </a:lnTo>
                      <a:cubicBezTo>
                        <a:pt x="1" y="875"/>
                        <a:pt x="97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6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6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3" name="Google Shape;2253;p64"/>
                <p:cNvSpPr/>
                <p:nvPr/>
              </p:nvSpPr>
              <p:spPr>
                <a:xfrm>
                  <a:off x="7782967" y="8103716"/>
                  <a:ext cx="175801" cy="176460"/>
                </a:xfrm>
                <a:custGeom>
                  <a:rect b="b" l="l" r="r" t="t"/>
                  <a:pathLst>
                    <a:path extrusionOk="0" h="804" w="801">
                      <a:moveTo>
                        <a:pt x="167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3"/>
                        <a:pt x="167" y="803"/>
                      </a:cubicBezTo>
                      <a:lnTo>
                        <a:pt x="634" y="803"/>
                      </a:lnTo>
                      <a:cubicBezTo>
                        <a:pt x="726" y="803"/>
                        <a:pt x="800" y="727"/>
                        <a:pt x="800" y="635"/>
                      </a:cubicBezTo>
                      <a:lnTo>
                        <a:pt x="800" y="170"/>
                      </a:lnTo>
                      <a:cubicBezTo>
                        <a:pt x="800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4" name="Google Shape;2254;p64"/>
                <p:cNvSpPr/>
                <p:nvPr/>
              </p:nvSpPr>
              <p:spPr>
                <a:xfrm>
                  <a:off x="7821815" y="8143222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9" y="1"/>
                        <a:pt x="1" y="97"/>
                        <a:pt x="1" y="218"/>
                      </a:cubicBezTo>
                      <a:lnTo>
                        <a:pt x="1" y="226"/>
                      </a:lnTo>
                      <a:cubicBezTo>
                        <a:pt x="1" y="347"/>
                        <a:pt x="99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6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5" name="Google Shape;2255;p64"/>
                <p:cNvSpPr/>
                <p:nvPr/>
              </p:nvSpPr>
              <p:spPr>
                <a:xfrm>
                  <a:off x="7895560" y="7571700"/>
                  <a:ext cx="381891" cy="382330"/>
                </a:xfrm>
                <a:custGeom>
                  <a:rect b="b" l="l" r="r" t="t"/>
                  <a:pathLst>
                    <a:path extrusionOk="0" h="1742" w="1740">
                      <a:moveTo>
                        <a:pt x="294" y="0"/>
                      </a:moveTo>
                      <a:cubicBezTo>
                        <a:pt x="132" y="0"/>
                        <a:pt x="0" y="132"/>
                        <a:pt x="0" y="296"/>
                      </a:cubicBezTo>
                      <a:lnTo>
                        <a:pt x="0" y="1445"/>
                      </a:lnTo>
                      <a:cubicBezTo>
                        <a:pt x="0" y="1610"/>
                        <a:pt x="132" y="1741"/>
                        <a:pt x="294" y="1741"/>
                      </a:cubicBezTo>
                      <a:lnTo>
                        <a:pt x="1445" y="1741"/>
                      </a:lnTo>
                      <a:cubicBezTo>
                        <a:pt x="1608" y="1741"/>
                        <a:pt x="1739" y="1610"/>
                        <a:pt x="1739" y="1445"/>
                      </a:cubicBezTo>
                      <a:lnTo>
                        <a:pt x="1739" y="296"/>
                      </a:lnTo>
                      <a:cubicBezTo>
                        <a:pt x="1739" y="132"/>
                        <a:pt x="1608" y="0"/>
                        <a:pt x="1445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6" name="Google Shape;2256;p64"/>
                <p:cNvSpPr/>
                <p:nvPr/>
              </p:nvSpPr>
              <p:spPr>
                <a:xfrm>
                  <a:off x="7946918" y="7623058"/>
                  <a:ext cx="278956" cy="279395"/>
                </a:xfrm>
                <a:custGeom>
                  <a:rect b="b" l="l" r="r" t="t"/>
                  <a:pathLst>
                    <a:path extrusionOk="0" h="1273" w="1271">
                      <a:moveTo>
                        <a:pt x="286" y="1"/>
                      </a:moveTo>
                      <a:cubicBezTo>
                        <a:pt x="128" y="1"/>
                        <a:pt x="1" y="128"/>
                        <a:pt x="1" y="286"/>
                      </a:cubicBezTo>
                      <a:lnTo>
                        <a:pt x="1" y="988"/>
                      </a:lnTo>
                      <a:cubicBezTo>
                        <a:pt x="1" y="1146"/>
                        <a:pt x="128" y="1273"/>
                        <a:pt x="286" y="1273"/>
                      </a:cubicBezTo>
                      <a:lnTo>
                        <a:pt x="988" y="1273"/>
                      </a:lnTo>
                      <a:cubicBezTo>
                        <a:pt x="1143" y="1273"/>
                        <a:pt x="1271" y="1146"/>
                        <a:pt x="1271" y="988"/>
                      </a:cubicBezTo>
                      <a:lnTo>
                        <a:pt x="1271" y="286"/>
                      </a:lnTo>
                      <a:cubicBezTo>
                        <a:pt x="1271" y="128"/>
                        <a:pt x="1143" y="1"/>
                        <a:pt x="988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7" name="Google Shape;2257;p64"/>
                <p:cNvSpPr/>
                <p:nvPr/>
              </p:nvSpPr>
              <p:spPr>
                <a:xfrm>
                  <a:off x="7971500" y="7647639"/>
                  <a:ext cx="229793" cy="230232"/>
                </a:xfrm>
                <a:custGeom>
                  <a:rect b="b" l="l" r="r" t="t"/>
                  <a:pathLst>
                    <a:path extrusionOk="0" h="1049" w="1047">
                      <a:moveTo>
                        <a:pt x="220" y="1"/>
                      </a:moveTo>
                      <a:cubicBezTo>
                        <a:pt x="99" y="1"/>
                        <a:pt x="1" y="99"/>
                        <a:pt x="1" y="220"/>
                      </a:cubicBezTo>
                      <a:lnTo>
                        <a:pt x="1" y="830"/>
                      </a:lnTo>
                      <a:cubicBezTo>
                        <a:pt x="1" y="950"/>
                        <a:pt x="99" y="1049"/>
                        <a:pt x="220" y="1049"/>
                      </a:cubicBezTo>
                      <a:lnTo>
                        <a:pt x="827" y="1049"/>
                      </a:lnTo>
                      <a:cubicBezTo>
                        <a:pt x="950" y="1049"/>
                        <a:pt x="1047" y="950"/>
                        <a:pt x="1047" y="830"/>
                      </a:cubicBezTo>
                      <a:lnTo>
                        <a:pt x="1047" y="220"/>
                      </a:lnTo>
                      <a:cubicBezTo>
                        <a:pt x="1047" y="99"/>
                        <a:pt x="950" y="1"/>
                        <a:pt x="827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8" name="Google Shape;2258;p64"/>
                <p:cNvSpPr/>
                <p:nvPr/>
              </p:nvSpPr>
              <p:spPr>
                <a:xfrm>
                  <a:off x="8023077" y="7699217"/>
                  <a:ext cx="127297" cy="127297"/>
                </a:xfrm>
                <a:custGeom>
                  <a:rect b="b" l="l" r="r" t="t"/>
                  <a:pathLst>
                    <a:path extrusionOk="0" h="580" w="580">
                      <a:moveTo>
                        <a:pt x="283" y="0"/>
                      </a:moveTo>
                      <a:cubicBezTo>
                        <a:pt x="128" y="0"/>
                        <a:pt x="0" y="127"/>
                        <a:pt x="0" y="283"/>
                      </a:cubicBezTo>
                      <a:lnTo>
                        <a:pt x="0" y="296"/>
                      </a:lnTo>
                      <a:cubicBezTo>
                        <a:pt x="0" y="452"/>
                        <a:pt x="128" y="579"/>
                        <a:pt x="283" y="579"/>
                      </a:cubicBezTo>
                      <a:lnTo>
                        <a:pt x="294" y="579"/>
                      </a:lnTo>
                      <a:cubicBezTo>
                        <a:pt x="452" y="579"/>
                        <a:pt x="579" y="452"/>
                        <a:pt x="579" y="296"/>
                      </a:cubicBezTo>
                      <a:lnTo>
                        <a:pt x="579" y="283"/>
                      </a:lnTo>
                      <a:cubicBezTo>
                        <a:pt x="579" y="127"/>
                        <a:pt x="45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59" name="Google Shape;2259;p64"/>
              <p:cNvSpPr/>
              <p:nvPr/>
            </p:nvSpPr>
            <p:spPr>
              <a:xfrm>
                <a:off x="23473411" y="12522650"/>
                <a:ext cx="4559075" cy="63700"/>
              </a:xfrm>
              <a:custGeom>
                <a:rect b="b" l="l" r="r" t="t"/>
                <a:pathLst>
                  <a:path extrusionOk="0" h="98" w="1455">
                    <a:moveTo>
                      <a:pt x="1" y="0"/>
                    </a:moveTo>
                    <a:lnTo>
                      <a:pt x="1" y="97"/>
                    </a:lnTo>
                    <a:lnTo>
                      <a:pt x="1454" y="97"/>
                    </a:lnTo>
                    <a:lnTo>
                      <a:pt x="14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82275" lIns="82275" spcFirstLastPara="1" rIns="82275" wrap="square" tIns="82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60" name="Google Shape;2260;p64"/>
              <p:cNvGrpSpPr/>
              <p:nvPr/>
            </p:nvGrpSpPr>
            <p:grpSpPr>
              <a:xfrm rot="1346107">
                <a:off x="26134343" y="8260711"/>
                <a:ext cx="2309414" cy="2311579"/>
                <a:chOff x="26486698" y="277145"/>
                <a:chExt cx="592111" cy="592666"/>
              </a:xfrm>
            </p:grpSpPr>
            <p:sp>
              <p:nvSpPr>
                <p:cNvPr id="2261" name="Google Shape;2261;p64"/>
                <p:cNvSpPr/>
                <p:nvPr/>
              </p:nvSpPr>
              <p:spPr>
                <a:xfrm rot="6489">
                  <a:off x="26487256" y="277702"/>
                  <a:ext cx="590995" cy="591552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3" y="339"/>
                        <a:pt x="990" y="333"/>
                        <a:pt x="967" y="333"/>
                      </a:cubicBezTo>
                      <a:cubicBezTo>
                        <a:pt x="934" y="333"/>
                        <a:pt x="901" y="346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0" y="3911"/>
                        <a:pt x="931" y="3923"/>
                        <a:pt x="963" y="3923"/>
                      </a:cubicBezTo>
                      <a:cubicBezTo>
                        <a:pt x="987" y="3923"/>
                        <a:pt x="1012" y="3916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9" y="3916"/>
                        <a:pt x="3264" y="3923"/>
                        <a:pt x="3288" y="3923"/>
                      </a:cubicBezTo>
                      <a:cubicBezTo>
                        <a:pt x="3320" y="3923"/>
                        <a:pt x="3350" y="3911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6"/>
                        <a:pt x="3317" y="333"/>
                        <a:pt x="3284" y="333"/>
                      </a:cubicBezTo>
                      <a:cubicBezTo>
                        <a:pt x="3261" y="333"/>
                        <a:pt x="3237" y="339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2" name="Google Shape;2262;p64"/>
                <p:cNvSpPr/>
                <p:nvPr/>
              </p:nvSpPr>
              <p:spPr>
                <a:xfrm>
                  <a:off x="26487255" y="277703"/>
                  <a:ext cx="590994" cy="591551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2125" y="1268"/>
                      </a:moveTo>
                      <a:cubicBezTo>
                        <a:pt x="1650" y="1268"/>
                        <a:pt x="1264" y="1653"/>
                        <a:pt x="1264" y="2129"/>
                      </a:cubicBezTo>
                      <a:cubicBezTo>
                        <a:pt x="1264" y="2601"/>
                        <a:pt x="1650" y="2986"/>
                        <a:pt x="2125" y="2986"/>
                      </a:cubicBezTo>
                      <a:cubicBezTo>
                        <a:pt x="2601" y="2986"/>
                        <a:pt x="2987" y="2601"/>
                        <a:pt x="2987" y="2129"/>
                      </a:cubicBezTo>
                      <a:cubicBezTo>
                        <a:pt x="2987" y="1653"/>
                        <a:pt x="2601" y="1268"/>
                        <a:pt x="2125" y="1268"/>
                      </a:cubicBezTo>
                      <a:close/>
                      <a:moveTo>
                        <a:pt x="2484" y="98"/>
                      </a:moveTo>
                      <a:cubicBezTo>
                        <a:pt x="2499" y="98"/>
                        <a:pt x="2511" y="110"/>
                        <a:pt x="2515" y="122"/>
                      </a:cubicBezTo>
                      <a:lnTo>
                        <a:pt x="2585" y="449"/>
                      </a:lnTo>
                      <a:lnTo>
                        <a:pt x="2597" y="504"/>
                      </a:lnTo>
                      <a:lnTo>
                        <a:pt x="2651" y="523"/>
                      </a:lnTo>
                      <a:cubicBezTo>
                        <a:pt x="2733" y="546"/>
                        <a:pt x="2811" y="582"/>
                        <a:pt x="2889" y="621"/>
                      </a:cubicBezTo>
                      <a:lnTo>
                        <a:pt x="2940" y="648"/>
                      </a:lnTo>
                      <a:lnTo>
                        <a:pt x="2987" y="617"/>
                      </a:lnTo>
                      <a:lnTo>
                        <a:pt x="3267" y="433"/>
                      </a:lnTo>
                      <a:cubicBezTo>
                        <a:pt x="3275" y="430"/>
                        <a:pt x="3279" y="430"/>
                        <a:pt x="3283" y="430"/>
                      </a:cubicBezTo>
                      <a:cubicBezTo>
                        <a:pt x="3291" y="430"/>
                        <a:pt x="3298" y="430"/>
                        <a:pt x="3306" y="437"/>
                      </a:cubicBezTo>
                      <a:lnTo>
                        <a:pt x="3813" y="948"/>
                      </a:lnTo>
                      <a:cubicBezTo>
                        <a:pt x="3825" y="960"/>
                        <a:pt x="3825" y="971"/>
                        <a:pt x="3817" y="983"/>
                      </a:cubicBezTo>
                      <a:lnTo>
                        <a:pt x="3638" y="1268"/>
                      </a:lnTo>
                      <a:lnTo>
                        <a:pt x="3606" y="1314"/>
                      </a:lnTo>
                      <a:lnTo>
                        <a:pt x="3634" y="1365"/>
                      </a:lnTo>
                      <a:cubicBezTo>
                        <a:pt x="3673" y="1439"/>
                        <a:pt x="3704" y="1521"/>
                        <a:pt x="3731" y="1603"/>
                      </a:cubicBezTo>
                      <a:lnTo>
                        <a:pt x="3751" y="1657"/>
                      </a:lnTo>
                      <a:lnTo>
                        <a:pt x="3805" y="1669"/>
                      </a:lnTo>
                      <a:lnTo>
                        <a:pt x="4133" y="1739"/>
                      </a:lnTo>
                      <a:cubicBezTo>
                        <a:pt x="4144" y="1743"/>
                        <a:pt x="4152" y="1755"/>
                        <a:pt x="4152" y="1766"/>
                      </a:cubicBezTo>
                      <a:lnTo>
                        <a:pt x="4152" y="2488"/>
                      </a:lnTo>
                      <a:cubicBezTo>
                        <a:pt x="4152" y="2503"/>
                        <a:pt x="4144" y="2515"/>
                        <a:pt x="4133" y="2515"/>
                      </a:cubicBezTo>
                      <a:lnTo>
                        <a:pt x="3805" y="2589"/>
                      </a:lnTo>
                      <a:lnTo>
                        <a:pt x="3751" y="2601"/>
                      </a:lnTo>
                      <a:lnTo>
                        <a:pt x="3731" y="2651"/>
                      </a:lnTo>
                      <a:cubicBezTo>
                        <a:pt x="3704" y="2733"/>
                        <a:pt x="3673" y="2815"/>
                        <a:pt x="3634" y="2893"/>
                      </a:cubicBezTo>
                      <a:lnTo>
                        <a:pt x="3606" y="2944"/>
                      </a:lnTo>
                      <a:lnTo>
                        <a:pt x="3638" y="2990"/>
                      </a:lnTo>
                      <a:lnTo>
                        <a:pt x="3817" y="3271"/>
                      </a:lnTo>
                      <a:cubicBezTo>
                        <a:pt x="3825" y="3283"/>
                        <a:pt x="3825" y="3298"/>
                        <a:pt x="3813" y="3306"/>
                      </a:cubicBezTo>
                      <a:lnTo>
                        <a:pt x="3306" y="3817"/>
                      </a:lnTo>
                      <a:cubicBezTo>
                        <a:pt x="3298" y="3824"/>
                        <a:pt x="3291" y="3824"/>
                        <a:pt x="3283" y="3824"/>
                      </a:cubicBezTo>
                      <a:cubicBezTo>
                        <a:pt x="3279" y="3824"/>
                        <a:pt x="3275" y="3824"/>
                        <a:pt x="3267" y="3821"/>
                      </a:cubicBezTo>
                      <a:lnTo>
                        <a:pt x="2987" y="3641"/>
                      </a:lnTo>
                      <a:lnTo>
                        <a:pt x="2940" y="3610"/>
                      </a:lnTo>
                      <a:lnTo>
                        <a:pt x="2889" y="3633"/>
                      </a:lnTo>
                      <a:cubicBezTo>
                        <a:pt x="2811" y="3672"/>
                        <a:pt x="2733" y="3708"/>
                        <a:pt x="2651" y="3735"/>
                      </a:cubicBezTo>
                      <a:lnTo>
                        <a:pt x="2597" y="3750"/>
                      </a:lnTo>
                      <a:lnTo>
                        <a:pt x="2585" y="3805"/>
                      </a:lnTo>
                      <a:lnTo>
                        <a:pt x="2515" y="4132"/>
                      </a:lnTo>
                      <a:cubicBezTo>
                        <a:pt x="2511" y="4148"/>
                        <a:pt x="2499" y="4156"/>
                        <a:pt x="2484" y="4156"/>
                      </a:cubicBezTo>
                      <a:lnTo>
                        <a:pt x="1767" y="4156"/>
                      </a:lnTo>
                      <a:cubicBezTo>
                        <a:pt x="1751" y="4156"/>
                        <a:pt x="1739" y="4148"/>
                        <a:pt x="1735" y="4132"/>
                      </a:cubicBezTo>
                      <a:lnTo>
                        <a:pt x="1665" y="3805"/>
                      </a:lnTo>
                      <a:lnTo>
                        <a:pt x="1654" y="3750"/>
                      </a:lnTo>
                      <a:lnTo>
                        <a:pt x="1599" y="3735"/>
                      </a:lnTo>
                      <a:cubicBezTo>
                        <a:pt x="1517" y="3708"/>
                        <a:pt x="1439" y="3672"/>
                        <a:pt x="1361" y="3633"/>
                      </a:cubicBezTo>
                      <a:lnTo>
                        <a:pt x="1311" y="3610"/>
                      </a:lnTo>
                      <a:lnTo>
                        <a:pt x="1264" y="3641"/>
                      </a:lnTo>
                      <a:lnTo>
                        <a:pt x="983" y="3821"/>
                      </a:lnTo>
                      <a:cubicBezTo>
                        <a:pt x="975" y="3824"/>
                        <a:pt x="972" y="3824"/>
                        <a:pt x="968" y="3824"/>
                      </a:cubicBezTo>
                      <a:cubicBezTo>
                        <a:pt x="964" y="3824"/>
                        <a:pt x="952" y="3824"/>
                        <a:pt x="944" y="3817"/>
                      </a:cubicBezTo>
                      <a:lnTo>
                        <a:pt x="438" y="3306"/>
                      </a:lnTo>
                      <a:cubicBezTo>
                        <a:pt x="426" y="3298"/>
                        <a:pt x="426" y="3283"/>
                        <a:pt x="434" y="3271"/>
                      </a:cubicBezTo>
                      <a:lnTo>
                        <a:pt x="613" y="2990"/>
                      </a:lnTo>
                      <a:lnTo>
                        <a:pt x="644" y="2944"/>
                      </a:lnTo>
                      <a:lnTo>
                        <a:pt x="617" y="2893"/>
                      </a:lnTo>
                      <a:cubicBezTo>
                        <a:pt x="578" y="2815"/>
                        <a:pt x="547" y="2733"/>
                        <a:pt x="519" y="2651"/>
                      </a:cubicBezTo>
                      <a:lnTo>
                        <a:pt x="500" y="2601"/>
                      </a:lnTo>
                      <a:lnTo>
                        <a:pt x="445" y="2589"/>
                      </a:lnTo>
                      <a:lnTo>
                        <a:pt x="122" y="2515"/>
                      </a:lnTo>
                      <a:cubicBezTo>
                        <a:pt x="106" y="2515"/>
                        <a:pt x="98" y="2503"/>
                        <a:pt x="98" y="2488"/>
                      </a:cubicBezTo>
                      <a:lnTo>
                        <a:pt x="98" y="1766"/>
                      </a:lnTo>
                      <a:cubicBezTo>
                        <a:pt x="98" y="1755"/>
                        <a:pt x="106" y="1743"/>
                        <a:pt x="122" y="1739"/>
                      </a:cubicBezTo>
                      <a:lnTo>
                        <a:pt x="445" y="1669"/>
                      </a:lnTo>
                      <a:lnTo>
                        <a:pt x="500" y="1657"/>
                      </a:lnTo>
                      <a:lnTo>
                        <a:pt x="519" y="1603"/>
                      </a:lnTo>
                      <a:cubicBezTo>
                        <a:pt x="547" y="1521"/>
                        <a:pt x="578" y="1439"/>
                        <a:pt x="617" y="1365"/>
                      </a:cubicBezTo>
                      <a:lnTo>
                        <a:pt x="644" y="1314"/>
                      </a:lnTo>
                      <a:lnTo>
                        <a:pt x="613" y="1268"/>
                      </a:lnTo>
                      <a:lnTo>
                        <a:pt x="434" y="983"/>
                      </a:lnTo>
                      <a:cubicBezTo>
                        <a:pt x="426" y="971"/>
                        <a:pt x="426" y="960"/>
                        <a:pt x="438" y="948"/>
                      </a:cubicBezTo>
                      <a:lnTo>
                        <a:pt x="944" y="437"/>
                      </a:lnTo>
                      <a:cubicBezTo>
                        <a:pt x="952" y="430"/>
                        <a:pt x="964" y="430"/>
                        <a:pt x="968" y="430"/>
                      </a:cubicBezTo>
                      <a:cubicBezTo>
                        <a:pt x="972" y="430"/>
                        <a:pt x="975" y="430"/>
                        <a:pt x="983" y="433"/>
                      </a:cubicBezTo>
                      <a:lnTo>
                        <a:pt x="1264" y="617"/>
                      </a:lnTo>
                      <a:lnTo>
                        <a:pt x="1311" y="648"/>
                      </a:lnTo>
                      <a:lnTo>
                        <a:pt x="1361" y="621"/>
                      </a:lnTo>
                      <a:cubicBezTo>
                        <a:pt x="1439" y="582"/>
                        <a:pt x="1517" y="546"/>
                        <a:pt x="1599" y="523"/>
                      </a:cubicBezTo>
                      <a:lnTo>
                        <a:pt x="1654" y="504"/>
                      </a:lnTo>
                      <a:lnTo>
                        <a:pt x="1665" y="449"/>
                      </a:lnTo>
                      <a:lnTo>
                        <a:pt x="1735" y="122"/>
                      </a:lnTo>
                      <a:cubicBezTo>
                        <a:pt x="1739" y="110"/>
                        <a:pt x="1751" y="98"/>
                        <a:pt x="1767" y="98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4" y="340"/>
                        <a:pt x="991" y="332"/>
                        <a:pt x="968" y="332"/>
                      </a:cubicBezTo>
                      <a:cubicBezTo>
                        <a:pt x="933" y="332"/>
                        <a:pt x="901" y="344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1" y="3910"/>
                        <a:pt x="933" y="3922"/>
                        <a:pt x="968" y="3922"/>
                      </a:cubicBezTo>
                      <a:cubicBezTo>
                        <a:pt x="991" y="3922"/>
                        <a:pt x="1014" y="3918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6" y="3918"/>
                        <a:pt x="3259" y="3922"/>
                        <a:pt x="3283" y="3922"/>
                      </a:cubicBezTo>
                      <a:cubicBezTo>
                        <a:pt x="3318" y="3922"/>
                        <a:pt x="3349" y="3910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4"/>
                        <a:pt x="3318" y="332"/>
                        <a:pt x="3283" y="332"/>
                      </a:cubicBezTo>
                      <a:cubicBezTo>
                        <a:pt x="3259" y="332"/>
                        <a:pt x="3236" y="340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4"/>
          <p:cNvSpPr txBox="1"/>
          <p:nvPr/>
        </p:nvSpPr>
        <p:spPr>
          <a:xfrm>
            <a:off x="1426800" y="3619300"/>
            <a:ext cx="15712200" cy="29553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latin typeface="Montserrat"/>
                <a:ea typeface="Montserrat"/>
                <a:cs typeface="Montserrat"/>
                <a:sym typeface="Montserrat"/>
              </a:rPr>
              <a:t>En esta clase, aprenderás una de las estructuras de datos más útiles en Python: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34"/>
          <p:cNvSpPr txBox="1"/>
          <p:nvPr/>
        </p:nvSpPr>
        <p:spPr>
          <a:xfrm>
            <a:off x="6061350" y="7720975"/>
            <a:ext cx="616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latin typeface="Montserrat"/>
                <a:ea typeface="Montserrat"/>
                <a:cs typeface="Montserrat"/>
                <a:sym typeface="Montserrat"/>
              </a:rPr>
              <a:t>las listas</a:t>
            </a:r>
            <a:endParaRPr/>
          </a:p>
        </p:txBody>
      </p:sp>
      <p:pic>
        <p:nvPicPr>
          <p:cNvPr id="617" name="Google Shape;617;p34"/>
          <p:cNvPicPr preferRelativeResize="0"/>
          <p:nvPr/>
        </p:nvPicPr>
        <p:blipFill rotWithShape="1">
          <a:blip r:embed="rId3">
            <a:alphaModFix/>
          </a:blip>
          <a:srcRect b="0" l="0" r="0" t="7313"/>
          <a:stretch/>
        </p:blipFill>
        <p:spPr>
          <a:xfrm>
            <a:off x="10934625" y="6077300"/>
            <a:ext cx="4014150" cy="4105426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34"/>
          <p:cNvSpPr txBox="1"/>
          <p:nvPr/>
        </p:nvSpPr>
        <p:spPr>
          <a:xfrm rot="5400000">
            <a:off x="-2204400" y="4566750"/>
            <a:ext cx="474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u="sng">
                <a:solidFill>
                  <a:srgbClr val="997610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 Game Dance Sticker by Leroy Patterson</a:t>
            </a:r>
            <a:endParaRPr sz="1000">
              <a:solidFill>
                <a:srgbClr val="9976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5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24" name="Google Shape;624;p3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35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626" name="Google Shape;626;p3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627" name="Google Shape;627;p3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9" name="Google Shape;639;p3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40" name="Google Shape;640;p35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¿Qué son las listas?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41" name="Google Shape;641;p35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642" name="Google Shape;642;p35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35"/>
          <p:cNvGrpSpPr/>
          <p:nvPr/>
        </p:nvGrpSpPr>
        <p:grpSpPr>
          <a:xfrm>
            <a:off x="2835600" y="4813462"/>
            <a:ext cx="12616800" cy="2079668"/>
            <a:chOff x="720025" y="425005"/>
            <a:chExt cx="6308400" cy="884626"/>
          </a:xfrm>
        </p:grpSpPr>
        <p:sp>
          <p:nvSpPr>
            <p:cNvPr id="655" name="Google Shape;655;p35"/>
            <p:cNvSpPr/>
            <p:nvPr/>
          </p:nvSpPr>
          <p:spPr>
            <a:xfrm>
              <a:off x="720025" y="639731"/>
              <a:ext cx="6308400" cy="6699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700">
                <a:solidFill>
                  <a:srgbClr val="E45649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720025" y="425005"/>
              <a:ext cx="6308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60" name="Google Shape;6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838" y="5770687"/>
            <a:ext cx="12310325" cy="9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35"/>
          <p:cNvSpPr txBox="1"/>
          <p:nvPr/>
        </p:nvSpPr>
        <p:spPr>
          <a:xfrm>
            <a:off x="1384125" y="2345400"/>
            <a:ext cx="155085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Son estructuras de datos que permiten </a:t>
            </a:r>
            <a:r>
              <a:rPr b="1"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guardar varios elementos</a:t>
            </a: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 Podemos imaginar que son cajas que, en vez de guardar un solo dato, pueden guardar varios. Por ejemplo:</a:t>
            </a:r>
            <a:endParaRPr sz="36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6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67" name="Google Shape;667;p36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8" name="Google Shape;668;p3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669" name="Google Shape;669;p3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670" name="Google Shape;670;p3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2" name="Google Shape;682;p3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83" name="Google Shape;683;p36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¿Qué son las listas?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84" name="Google Shape;684;p36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685" name="Google Shape;685;p36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36"/>
          <p:cNvGrpSpPr/>
          <p:nvPr/>
        </p:nvGrpSpPr>
        <p:grpSpPr>
          <a:xfrm>
            <a:off x="2835600" y="4813462"/>
            <a:ext cx="12616800" cy="2079668"/>
            <a:chOff x="720025" y="425005"/>
            <a:chExt cx="6308400" cy="884626"/>
          </a:xfrm>
        </p:grpSpPr>
        <p:sp>
          <p:nvSpPr>
            <p:cNvPr id="698" name="Google Shape;698;p36"/>
            <p:cNvSpPr/>
            <p:nvPr/>
          </p:nvSpPr>
          <p:spPr>
            <a:xfrm>
              <a:off x="720025" y="639731"/>
              <a:ext cx="6308400" cy="6699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700">
                <a:solidFill>
                  <a:srgbClr val="E45649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720025" y="425005"/>
              <a:ext cx="6308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3" name="Google Shape;7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838" y="5770687"/>
            <a:ext cx="12310325" cy="9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36"/>
          <p:cNvSpPr txBox="1"/>
          <p:nvPr/>
        </p:nvSpPr>
        <p:spPr>
          <a:xfrm>
            <a:off x="1384125" y="2345400"/>
            <a:ext cx="155085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Se crean al asignar a una variable </a:t>
            </a:r>
            <a:r>
              <a:rPr b="1" lang="es-419" sz="36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una secuencia de elementos encerrados entre corchetes y separados por comas</a:t>
            </a: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 A cada ítem dentro de la lista se lo llama </a:t>
            </a:r>
            <a:r>
              <a:rPr b="1"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elemento</a:t>
            </a: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</a:t>
            </a:r>
            <a:endParaRPr sz="36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7"/>
          <p:cNvSpPr txBox="1"/>
          <p:nvPr>
            <p:ph idx="1" type="subTitle"/>
          </p:nvPr>
        </p:nvSpPr>
        <p:spPr>
          <a:xfrm>
            <a:off x="1991875" y="3879425"/>
            <a:ext cx="101976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Ahora, ve</a:t>
            </a:r>
            <a:r>
              <a:rPr lang="es-419"/>
              <a:t>amos cómo podemos seleccionar un elemento de la lista utilizando los </a:t>
            </a:r>
            <a:r>
              <a:rPr b="1" lang="es-419">
                <a:solidFill>
                  <a:srgbClr val="0C0C0C"/>
                </a:solidFill>
                <a:highlight>
                  <a:schemeClr val="accent3"/>
                </a:highlight>
                <a:latin typeface="Montserrat"/>
                <a:ea typeface="Montserrat"/>
                <a:cs typeface="Montserrat"/>
                <a:sym typeface="Montserrat"/>
              </a:rPr>
              <a:t>índices</a:t>
            </a:r>
            <a:r>
              <a:rPr lang="es-419"/>
              <a:t>.</a:t>
            </a:r>
            <a:endParaRPr/>
          </a:p>
        </p:txBody>
      </p:sp>
      <p:grpSp>
        <p:nvGrpSpPr>
          <p:cNvPr id="710" name="Google Shape;710;p37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711" name="Google Shape;711;p3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712" name="Google Shape;712;p3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4" name="Google Shape;724;p3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8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30" name="Google Shape;730;p38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38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732" name="Google Shape;732;p3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733" name="Google Shape;733;p3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5" name="Google Shape;745;p3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46" name="Google Shape;746;p38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Listas - Acceder a un elemento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47" name="Google Shape;747;p38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748" name="Google Shape;748;p38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38"/>
          <p:cNvGrpSpPr/>
          <p:nvPr/>
        </p:nvGrpSpPr>
        <p:grpSpPr>
          <a:xfrm>
            <a:off x="2835600" y="4813462"/>
            <a:ext cx="12616800" cy="2079668"/>
            <a:chOff x="720025" y="425005"/>
            <a:chExt cx="6308400" cy="884626"/>
          </a:xfrm>
        </p:grpSpPr>
        <p:sp>
          <p:nvSpPr>
            <p:cNvPr id="761" name="Google Shape;761;p38"/>
            <p:cNvSpPr/>
            <p:nvPr/>
          </p:nvSpPr>
          <p:spPr>
            <a:xfrm>
              <a:off x="720025" y="639731"/>
              <a:ext cx="6308400" cy="6699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700">
                <a:solidFill>
                  <a:srgbClr val="E45649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720025" y="425005"/>
              <a:ext cx="6308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6" name="Google Shape;7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838" y="5770687"/>
            <a:ext cx="12310325" cy="9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38"/>
          <p:cNvSpPr txBox="1"/>
          <p:nvPr/>
        </p:nvSpPr>
        <p:spPr>
          <a:xfrm>
            <a:off x="1416125" y="2276100"/>
            <a:ext cx="155085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Para poder acceder a los elementos y seleccionarlos, se usa un </a:t>
            </a:r>
            <a:r>
              <a:rPr b="1" lang="es-419" sz="3600">
                <a:solidFill>
                  <a:schemeClr val="dk1"/>
                </a:solidFill>
                <a:highlight>
                  <a:srgbClr val="FDA799"/>
                </a:highlight>
                <a:latin typeface="Archivo"/>
                <a:ea typeface="Archivo"/>
                <a:cs typeface="Archivo"/>
                <a:sym typeface="Archivo"/>
              </a:rPr>
              <a:t>índice de posiciones</a:t>
            </a: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 El primer elemento de la lista siempre lleva el índice </a:t>
            </a:r>
            <a:r>
              <a:rPr b="1"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cero</a:t>
            </a: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</a:t>
            </a:r>
            <a:endParaRPr sz="36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768" name="Google Shape;768;p38"/>
          <p:cNvSpPr txBox="1"/>
          <p:nvPr/>
        </p:nvSpPr>
        <p:spPr>
          <a:xfrm>
            <a:off x="6440425" y="5211632"/>
            <a:ext cx="695400" cy="523200"/>
          </a:xfrm>
          <a:prstGeom prst="rect">
            <a:avLst/>
          </a:prstGeom>
          <a:solidFill>
            <a:srgbClr val="FDA799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0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69" name="Google Shape;769;p38"/>
          <p:cNvSpPr txBox="1"/>
          <p:nvPr/>
        </p:nvSpPr>
        <p:spPr>
          <a:xfrm>
            <a:off x="9072450" y="5211632"/>
            <a:ext cx="695400" cy="523200"/>
          </a:xfrm>
          <a:prstGeom prst="rect">
            <a:avLst/>
          </a:prstGeom>
          <a:solidFill>
            <a:srgbClr val="FDA799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1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70" name="Google Shape;770;p38"/>
          <p:cNvSpPr txBox="1"/>
          <p:nvPr/>
        </p:nvSpPr>
        <p:spPr>
          <a:xfrm>
            <a:off x="11210700" y="5211632"/>
            <a:ext cx="695400" cy="523200"/>
          </a:xfrm>
          <a:prstGeom prst="rect">
            <a:avLst/>
          </a:prstGeom>
          <a:solidFill>
            <a:srgbClr val="FDA799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2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71" name="Google Shape;771;p38"/>
          <p:cNvSpPr txBox="1"/>
          <p:nvPr/>
        </p:nvSpPr>
        <p:spPr>
          <a:xfrm>
            <a:off x="13523850" y="5211632"/>
            <a:ext cx="695400" cy="523200"/>
          </a:xfrm>
          <a:prstGeom prst="rect">
            <a:avLst/>
          </a:prstGeom>
          <a:solidFill>
            <a:srgbClr val="FDA799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3</a:t>
            </a:r>
            <a:endParaRPr b="1" sz="3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72" name="Google Shape;772;p38"/>
          <p:cNvSpPr/>
          <p:nvPr/>
        </p:nvSpPr>
        <p:spPr>
          <a:xfrm>
            <a:off x="8152650" y="7829688"/>
            <a:ext cx="1982700" cy="800400"/>
          </a:xfrm>
          <a:prstGeom prst="rect">
            <a:avLst/>
          </a:prstGeom>
          <a:solidFill>
            <a:srgbClr val="FF7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elemento</a:t>
            </a:r>
            <a:endParaRPr sz="3000"/>
          </a:p>
        </p:txBody>
      </p:sp>
      <p:cxnSp>
        <p:nvCxnSpPr>
          <p:cNvPr id="773" name="Google Shape;773;p38"/>
          <p:cNvCxnSpPr/>
          <p:nvPr/>
        </p:nvCxnSpPr>
        <p:spPr>
          <a:xfrm flipH="1" rot="10800000">
            <a:off x="9144000" y="6576588"/>
            <a:ext cx="320100" cy="1253100"/>
          </a:xfrm>
          <a:prstGeom prst="straightConnector1">
            <a:avLst/>
          </a:prstGeom>
          <a:noFill/>
          <a:ln cap="flat" cmpd="sng" w="38100">
            <a:solidFill>
              <a:srgbClr val="FF70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4" name="Google Shape;774;p38"/>
          <p:cNvCxnSpPr/>
          <p:nvPr/>
        </p:nvCxnSpPr>
        <p:spPr>
          <a:xfrm flipH="1" rot="10800000">
            <a:off x="9144000" y="6689688"/>
            <a:ext cx="2274600" cy="1140000"/>
          </a:xfrm>
          <a:prstGeom prst="straightConnector1">
            <a:avLst/>
          </a:prstGeom>
          <a:noFill/>
          <a:ln cap="flat" cmpd="sng" w="38100">
            <a:solidFill>
              <a:srgbClr val="FF70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38"/>
          <p:cNvCxnSpPr>
            <a:stCxn id="772" idx="0"/>
          </p:cNvCxnSpPr>
          <p:nvPr/>
        </p:nvCxnSpPr>
        <p:spPr>
          <a:xfrm flipH="1" rot="10800000">
            <a:off x="9144000" y="6494088"/>
            <a:ext cx="4784700" cy="1335600"/>
          </a:xfrm>
          <a:prstGeom prst="straightConnector1">
            <a:avLst/>
          </a:prstGeom>
          <a:noFill/>
          <a:ln cap="flat" cmpd="sng" w="38100">
            <a:solidFill>
              <a:srgbClr val="FF70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38"/>
          <p:cNvCxnSpPr>
            <a:stCxn id="772" idx="0"/>
          </p:cNvCxnSpPr>
          <p:nvPr/>
        </p:nvCxnSpPr>
        <p:spPr>
          <a:xfrm rot="10800000">
            <a:off x="7024200" y="6494088"/>
            <a:ext cx="2119800" cy="1335600"/>
          </a:xfrm>
          <a:prstGeom prst="straightConnector1">
            <a:avLst/>
          </a:prstGeom>
          <a:noFill/>
          <a:ln cap="flat" cmpd="sng" w="38100">
            <a:solidFill>
              <a:srgbClr val="FF70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9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82" name="Google Shape;782;p39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3" name="Google Shape;783;p39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784" name="Google Shape;784;p3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785" name="Google Shape;785;p3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7" name="Google Shape;797;p3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98" name="Google Shape;798;p39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Listas - Acceder a un elemento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99" name="Google Shape;799;p39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800" name="Google Shape;800;p39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39"/>
          <p:cNvGrpSpPr/>
          <p:nvPr/>
        </p:nvGrpSpPr>
        <p:grpSpPr>
          <a:xfrm>
            <a:off x="1241850" y="4380200"/>
            <a:ext cx="10814400" cy="3852692"/>
            <a:chOff x="720025" y="425005"/>
            <a:chExt cx="5407200" cy="1638816"/>
          </a:xfrm>
        </p:grpSpPr>
        <p:sp>
          <p:nvSpPr>
            <p:cNvPr id="813" name="Google Shape;813;p39"/>
            <p:cNvSpPr/>
            <p:nvPr/>
          </p:nvSpPr>
          <p:spPr>
            <a:xfrm>
              <a:off x="720025" y="639720"/>
              <a:ext cx="5407200" cy="14241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700">
                <a:solidFill>
                  <a:srgbClr val="E45649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720025" y="425005"/>
              <a:ext cx="54072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8" name="Google Shape;818;p39"/>
          <p:cNvSpPr txBox="1"/>
          <p:nvPr/>
        </p:nvSpPr>
        <p:spPr>
          <a:xfrm>
            <a:off x="1389763" y="2172150"/>
            <a:ext cx="155085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Para acceder a un elemento de la lista, solo hay que indicar el nombre de la variable y, </a:t>
            </a:r>
            <a:r>
              <a:rPr b="1"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entre corchetes,</a:t>
            </a: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</a:t>
            </a:r>
            <a:r>
              <a:rPr b="1"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el número del índice del elemento al que queremos acceder</a:t>
            </a: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 Esto nos devuelve un valor.</a:t>
            </a:r>
            <a:endParaRPr sz="36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pic>
        <p:nvPicPr>
          <p:cNvPr id="819" name="Google Shape;819;p39"/>
          <p:cNvPicPr preferRelativeResize="0"/>
          <p:nvPr/>
        </p:nvPicPr>
        <p:blipFill rotWithShape="1">
          <a:blip r:embed="rId3">
            <a:alphaModFix/>
          </a:blip>
          <a:srcRect b="0" l="2844" r="30697" t="30035"/>
          <a:stretch/>
        </p:blipFill>
        <p:spPr>
          <a:xfrm>
            <a:off x="1471175" y="5050925"/>
            <a:ext cx="10307552" cy="27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4300" y="5098063"/>
            <a:ext cx="9773600" cy="7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39"/>
          <p:cNvPicPr preferRelativeResize="0"/>
          <p:nvPr/>
        </p:nvPicPr>
        <p:blipFill rotWithShape="1">
          <a:blip r:embed="rId3">
            <a:alphaModFix/>
          </a:blip>
          <a:srcRect b="0" l="74808" r="0" t="1719"/>
          <a:stretch/>
        </p:blipFill>
        <p:spPr>
          <a:xfrm>
            <a:off x="12920600" y="4380200"/>
            <a:ext cx="3907151" cy="38527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7059"/>
      </a:accent5>
      <a:accent6>
        <a:srgbClr val="00CC7E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DC76"/>
      </a:accent5>
      <a:accent6>
        <a:srgbClr val="BFECE8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