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19"/>
  </p:notesMasterIdLst>
  <p:handoutMasterIdLst>
    <p:handoutMasterId r:id="rId20"/>
  </p:handoutMasterIdLst>
  <p:sldIdLst>
    <p:sldId id="265" r:id="rId2"/>
    <p:sldId id="270" r:id="rId3"/>
    <p:sldId id="272" r:id="rId4"/>
    <p:sldId id="277" r:id="rId5"/>
    <p:sldId id="279" r:id="rId6"/>
    <p:sldId id="278" r:id="rId7"/>
    <p:sldId id="280" r:id="rId8"/>
    <p:sldId id="281" r:id="rId9"/>
    <p:sldId id="282" r:id="rId10"/>
    <p:sldId id="273" r:id="rId11"/>
    <p:sldId id="274" r:id="rId12"/>
    <p:sldId id="283" r:id="rId13"/>
    <p:sldId id="275" r:id="rId14"/>
    <p:sldId id="276" r:id="rId15"/>
    <p:sldId id="286" r:id="rId16"/>
    <p:sldId id="285" r:id="rId17"/>
    <p:sldId id="284" r:id="rId18"/>
  </p:sldIdLst>
  <p:sldSz cx="9144000" cy="6858000" type="screen4x3"/>
  <p:notesSz cx="6858000" cy="9144000"/>
  <p:defaultTex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8C8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48" autoAdjust="0"/>
    <p:restoredTop sz="78333" autoAdjust="0"/>
  </p:normalViewPr>
  <p:slideViewPr>
    <p:cSldViewPr>
      <p:cViewPr varScale="1">
        <p:scale>
          <a:sx n="110" d="100"/>
          <a:sy n="110" d="100"/>
        </p:scale>
        <p:origin x="2168" y="168"/>
      </p:cViewPr>
      <p:guideLst>
        <p:guide orient="horz" pos="2160"/>
        <p:guide pos="2880"/>
      </p:guideLst>
    </p:cSldViewPr>
  </p:slideViewPr>
  <p:outlineViewPr>
    <p:cViewPr>
      <p:scale>
        <a:sx n="66" d="100"/>
        <a:sy n="66"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0" d="100"/>
          <a:sy n="110" d="100"/>
        </p:scale>
        <p:origin x="-1688"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47BF3616-A4B3-2642-A839-4FE912CA4475}"/>
              </a:ext>
            </a:extLst>
          </p:cNvPr>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it-IT" altLang="it-IT" dirty="0"/>
          </a:p>
        </p:txBody>
      </p:sp>
      <p:sp>
        <p:nvSpPr>
          <p:cNvPr id="3075" name="Rectangle 3">
            <a:extLst>
              <a:ext uri="{FF2B5EF4-FFF2-40B4-BE49-F238E27FC236}">
                <a16:creationId xmlns:a16="http://schemas.microsoft.com/office/drawing/2014/main" id="{86A9E7E6-CBF9-79ED-6BD0-990F2EE0F75A}"/>
              </a:ext>
            </a:extLst>
          </p:cNvPr>
          <p:cNvSpPr>
            <a:spLocks noGrp="1" noChangeArrowheads="1"/>
          </p:cNvSpPr>
          <p:nvPr>
            <p:ph type="dt" sz="quarter"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it-IT" altLang="it-IT" dirty="0"/>
          </a:p>
        </p:txBody>
      </p:sp>
      <p:sp>
        <p:nvSpPr>
          <p:cNvPr id="3076" name="Rectangle 4">
            <a:extLst>
              <a:ext uri="{FF2B5EF4-FFF2-40B4-BE49-F238E27FC236}">
                <a16:creationId xmlns:a16="http://schemas.microsoft.com/office/drawing/2014/main" id="{50B73118-D3E9-8AFE-5BE7-AB70EC947F9F}"/>
              </a:ext>
            </a:extLst>
          </p:cNvPr>
          <p:cNvSpPr>
            <a:spLocks noGrp="1" noChangeArrowheads="1"/>
          </p:cNvSpPr>
          <p:nvPr>
            <p:ph type="ftr" sz="quarter" idx="2"/>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it-IT" altLang="it-IT" dirty="0"/>
          </a:p>
        </p:txBody>
      </p:sp>
      <p:sp>
        <p:nvSpPr>
          <p:cNvPr id="3077" name="Rectangle 5">
            <a:extLst>
              <a:ext uri="{FF2B5EF4-FFF2-40B4-BE49-F238E27FC236}">
                <a16:creationId xmlns:a16="http://schemas.microsoft.com/office/drawing/2014/main" id="{85615C10-598C-17A6-40A4-5D5491EBDC25}"/>
              </a:ext>
            </a:extLst>
          </p:cNvPr>
          <p:cNvSpPr>
            <a:spLocks noGrp="1" noChangeArrowheads="1"/>
          </p:cNvSpPr>
          <p:nvPr>
            <p:ph type="sldNum" sz="quarter" idx="3"/>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pPr>
              <a:defRPr/>
            </a:pPr>
            <a:fld id="{CCB22F43-AEAE-9342-8BB3-9A74210144CD}" type="slidenum">
              <a:rPr lang="it-IT" altLang="it-IT"/>
              <a:pPr>
                <a:defRPr/>
              </a:pPr>
              <a:t>‹N›</a:t>
            </a:fld>
            <a:endParaRPr lang="it-IT" altLang="it-IT"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28E279B-2C59-3D6C-CAD3-D81DAC34B8F4}"/>
              </a:ext>
            </a:extLst>
          </p:cNvPr>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it-IT" altLang="it-IT" dirty="0"/>
          </a:p>
        </p:txBody>
      </p:sp>
      <p:sp>
        <p:nvSpPr>
          <p:cNvPr id="5123" name="Rectangle 3">
            <a:extLst>
              <a:ext uri="{FF2B5EF4-FFF2-40B4-BE49-F238E27FC236}">
                <a16:creationId xmlns:a16="http://schemas.microsoft.com/office/drawing/2014/main" id="{6D8F6D23-C831-AA5D-8CD3-12AFD4203C42}"/>
              </a:ext>
            </a:extLst>
          </p:cNvPr>
          <p:cNvSpPr>
            <a:spLocks noGrp="1" noChangeArrowheads="1"/>
          </p:cNvSpPr>
          <p:nvPr>
            <p:ph type="dt"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it-IT" altLang="it-IT" dirty="0"/>
          </a:p>
        </p:txBody>
      </p:sp>
      <p:sp>
        <p:nvSpPr>
          <p:cNvPr id="16388" name="Rectangle 4">
            <a:extLst>
              <a:ext uri="{FF2B5EF4-FFF2-40B4-BE49-F238E27FC236}">
                <a16:creationId xmlns:a16="http://schemas.microsoft.com/office/drawing/2014/main" id="{509F19D2-ADDE-57BE-48B6-98CDC076E64F}"/>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a:extLst>
              <a:ext uri="{FF2B5EF4-FFF2-40B4-BE49-F238E27FC236}">
                <a16:creationId xmlns:a16="http://schemas.microsoft.com/office/drawing/2014/main" id="{AD3F7D0C-DE12-156C-D1BF-1DE7F593F9ED}"/>
              </a:ext>
            </a:extLst>
          </p:cNvPr>
          <p:cNvSpPr>
            <a:spLocks noGrp="1" noChangeArrowheads="1"/>
          </p:cNvSpPr>
          <p:nvPr>
            <p:ph type="body" sz="quarter" idx="3"/>
          </p:nvPr>
        </p:nvSpPr>
        <p:spPr bwMode="auto">
          <a:xfrm>
            <a:off x="914400" y="4343400"/>
            <a:ext cx="5029200" cy="41148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it-IT" altLang="it-IT" noProof="0"/>
              <a:t>Fare clic per modificare gli stili del testo dello schema</a:t>
            </a:r>
          </a:p>
          <a:p>
            <a:pPr lvl="1"/>
            <a:r>
              <a:rPr lang="it-IT" altLang="it-IT" noProof="0"/>
              <a:t>Secondo livello</a:t>
            </a:r>
          </a:p>
          <a:p>
            <a:pPr lvl="2"/>
            <a:r>
              <a:rPr lang="it-IT" altLang="it-IT" noProof="0"/>
              <a:t>Terzo livello</a:t>
            </a:r>
          </a:p>
          <a:p>
            <a:pPr lvl="3"/>
            <a:r>
              <a:rPr lang="it-IT" altLang="it-IT" noProof="0"/>
              <a:t>Quarto livello</a:t>
            </a:r>
          </a:p>
          <a:p>
            <a:pPr lvl="4"/>
            <a:r>
              <a:rPr lang="it-IT" altLang="it-IT" noProof="0"/>
              <a:t>Quinto livello</a:t>
            </a:r>
          </a:p>
        </p:txBody>
      </p:sp>
      <p:sp>
        <p:nvSpPr>
          <p:cNvPr id="5126" name="Rectangle 6">
            <a:extLst>
              <a:ext uri="{FF2B5EF4-FFF2-40B4-BE49-F238E27FC236}">
                <a16:creationId xmlns:a16="http://schemas.microsoft.com/office/drawing/2014/main" id="{B2D656DE-B70D-E24D-5F6A-A32298DB7901}"/>
              </a:ext>
            </a:extLst>
          </p:cNvPr>
          <p:cNvSpPr>
            <a:spLocks noGrp="1" noChangeArrowheads="1"/>
          </p:cNvSpPr>
          <p:nvPr>
            <p:ph type="ftr" sz="quarter" idx="4"/>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it-IT" altLang="it-IT" dirty="0"/>
          </a:p>
        </p:txBody>
      </p:sp>
      <p:sp>
        <p:nvSpPr>
          <p:cNvPr id="5127" name="Rectangle 7">
            <a:extLst>
              <a:ext uri="{FF2B5EF4-FFF2-40B4-BE49-F238E27FC236}">
                <a16:creationId xmlns:a16="http://schemas.microsoft.com/office/drawing/2014/main" id="{A95931F1-4550-738E-A2D4-07738A2ED724}"/>
              </a:ext>
            </a:extLst>
          </p:cNvPr>
          <p:cNvSpPr>
            <a:spLocks noGrp="1" noChangeArrowheads="1"/>
          </p:cNvSpPr>
          <p:nvPr>
            <p:ph type="sldNum" sz="quarter" idx="5"/>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pPr>
              <a:defRPr/>
            </a:pPr>
            <a:fld id="{E8D6731A-BF05-7E43-90DA-6CC111B18CCC}" type="slidenum">
              <a:rPr lang="it-IT" altLang="it-IT"/>
              <a:pPr>
                <a:defRPr/>
              </a:pPr>
              <a:t>‹N›</a:t>
            </a:fld>
            <a:endParaRPr lang="it-IT" altLang="it-IT"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CBCB7B8D-3C78-A320-68F0-0BF0CB699E5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4B1E920E-F796-0B4E-91E2-888C676C5202}" type="slidenum">
              <a:rPr lang="it-IT" altLang="it-IT" sz="1200" smtClean="0">
                <a:solidFill>
                  <a:schemeClr val="tx1"/>
                </a:solidFill>
              </a:rPr>
              <a:pPr/>
              <a:t>1</a:t>
            </a:fld>
            <a:endParaRPr lang="it-IT" altLang="it-IT" sz="1200" dirty="0">
              <a:solidFill>
                <a:schemeClr val="tx1"/>
              </a:solidFill>
            </a:endParaRPr>
          </a:p>
        </p:txBody>
      </p:sp>
      <p:sp>
        <p:nvSpPr>
          <p:cNvPr id="19458" name="Rectangle 2">
            <a:extLst>
              <a:ext uri="{FF2B5EF4-FFF2-40B4-BE49-F238E27FC236}">
                <a16:creationId xmlns:a16="http://schemas.microsoft.com/office/drawing/2014/main" id="{90952AA4-5AF1-FC14-2ED5-BA04E60B3B38}"/>
              </a:ext>
            </a:extLst>
          </p:cNvPr>
          <p:cNvSpPr>
            <a:spLocks noGrp="1" noRot="1" noChangeAspect="1" noChangeArrowheads="1" noTextEdit="1"/>
          </p:cNvSpPr>
          <p:nvPr>
            <p:ph type="sldImg"/>
          </p:nvPr>
        </p:nvSpPr>
        <p:spPr>
          <a:ln/>
        </p:spPr>
      </p:sp>
      <p:sp>
        <p:nvSpPr>
          <p:cNvPr id="19459" name="Rectangle 3">
            <a:extLst>
              <a:ext uri="{FF2B5EF4-FFF2-40B4-BE49-F238E27FC236}">
                <a16:creationId xmlns:a16="http://schemas.microsoft.com/office/drawing/2014/main" id="{7B9F1116-CCCF-BDED-917C-3ED64E35200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143000" y="1122363"/>
            <a:ext cx="6858000" cy="2387600"/>
          </a:xfrm>
        </p:spPr>
        <p:txBody>
          <a:bodyPr anchor="b"/>
          <a:lstStyle>
            <a:lvl1pPr algn="ctr">
              <a:defRPr sz="6000"/>
            </a:lvl1pPr>
          </a:lstStyle>
          <a:p>
            <a:r>
              <a:rPr lang="it-IT"/>
              <a:t>Fare clic per modificare lo stile del titolo dello schema</a:t>
            </a:r>
          </a:p>
        </p:txBody>
      </p:sp>
      <p:sp>
        <p:nvSpPr>
          <p:cNvPr id="3" name="Sottotitolo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Rectangle 4">
            <a:extLst>
              <a:ext uri="{FF2B5EF4-FFF2-40B4-BE49-F238E27FC236}">
                <a16:creationId xmlns:a16="http://schemas.microsoft.com/office/drawing/2014/main" id="{B809EF23-7626-6F28-D675-E392734FA2BA}"/>
              </a:ext>
            </a:extLst>
          </p:cNvPr>
          <p:cNvSpPr>
            <a:spLocks noGrp="1" noChangeArrowheads="1"/>
          </p:cNvSpPr>
          <p:nvPr>
            <p:ph type="dt" sz="half" idx="10"/>
          </p:nvPr>
        </p:nvSpPr>
        <p:spPr>
          <a:ln/>
        </p:spPr>
        <p:txBody>
          <a:bodyPr/>
          <a:lstStyle>
            <a:lvl1pPr>
              <a:defRPr/>
            </a:lvl1pPr>
          </a:lstStyle>
          <a:p>
            <a:pPr>
              <a:defRPr/>
            </a:pPr>
            <a:fld id="{178022AF-556A-AA41-A59C-7C6BF0E412AA}" type="datetime1">
              <a:rPr lang="it-IT" altLang="it-IT"/>
              <a:pPr>
                <a:defRPr/>
              </a:pPr>
              <a:t>11/09/24</a:t>
            </a:fld>
            <a:endParaRPr lang="it-IT" altLang="it-IT" dirty="0"/>
          </a:p>
        </p:txBody>
      </p:sp>
      <p:sp>
        <p:nvSpPr>
          <p:cNvPr id="5" name="Rectangle 5">
            <a:extLst>
              <a:ext uri="{FF2B5EF4-FFF2-40B4-BE49-F238E27FC236}">
                <a16:creationId xmlns:a16="http://schemas.microsoft.com/office/drawing/2014/main" id="{D46DFB42-B2DD-2D30-43EF-BBB6D1C5E473}"/>
              </a:ext>
            </a:extLst>
          </p:cNvPr>
          <p:cNvSpPr>
            <a:spLocks noGrp="1" noChangeArrowheads="1"/>
          </p:cNvSpPr>
          <p:nvPr>
            <p:ph type="ftr" sz="quarter" idx="11"/>
          </p:nvPr>
        </p:nvSpPr>
        <p:spPr>
          <a:ln/>
        </p:spPr>
        <p:txBody>
          <a:bodyPr/>
          <a:lstStyle>
            <a:lvl1pPr>
              <a:defRPr/>
            </a:lvl1pPr>
          </a:lstStyle>
          <a:p>
            <a:pPr>
              <a:defRPr/>
            </a:pPr>
            <a:r>
              <a:rPr lang="it-IT" altLang="it-IT" dirty="0"/>
              <a:t>Titolo Presentazione</a:t>
            </a:r>
          </a:p>
        </p:txBody>
      </p:sp>
      <p:sp>
        <p:nvSpPr>
          <p:cNvPr id="6" name="Rectangle 6">
            <a:extLst>
              <a:ext uri="{FF2B5EF4-FFF2-40B4-BE49-F238E27FC236}">
                <a16:creationId xmlns:a16="http://schemas.microsoft.com/office/drawing/2014/main" id="{9E5B5AEB-6CCB-8C74-03A7-3F82039B3722}"/>
              </a:ext>
            </a:extLst>
          </p:cNvPr>
          <p:cNvSpPr>
            <a:spLocks noGrp="1" noChangeArrowheads="1"/>
          </p:cNvSpPr>
          <p:nvPr>
            <p:ph type="sldNum" sz="quarter" idx="12"/>
          </p:nvPr>
        </p:nvSpPr>
        <p:spPr>
          <a:ln/>
        </p:spPr>
        <p:txBody>
          <a:bodyPr/>
          <a:lstStyle>
            <a:lvl1pPr>
              <a:defRPr/>
            </a:lvl1pPr>
          </a:lstStyle>
          <a:p>
            <a:pPr>
              <a:defRPr/>
            </a:pPr>
            <a:r>
              <a:rPr lang="it-IT" altLang="it-IT" dirty="0"/>
              <a:t>Pagina </a:t>
            </a:r>
            <a:fld id="{2D1DFBCC-27F3-9841-B20F-11D4F3D18FD2}" type="slidenum">
              <a:rPr lang="it-IT" altLang="it-IT" smtClean="0"/>
              <a:pPr>
                <a:defRPr/>
              </a:pPr>
              <a:t>‹N›</a:t>
            </a:fld>
            <a:endParaRPr lang="it-IT" altLang="it-IT" dirty="0"/>
          </a:p>
        </p:txBody>
      </p:sp>
    </p:spTree>
    <p:extLst>
      <p:ext uri="{BB962C8B-B14F-4D97-AF65-F5344CB8AC3E}">
        <p14:creationId xmlns:p14="http://schemas.microsoft.com/office/powerpoint/2010/main" val="1678772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3A9EB0F4-0C91-994F-0064-B395FFB88A71}"/>
              </a:ext>
            </a:extLst>
          </p:cNvPr>
          <p:cNvSpPr>
            <a:spLocks noGrp="1" noChangeArrowheads="1"/>
          </p:cNvSpPr>
          <p:nvPr>
            <p:ph type="dt" sz="half" idx="10"/>
          </p:nvPr>
        </p:nvSpPr>
        <p:spPr>
          <a:ln/>
        </p:spPr>
        <p:txBody>
          <a:bodyPr/>
          <a:lstStyle>
            <a:lvl1pPr>
              <a:defRPr/>
            </a:lvl1pPr>
          </a:lstStyle>
          <a:p>
            <a:pPr>
              <a:defRPr/>
            </a:pPr>
            <a:fld id="{92A8FB7D-D890-4048-9852-3A9301397786}" type="datetime1">
              <a:rPr lang="it-IT" altLang="it-IT"/>
              <a:pPr>
                <a:defRPr/>
              </a:pPr>
              <a:t>11/09/24</a:t>
            </a:fld>
            <a:endParaRPr lang="it-IT" altLang="it-IT" dirty="0"/>
          </a:p>
        </p:txBody>
      </p:sp>
      <p:sp>
        <p:nvSpPr>
          <p:cNvPr id="5" name="Rectangle 5">
            <a:extLst>
              <a:ext uri="{FF2B5EF4-FFF2-40B4-BE49-F238E27FC236}">
                <a16:creationId xmlns:a16="http://schemas.microsoft.com/office/drawing/2014/main" id="{102FD17B-AB53-56D7-97BF-F24347D02C57}"/>
              </a:ext>
            </a:extLst>
          </p:cNvPr>
          <p:cNvSpPr>
            <a:spLocks noGrp="1" noChangeArrowheads="1"/>
          </p:cNvSpPr>
          <p:nvPr>
            <p:ph type="ftr" sz="quarter" idx="11"/>
          </p:nvPr>
        </p:nvSpPr>
        <p:spPr>
          <a:ln/>
        </p:spPr>
        <p:txBody>
          <a:bodyPr/>
          <a:lstStyle>
            <a:lvl1pPr>
              <a:defRPr/>
            </a:lvl1pPr>
          </a:lstStyle>
          <a:p>
            <a:pPr>
              <a:defRPr/>
            </a:pPr>
            <a:r>
              <a:rPr lang="it-IT" altLang="it-IT" dirty="0"/>
              <a:t>Titolo Presentazione</a:t>
            </a:r>
          </a:p>
        </p:txBody>
      </p:sp>
      <p:sp>
        <p:nvSpPr>
          <p:cNvPr id="6" name="Rectangle 6">
            <a:extLst>
              <a:ext uri="{FF2B5EF4-FFF2-40B4-BE49-F238E27FC236}">
                <a16:creationId xmlns:a16="http://schemas.microsoft.com/office/drawing/2014/main" id="{E3B3177B-9A2F-9F9A-F47F-A6E3DBB73703}"/>
              </a:ext>
            </a:extLst>
          </p:cNvPr>
          <p:cNvSpPr>
            <a:spLocks noGrp="1" noChangeArrowheads="1"/>
          </p:cNvSpPr>
          <p:nvPr>
            <p:ph type="sldNum" sz="quarter" idx="12"/>
          </p:nvPr>
        </p:nvSpPr>
        <p:spPr>
          <a:ln/>
        </p:spPr>
        <p:txBody>
          <a:bodyPr/>
          <a:lstStyle>
            <a:lvl1pPr>
              <a:defRPr/>
            </a:lvl1pPr>
          </a:lstStyle>
          <a:p>
            <a:pPr>
              <a:defRPr/>
            </a:pPr>
            <a:r>
              <a:rPr lang="it-IT" altLang="it-IT" dirty="0"/>
              <a:t>Pagina </a:t>
            </a:r>
            <a:fld id="{04FAD599-D6F7-D748-990D-85B3F5837882}" type="slidenum">
              <a:rPr lang="it-IT" altLang="it-IT" smtClean="0"/>
              <a:pPr>
                <a:defRPr/>
              </a:pPr>
              <a:t>‹N›</a:t>
            </a:fld>
            <a:endParaRPr lang="it-IT" altLang="it-IT" dirty="0"/>
          </a:p>
        </p:txBody>
      </p:sp>
    </p:spTree>
    <p:extLst>
      <p:ext uri="{BB962C8B-B14F-4D97-AF65-F5344CB8AC3E}">
        <p14:creationId xmlns:p14="http://schemas.microsoft.com/office/powerpoint/2010/main" val="228150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786563" y="409575"/>
            <a:ext cx="1889125" cy="5457825"/>
          </a:xfrm>
        </p:spPr>
        <p:txBody>
          <a:bodyPr vert="eaVert"/>
          <a:lstStyle/>
          <a:p>
            <a:r>
              <a:rPr lang="it-IT"/>
              <a:t>Fare clic per modificare lo stile del titolo dello schema</a:t>
            </a:r>
          </a:p>
        </p:txBody>
      </p:sp>
      <p:sp>
        <p:nvSpPr>
          <p:cNvPr id="3" name="Segnaposto testo verticale 2"/>
          <p:cNvSpPr>
            <a:spLocks noGrp="1"/>
          </p:cNvSpPr>
          <p:nvPr>
            <p:ph type="body" orient="vert" idx="1"/>
          </p:nvPr>
        </p:nvSpPr>
        <p:spPr>
          <a:xfrm>
            <a:off x="1116013" y="409575"/>
            <a:ext cx="5518150" cy="5457825"/>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DDADE9A5-6EA7-F49B-4D37-ED80B5BE2489}"/>
              </a:ext>
            </a:extLst>
          </p:cNvPr>
          <p:cNvSpPr>
            <a:spLocks noGrp="1" noChangeArrowheads="1"/>
          </p:cNvSpPr>
          <p:nvPr>
            <p:ph type="dt" sz="half" idx="10"/>
          </p:nvPr>
        </p:nvSpPr>
        <p:spPr>
          <a:ln/>
        </p:spPr>
        <p:txBody>
          <a:bodyPr/>
          <a:lstStyle>
            <a:lvl1pPr>
              <a:defRPr/>
            </a:lvl1pPr>
          </a:lstStyle>
          <a:p>
            <a:pPr>
              <a:defRPr/>
            </a:pPr>
            <a:fld id="{4FB5B344-053C-9444-BB10-7DBA396265F8}" type="datetime1">
              <a:rPr lang="it-IT" altLang="it-IT"/>
              <a:pPr>
                <a:defRPr/>
              </a:pPr>
              <a:t>11/09/24</a:t>
            </a:fld>
            <a:endParaRPr lang="it-IT" altLang="it-IT" dirty="0"/>
          </a:p>
        </p:txBody>
      </p:sp>
      <p:sp>
        <p:nvSpPr>
          <p:cNvPr id="5" name="Rectangle 5">
            <a:extLst>
              <a:ext uri="{FF2B5EF4-FFF2-40B4-BE49-F238E27FC236}">
                <a16:creationId xmlns:a16="http://schemas.microsoft.com/office/drawing/2014/main" id="{51EDCE7F-F47E-0958-AE4D-9D28B091B430}"/>
              </a:ext>
            </a:extLst>
          </p:cNvPr>
          <p:cNvSpPr>
            <a:spLocks noGrp="1" noChangeArrowheads="1"/>
          </p:cNvSpPr>
          <p:nvPr>
            <p:ph type="ftr" sz="quarter" idx="11"/>
          </p:nvPr>
        </p:nvSpPr>
        <p:spPr>
          <a:ln/>
        </p:spPr>
        <p:txBody>
          <a:bodyPr/>
          <a:lstStyle>
            <a:lvl1pPr>
              <a:defRPr/>
            </a:lvl1pPr>
          </a:lstStyle>
          <a:p>
            <a:pPr>
              <a:defRPr/>
            </a:pPr>
            <a:r>
              <a:rPr lang="it-IT" altLang="it-IT" dirty="0"/>
              <a:t>Titolo Presentazione</a:t>
            </a:r>
          </a:p>
        </p:txBody>
      </p:sp>
      <p:sp>
        <p:nvSpPr>
          <p:cNvPr id="6" name="Rectangle 6">
            <a:extLst>
              <a:ext uri="{FF2B5EF4-FFF2-40B4-BE49-F238E27FC236}">
                <a16:creationId xmlns:a16="http://schemas.microsoft.com/office/drawing/2014/main" id="{1250DA4D-4360-972F-4EAA-7317CBE65729}"/>
              </a:ext>
            </a:extLst>
          </p:cNvPr>
          <p:cNvSpPr>
            <a:spLocks noGrp="1" noChangeArrowheads="1"/>
          </p:cNvSpPr>
          <p:nvPr>
            <p:ph type="sldNum" sz="quarter" idx="12"/>
          </p:nvPr>
        </p:nvSpPr>
        <p:spPr>
          <a:ln/>
        </p:spPr>
        <p:txBody>
          <a:bodyPr/>
          <a:lstStyle>
            <a:lvl1pPr>
              <a:defRPr/>
            </a:lvl1pPr>
          </a:lstStyle>
          <a:p>
            <a:pPr>
              <a:defRPr/>
            </a:pPr>
            <a:r>
              <a:rPr lang="it-IT" altLang="it-IT" dirty="0"/>
              <a:t>Pagina </a:t>
            </a:r>
            <a:fld id="{69378150-601D-9640-B336-D5F9902D4801}" type="slidenum">
              <a:rPr lang="it-IT" altLang="it-IT" smtClean="0"/>
              <a:pPr>
                <a:defRPr/>
              </a:pPr>
              <a:t>‹N›</a:t>
            </a:fld>
            <a:endParaRPr lang="it-IT" altLang="it-IT" dirty="0"/>
          </a:p>
        </p:txBody>
      </p:sp>
    </p:spTree>
    <p:extLst>
      <p:ext uri="{BB962C8B-B14F-4D97-AF65-F5344CB8AC3E}">
        <p14:creationId xmlns:p14="http://schemas.microsoft.com/office/powerpoint/2010/main" val="2901298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olo, test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1116013" y="409575"/>
            <a:ext cx="7559675" cy="504825"/>
          </a:xfrm>
        </p:spPr>
        <p:txBody>
          <a:bodyPr/>
          <a:lstStyle/>
          <a:p>
            <a:r>
              <a:rPr lang="it-IT"/>
              <a:t>Fare clic per modificare lo stile del titolo dello schema</a:t>
            </a:r>
          </a:p>
        </p:txBody>
      </p:sp>
      <p:sp>
        <p:nvSpPr>
          <p:cNvPr id="3" name="Segnaposto testo 2"/>
          <p:cNvSpPr>
            <a:spLocks noGrp="1"/>
          </p:cNvSpPr>
          <p:nvPr>
            <p:ph type="body" sz="half" idx="1"/>
          </p:nvPr>
        </p:nvSpPr>
        <p:spPr>
          <a:xfrm>
            <a:off x="1116013" y="1752600"/>
            <a:ext cx="3703637" cy="4114800"/>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972050" y="1752600"/>
            <a:ext cx="3703638" cy="4114800"/>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4">
            <a:extLst>
              <a:ext uri="{FF2B5EF4-FFF2-40B4-BE49-F238E27FC236}">
                <a16:creationId xmlns:a16="http://schemas.microsoft.com/office/drawing/2014/main" id="{A2CE66A3-4798-E815-91A2-E57B33864358}"/>
              </a:ext>
            </a:extLst>
          </p:cNvPr>
          <p:cNvSpPr>
            <a:spLocks noGrp="1" noChangeArrowheads="1"/>
          </p:cNvSpPr>
          <p:nvPr>
            <p:ph type="dt" sz="half" idx="10"/>
          </p:nvPr>
        </p:nvSpPr>
        <p:spPr>
          <a:ln/>
        </p:spPr>
        <p:txBody>
          <a:bodyPr/>
          <a:lstStyle>
            <a:lvl1pPr>
              <a:defRPr/>
            </a:lvl1pPr>
          </a:lstStyle>
          <a:p>
            <a:pPr>
              <a:defRPr/>
            </a:pPr>
            <a:fld id="{ECCDD29B-5564-8A49-9245-BCE2B87F399F}" type="datetime1">
              <a:rPr lang="it-IT" altLang="it-IT"/>
              <a:pPr>
                <a:defRPr/>
              </a:pPr>
              <a:t>11/09/24</a:t>
            </a:fld>
            <a:endParaRPr lang="it-IT" altLang="it-IT" dirty="0"/>
          </a:p>
        </p:txBody>
      </p:sp>
      <p:sp>
        <p:nvSpPr>
          <p:cNvPr id="6" name="Rectangle 5">
            <a:extLst>
              <a:ext uri="{FF2B5EF4-FFF2-40B4-BE49-F238E27FC236}">
                <a16:creationId xmlns:a16="http://schemas.microsoft.com/office/drawing/2014/main" id="{BE52A5E5-037F-1823-2E31-D2210F1AA7F6}"/>
              </a:ext>
            </a:extLst>
          </p:cNvPr>
          <p:cNvSpPr>
            <a:spLocks noGrp="1" noChangeArrowheads="1"/>
          </p:cNvSpPr>
          <p:nvPr>
            <p:ph type="ftr" sz="quarter" idx="11"/>
          </p:nvPr>
        </p:nvSpPr>
        <p:spPr>
          <a:ln/>
        </p:spPr>
        <p:txBody>
          <a:bodyPr/>
          <a:lstStyle>
            <a:lvl1pPr>
              <a:defRPr/>
            </a:lvl1pPr>
          </a:lstStyle>
          <a:p>
            <a:pPr>
              <a:defRPr/>
            </a:pPr>
            <a:r>
              <a:rPr lang="it-IT" altLang="it-IT" dirty="0"/>
              <a:t>Titolo Presentazione</a:t>
            </a:r>
          </a:p>
        </p:txBody>
      </p:sp>
      <p:sp>
        <p:nvSpPr>
          <p:cNvPr id="7" name="Rectangle 6">
            <a:extLst>
              <a:ext uri="{FF2B5EF4-FFF2-40B4-BE49-F238E27FC236}">
                <a16:creationId xmlns:a16="http://schemas.microsoft.com/office/drawing/2014/main" id="{FC494DB1-13A2-DE36-8810-BDE50066C221}"/>
              </a:ext>
            </a:extLst>
          </p:cNvPr>
          <p:cNvSpPr>
            <a:spLocks noGrp="1" noChangeArrowheads="1"/>
          </p:cNvSpPr>
          <p:nvPr>
            <p:ph type="sldNum" sz="quarter" idx="12"/>
          </p:nvPr>
        </p:nvSpPr>
        <p:spPr>
          <a:ln/>
        </p:spPr>
        <p:txBody>
          <a:bodyPr/>
          <a:lstStyle>
            <a:lvl1pPr>
              <a:defRPr/>
            </a:lvl1pPr>
          </a:lstStyle>
          <a:p>
            <a:pPr>
              <a:defRPr/>
            </a:pPr>
            <a:r>
              <a:rPr lang="it-IT" altLang="it-IT" dirty="0"/>
              <a:t>Pagina </a:t>
            </a:r>
            <a:fld id="{762A9829-782D-E84D-9C3C-F8B9D6EBA4DD}" type="slidenum">
              <a:rPr lang="it-IT" altLang="it-IT" smtClean="0"/>
              <a:pPr>
                <a:defRPr/>
              </a:pPr>
              <a:t>‹N›</a:t>
            </a:fld>
            <a:endParaRPr lang="it-IT" altLang="it-IT" dirty="0"/>
          </a:p>
        </p:txBody>
      </p:sp>
    </p:spTree>
    <p:extLst>
      <p:ext uri="{BB962C8B-B14F-4D97-AF65-F5344CB8AC3E}">
        <p14:creationId xmlns:p14="http://schemas.microsoft.com/office/powerpoint/2010/main" val="1365002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olo e tabella">
    <p:spTree>
      <p:nvGrpSpPr>
        <p:cNvPr id="1" name=""/>
        <p:cNvGrpSpPr/>
        <p:nvPr/>
      </p:nvGrpSpPr>
      <p:grpSpPr>
        <a:xfrm>
          <a:off x="0" y="0"/>
          <a:ext cx="0" cy="0"/>
          <a:chOff x="0" y="0"/>
          <a:chExt cx="0" cy="0"/>
        </a:xfrm>
      </p:grpSpPr>
      <p:sp>
        <p:nvSpPr>
          <p:cNvPr id="2" name="Titolo 1"/>
          <p:cNvSpPr>
            <a:spLocks noGrp="1"/>
          </p:cNvSpPr>
          <p:nvPr>
            <p:ph type="title"/>
          </p:nvPr>
        </p:nvSpPr>
        <p:spPr>
          <a:xfrm>
            <a:off x="1116013" y="409575"/>
            <a:ext cx="7559675" cy="504825"/>
          </a:xfrm>
        </p:spPr>
        <p:txBody>
          <a:bodyPr/>
          <a:lstStyle/>
          <a:p>
            <a:r>
              <a:rPr lang="it-IT"/>
              <a:t>Fare clic per modificare lo stile del titolo dello schema</a:t>
            </a:r>
          </a:p>
        </p:txBody>
      </p:sp>
      <p:sp>
        <p:nvSpPr>
          <p:cNvPr id="3" name="Segnaposto tabella 2"/>
          <p:cNvSpPr>
            <a:spLocks noGrp="1"/>
          </p:cNvSpPr>
          <p:nvPr>
            <p:ph type="tbl" idx="1"/>
          </p:nvPr>
        </p:nvSpPr>
        <p:spPr>
          <a:xfrm>
            <a:off x="1116013" y="1752600"/>
            <a:ext cx="7559675" cy="4114800"/>
          </a:xfrm>
        </p:spPr>
        <p:txBody>
          <a:bodyPr/>
          <a:lstStyle/>
          <a:p>
            <a:pPr lvl="0"/>
            <a:endParaRPr lang="it-IT" noProof="0" dirty="0"/>
          </a:p>
        </p:txBody>
      </p:sp>
      <p:sp>
        <p:nvSpPr>
          <p:cNvPr id="4" name="Rectangle 4">
            <a:extLst>
              <a:ext uri="{FF2B5EF4-FFF2-40B4-BE49-F238E27FC236}">
                <a16:creationId xmlns:a16="http://schemas.microsoft.com/office/drawing/2014/main" id="{C2638960-DD1C-7CFD-A720-6DB7066C25C2}"/>
              </a:ext>
            </a:extLst>
          </p:cNvPr>
          <p:cNvSpPr>
            <a:spLocks noGrp="1" noChangeArrowheads="1"/>
          </p:cNvSpPr>
          <p:nvPr>
            <p:ph type="dt" sz="half" idx="10"/>
          </p:nvPr>
        </p:nvSpPr>
        <p:spPr>
          <a:ln/>
        </p:spPr>
        <p:txBody>
          <a:bodyPr/>
          <a:lstStyle>
            <a:lvl1pPr>
              <a:defRPr/>
            </a:lvl1pPr>
          </a:lstStyle>
          <a:p>
            <a:pPr>
              <a:defRPr/>
            </a:pPr>
            <a:fld id="{9B2F4E84-02B9-7243-9FC0-3A6B420FF6FB}" type="datetime1">
              <a:rPr lang="it-IT" altLang="it-IT"/>
              <a:pPr>
                <a:defRPr/>
              </a:pPr>
              <a:t>11/09/24</a:t>
            </a:fld>
            <a:endParaRPr lang="it-IT" altLang="it-IT" dirty="0"/>
          </a:p>
        </p:txBody>
      </p:sp>
      <p:sp>
        <p:nvSpPr>
          <p:cNvPr id="5" name="Rectangle 5">
            <a:extLst>
              <a:ext uri="{FF2B5EF4-FFF2-40B4-BE49-F238E27FC236}">
                <a16:creationId xmlns:a16="http://schemas.microsoft.com/office/drawing/2014/main" id="{5BEF29E8-E298-1814-3EA2-34119F5DC3C0}"/>
              </a:ext>
            </a:extLst>
          </p:cNvPr>
          <p:cNvSpPr>
            <a:spLocks noGrp="1" noChangeArrowheads="1"/>
          </p:cNvSpPr>
          <p:nvPr>
            <p:ph type="ftr" sz="quarter" idx="11"/>
          </p:nvPr>
        </p:nvSpPr>
        <p:spPr>
          <a:ln/>
        </p:spPr>
        <p:txBody>
          <a:bodyPr/>
          <a:lstStyle>
            <a:lvl1pPr>
              <a:defRPr/>
            </a:lvl1pPr>
          </a:lstStyle>
          <a:p>
            <a:pPr>
              <a:defRPr/>
            </a:pPr>
            <a:r>
              <a:rPr lang="it-IT" altLang="it-IT" dirty="0"/>
              <a:t>Titolo Presentazione</a:t>
            </a:r>
          </a:p>
        </p:txBody>
      </p:sp>
      <p:sp>
        <p:nvSpPr>
          <p:cNvPr id="6" name="Rectangle 6">
            <a:extLst>
              <a:ext uri="{FF2B5EF4-FFF2-40B4-BE49-F238E27FC236}">
                <a16:creationId xmlns:a16="http://schemas.microsoft.com/office/drawing/2014/main" id="{5136804E-F289-0ADE-2C54-668F294FE3AF}"/>
              </a:ext>
            </a:extLst>
          </p:cNvPr>
          <p:cNvSpPr>
            <a:spLocks noGrp="1" noChangeArrowheads="1"/>
          </p:cNvSpPr>
          <p:nvPr>
            <p:ph type="sldNum" sz="quarter" idx="12"/>
          </p:nvPr>
        </p:nvSpPr>
        <p:spPr>
          <a:ln/>
        </p:spPr>
        <p:txBody>
          <a:bodyPr/>
          <a:lstStyle>
            <a:lvl1pPr>
              <a:defRPr/>
            </a:lvl1pPr>
          </a:lstStyle>
          <a:p>
            <a:pPr>
              <a:defRPr/>
            </a:pPr>
            <a:r>
              <a:rPr lang="it-IT" altLang="it-IT" dirty="0"/>
              <a:t>Pagina </a:t>
            </a:r>
            <a:fld id="{87336441-3092-DA4B-9F72-1597C17EB3EF}" type="slidenum">
              <a:rPr lang="it-IT" altLang="it-IT" smtClean="0"/>
              <a:pPr>
                <a:defRPr/>
              </a:pPr>
              <a:t>‹N›</a:t>
            </a:fld>
            <a:endParaRPr lang="it-IT" altLang="it-IT" dirty="0"/>
          </a:p>
        </p:txBody>
      </p:sp>
    </p:spTree>
    <p:extLst>
      <p:ext uri="{BB962C8B-B14F-4D97-AF65-F5344CB8AC3E}">
        <p14:creationId xmlns:p14="http://schemas.microsoft.com/office/powerpoint/2010/main" val="636040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Titolo e grafico">
    <p:spTree>
      <p:nvGrpSpPr>
        <p:cNvPr id="1" name=""/>
        <p:cNvGrpSpPr/>
        <p:nvPr/>
      </p:nvGrpSpPr>
      <p:grpSpPr>
        <a:xfrm>
          <a:off x="0" y="0"/>
          <a:ext cx="0" cy="0"/>
          <a:chOff x="0" y="0"/>
          <a:chExt cx="0" cy="0"/>
        </a:xfrm>
      </p:grpSpPr>
      <p:sp>
        <p:nvSpPr>
          <p:cNvPr id="2" name="Titolo 1"/>
          <p:cNvSpPr>
            <a:spLocks noGrp="1"/>
          </p:cNvSpPr>
          <p:nvPr>
            <p:ph type="title"/>
          </p:nvPr>
        </p:nvSpPr>
        <p:spPr>
          <a:xfrm>
            <a:off x="1116013" y="409575"/>
            <a:ext cx="7559675" cy="504825"/>
          </a:xfrm>
        </p:spPr>
        <p:txBody>
          <a:bodyPr/>
          <a:lstStyle/>
          <a:p>
            <a:r>
              <a:rPr lang="it-IT"/>
              <a:t>Fare clic per modificare lo stile del titolo dello schema</a:t>
            </a:r>
          </a:p>
        </p:txBody>
      </p:sp>
      <p:sp>
        <p:nvSpPr>
          <p:cNvPr id="3" name="Segnaposto grafico 2"/>
          <p:cNvSpPr>
            <a:spLocks noGrp="1"/>
          </p:cNvSpPr>
          <p:nvPr>
            <p:ph type="chart" idx="1"/>
          </p:nvPr>
        </p:nvSpPr>
        <p:spPr>
          <a:xfrm>
            <a:off x="1116013" y="1752600"/>
            <a:ext cx="7559675" cy="4114800"/>
          </a:xfrm>
        </p:spPr>
        <p:txBody>
          <a:bodyPr/>
          <a:lstStyle/>
          <a:p>
            <a:pPr lvl="0"/>
            <a:endParaRPr lang="it-IT" noProof="0" dirty="0"/>
          </a:p>
        </p:txBody>
      </p:sp>
      <p:sp>
        <p:nvSpPr>
          <p:cNvPr id="4" name="Rectangle 4">
            <a:extLst>
              <a:ext uri="{FF2B5EF4-FFF2-40B4-BE49-F238E27FC236}">
                <a16:creationId xmlns:a16="http://schemas.microsoft.com/office/drawing/2014/main" id="{D8719789-FC3F-45DF-2D13-E8233D685556}"/>
              </a:ext>
            </a:extLst>
          </p:cNvPr>
          <p:cNvSpPr>
            <a:spLocks noGrp="1" noChangeArrowheads="1"/>
          </p:cNvSpPr>
          <p:nvPr>
            <p:ph type="dt" sz="half" idx="10"/>
          </p:nvPr>
        </p:nvSpPr>
        <p:spPr>
          <a:ln/>
        </p:spPr>
        <p:txBody>
          <a:bodyPr/>
          <a:lstStyle>
            <a:lvl1pPr>
              <a:defRPr/>
            </a:lvl1pPr>
          </a:lstStyle>
          <a:p>
            <a:pPr>
              <a:defRPr/>
            </a:pPr>
            <a:fld id="{CECE0ACF-096A-724C-858E-7ED3C9605CCE}" type="datetime1">
              <a:rPr lang="it-IT" altLang="it-IT"/>
              <a:pPr>
                <a:defRPr/>
              </a:pPr>
              <a:t>11/09/24</a:t>
            </a:fld>
            <a:endParaRPr lang="it-IT" altLang="it-IT" dirty="0"/>
          </a:p>
        </p:txBody>
      </p:sp>
      <p:sp>
        <p:nvSpPr>
          <p:cNvPr id="5" name="Rectangle 5">
            <a:extLst>
              <a:ext uri="{FF2B5EF4-FFF2-40B4-BE49-F238E27FC236}">
                <a16:creationId xmlns:a16="http://schemas.microsoft.com/office/drawing/2014/main" id="{AD3D60C7-C3BE-B678-66B2-2C854812A114}"/>
              </a:ext>
            </a:extLst>
          </p:cNvPr>
          <p:cNvSpPr>
            <a:spLocks noGrp="1" noChangeArrowheads="1"/>
          </p:cNvSpPr>
          <p:nvPr>
            <p:ph type="ftr" sz="quarter" idx="11"/>
          </p:nvPr>
        </p:nvSpPr>
        <p:spPr>
          <a:ln/>
        </p:spPr>
        <p:txBody>
          <a:bodyPr/>
          <a:lstStyle>
            <a:lvl1pPr>
              <a:defRPr/>
            </a:lvl1pPr>
          </a:lstStyle>
          <a:p>
            <a:pPr>
              <a:defRPr/>
            </a:pPr>
            <a:r>
              <a:rPr lang="it-IT" altLang="it-IT" dirty="0"/>
              <a:t>Titolo Presentazione</a:t>
            </a:r>
          </a:p>
        </p:txBody>
      </p:sp>
      <p:sp>
        <p:nvSpPr>
          <p:cNvPr id="6" name="Rectangle 6">
            <a:extLst>
              <a:ext uri="{FF2B5EF4-FFF2-40B4-BE49-F238E27FC236}">
                <a16:creationId xmlns:a16="http://schemas.microsoft.com/office/drawing/2014/main" id="{749C7A02-72BB-FA67-B433-46D1168C14EF}"/>
              </a:ext>
            </a:extLst>
          </p:cNvPr>
          <p:cNvSpPr>
            <a:spLocks noGrp="1" noChangeArrowheads="1"/>
          </p:cNvSpPr>
          <p:nvPr>
            <p:ph type="sldNum" sz="quarter" idx="12"/>
          </p:nvPr>
        </p:nvSpPr>
        <p:spPr>
          <a:ln/>
        </p:spPr>
        <p:txBody>
          <a:bodyPr/>
          <a:lstStyle>
            <a:lvl1pPr>
              <a:defRPr/>
            </a:lvl1pPr>
          </a:lstStyle>
          <a:p>
            <a:pPr>
              <a:defRPr/>
            </a:pPr>
            <a:r>
              <a:rPr lang="it-IT" altLang="it-IT" dirty="0"/>
              <a:t>Pagina </a:t>
            </a:r>
            <a:fld id="{940194C1-0767-C34A-9B6F-5652C530983A}" type="slidenum">
              <a:rPr lang="it-IT" altLang="it-IT" smtClean="0"/>
              <a:pPr>
                <a:defRPr/>
              </a:pPr>
              <a:t>‹N›</a:t>
            </a:fld>
            <a:endParaRPr lang="it-IT" altLang="it-IT" dirty="0"/>
          </a:p>
        </p:txBody>
      </p:sp>
    </p:spTree>
    <p:extLst>
      <p:ext uri="{BB962C8B-B14F-4D97-AF65-F5344CB8AC3E}">
        <p14:creationId xmlns:p14="http://schemas.microsoft.com/office/powerpoint/2010/main" val="706299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contenuto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AE0B0F29-82CC-67E7-3B92-28358DD4872E}"/>
              </a:ext>
            </a:extLst>
          </p:cNvPr>
          <p:cNvSpPr>
            <a:spLocks noGrp="1" noChangeArrowheads="1"/>
          </p:cNvSpPr>
          <p:nvPr>
            <p:ph type="dt" sz="half" idx="10"/>
          </p:nvPr>
        </p:nvSpPr>
        <p:spPr>
          <a:ln/>
        </p:spPr>
        <p:txBody>
          <a:bodyPr/>
          <a:lstStyle>
            <a:lvl1pPr>
              <a:defRPr/>
            </a:lvl1pPr>
          </a:lstStyle>
          <a:p>
            <a:pPr>
              <a:defRPr/>
            </a:pPr>
            <a:fld id="{0084460F-BA9A-B445-9BDF-3C679C9DD3B0}" type="datetime1">
              <a:rPr lang="it-IT" altLang="it-IT"/>
              <a:pPr>
                <a:defRPr/>
              </a:pPr>
              <a:t>11/09/24</a:t>
            </a:fld>
            <a:endParaRPr lang="it-IT" altLang="it-IT" dirty="0"/>
          </a:p>
        </p:txBody>
      </p:sp>
      <p:sp>
        <p:nvSpPr>
          <p:cNvPr id="5" name="Rectangle 5">
            <a:extLst>
              <a:ext uri="{FF2B5EF4-FFF2-40B4-BE49-F238E27FC236}">
                <a16:creationId xmlns:a16="http://schemas.microsoft.com/office/drawing/2014/main" id="{D200D6C9-27DC-2614-60EE-424FD33A0D9F}"/>
              </a:ext>
            </a:extLst>
          </p:cNvPr>
          <p:cNvSpPr>
            <a:spLocks noGrp="1" noChangeArrowheads="1"/>
          </p:cNvSpPr>
          <p:nvPr>
            <p:ph type="ftr" sz="quarter" idx="11"/>
          </p:nvPr>
        </p:nvSpPr>
        <p:spPr>
          <a:ln/>
        </p:spPr>
        <p:txBody>
          <a:bodyPr/>
          <a:lstStyle>
            <a:lvl1pPr>
              <a:defRPr/>
            </a:lvl1pPr>
          </a:lstStyle>
          <a:p>
            <a:pPr>
              <a:defRPr/>
            </a:pPr>
            <a:r>
              <a:rPr lang="it-IT" altLang="it-IT" dirty="0"/>
              <a:t>Titolo Presentazione</a:t>
            </a:r>
          </a:p>
        </p:txBody>
      </p:sp>
      <p:sp>
        <p:nvSpPr>
          <p:cNvPr id="6" name="Rectangle 6">
            <a:extLst>
              <a:ext uri="{FF2B5EF4-FFF2-40B4-BE49-F238E27FC236}">
                <a16:creationId xmlns:a16="http://schemas.microsoft.com/office/drawing/2014/main" id="{7585165D-A5FC-F182-BF5A-014E4AC926C0}"/>
              </a:ext>
            </a:extLst>
          </p:cNvPr>
          <p:cNvSpPr>
            <a:spLocks noGrp="1" noChangeArrowheads="1"/>
          </p:cNvSpPr>
          <p:nvPr>
            <p:ph type="sldNum" sz="quarter" idx="12"/>
          </p:nvPr>
        </p:nvSpPr>
        <p:spPr>
          <a:ln/>
        </p:spPr>
        <p:txBody>
          <a:bodyPr/>
          <a:lstStyle>
            <a:lvl1pPr>
              <a:defRPr/>
            </a:lvl1pPr>
          </a:lstStyle>
          <a:p>
            <a:pPr>
              <a:defRPr/>
            </a:pPr>
            <a:r>
              <a:rPr lang="it-IT" altLang="it-IT" dirty="0"/>
              <a:t>Pagina </a:t>
            </a:r>
            <a:fld id="{A728BBCB-ADC0-9246-B619-5C54B15E93DD}" type="slidenum">
              <a:rPr lang="it-IT" altLang="it-IT" smtClean="0"/>
              <a:pPr>
                <a:defRPr/>
              </a:pPr>
              <a:t>‹N›</a:t>
            </a:fld>
            <a:endParaRPr lang="it-IT" altLang="it-IT" dirty="0"/>
          </a:p>
        </p:txBody>
      </p:sp>
    </p:spTree>
    <p:extLst>
      <p:ext uri="{BB962C8B-B14F-4D97-AF65-F5344CB8AC3E}">
        <p14:creationId xmlns:p14="http://schemas.microsoft.com/office/powerpoint/2010/main" val="1664860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623888" y="1709738"/>
            <a:ext cx="7886700" cy="2852737"/>
          </a:xfrm>
        </p:spPr>
        <p:txBody>
          <a:bodyPr anchor="b"/>
          <a:lstStyle>
            <a:lvl1pPr>
              <a:defRPr sz="6000"/>
            </a:lvl1pPr>
          </a:lstStyle>
          <a:p>
            <a:r>
              <a:rPr lang="it-IT"/>
              <a:t>Fare clic per modificare lo stile del titolo dello schema</a:t>
            </a:r>
          </a:p>
        </p:txBody>
      </p:sp>
      <p:sp>
        <p:nvSpPr>
          <p:cNvPr id="3" name="Segnaposto testo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it-IT"/>
              <a:t>Modifica gli stili del testo dello schema</a:t>
            </a:r>
          </a:p>
        </p:txBody>
      </p:sp>
      <p:sp>
        <p:nvSpPr>
          <p:cNvPr id="4" name="Rectangle 4">
            <a:extLst>
              <a:ext uri="{FF2B5EF4-FFF2-40B4-BE49-F238E27FC236}">
                <a16:creationId xmlns:a16="http://schemas.microsoft.com/office/drawing/2014/main" id="{BF2D48EE-B4DB-8BE0-B16A-7E32DA40E30D}"/>
              </a:ext>
            </a:extLst>
          </p:cNvPr>
          <p:cNvSpPr>
            <a:spLocks noGrp="1" noChangeArrowheads="1"/>
          </p:cNvSpPr>
          <p:nvPr>
            <p:ph type="dt" sz="half" idx="10"/>
          </p:nvPr>
        </p:nvSpPr>
        <p:spPr>
          <a:ln/>
        </p:spPr>
        <p:txBody>
          <a:bodyPr/>
          <a:lstStyle>
            <a:lvl1pPr>
              <a:defRPr/>
            </a:lvl1pPr>
          </a:lstStyle>
          <a:p>
            <a:pPr>
              <a:defRPr/>
            </a:pPr>
            <a:fld id="{1FBEF1CB-D77D-B549-9A88-374931002521}" type="datetime1">
              <a:rPr lang="it-IT" altLang="it-IT"/>
              <a:pPr>
                <a:defRPr/>
              </a:pPr>
              <a:t>11/09/24</a:t>
            </a:fld>
            <a:endParaRPr lang="it-IT" altLang="it-IT" dirty="0"/>
          </a:p>
        </p:txBody>
      </p:sp>
      <p:sp>
        <p:nvSpPr>
          <p:cNvPr id="5" name="Rectangle 5">
            <a:extLst>
              <a:ext uri="{FF2B5EF4-FFF2-40B4-BE49-F238E27FC236}">
                <a16:creationId xmlns:a16="http://schemas.microsoft.com/office/drawing/2014/main" id="{86A9A072-F103-31FB-6058-B03DD956D30A}"/>
              </a:ext>
            </a:extLst>
          </p:cNvPr>
          <p:cNvSpPr>
            <a:spLocks noGrp="1" noChangeArrowheads="1"/>
          </p:cNvSpPr>
          <p:nvPr>
            <p:ph type="ftr" sz="quarter" idx="11"/>
          </p:nvPr>
        </p:nvSpPr>
        <p:spPr>
          <a:ln/>
        </p:spPr>
        <p:txBody>
          <a:bodyPr/>
          <a:lstStyle>
            <a:lvl1pPr>
              <a:defRPr/>
            </a:lvl1pPr>
          </a:lstStyle>
          <a:p>
            <a:pPr>
              <a:defRPr/>
            </a:pPr>
            <a:r>
              <a:rPr lang="it-IT" altLang="it-IT" dirty="0"/>
              <a:t>Titolo Presentazione</a:t>
            </a:r>
          </a:p>
        </p:txBody>
      </p:sp>
      <p:sp>
        <p:nvSpPr>
          <p:cNvPr id="6" name="Rectangle 6">
            <a:extLst>
              <a:ext uri="{FF2B5EF4-FFF2-40B4-BE49-F238E27FC236}">
                <a16:creationId xmlns:a16="http://schemas.microsoft.com/office/drawing/2014/main" id="{A626F751-0788-73B3-A915-AED57223AF95}"/>
              </a:ext>
            </a:extLst>
          </p:cNvPr>
          <p:cNvSpPr>
            <a:spLocks noGrp="1" noChangeArrowheads="1"/>
          </p:cNvSpPr>
          <p:nvPr>
            <p:ph type="sldNum" sz="quarter" idx="12"/>
          </p:nvPr>
        </p:nvSpPr>
        <p:spPr>
          <a:ln/>
        </p:spPr>
        <p:txBody>
          <a:bodyPr/>
          <a:lstStyle>
            <a:lvl1pPr>
              <a:defRPr/>
            </a:lvl1pPr>
          </a:lstStyle>
          <a:p>
            <a:pPr>
              <a:defRPr/>
            </a:pPr>
            <a:r>
              <a:rPr lang="it-IT" altLang="it-IT" dirty="0"/>
              <a:t>Pagina </a:t>
            </a:r>
            <a:fld id="{6E90C596-6A0D-654E-89AC-067562C0190A}" type="slidenum">
              <a:rPr lang="it-IT" altLang="it-IT" smtClean="0"/>
              <a:pPr>
                <a:defRPr/>
              </a:pPr>
              <a:t>‹N›</a:t>
            </a:fld>
            <a:endParaRPr lang="it-IT" altLang="it-IT" dirty="0"/>
          </a:p>
        </p:txBody>
      </p:sp>
    </p:spTree>
    <p:extLst>
      <p:ext uri="{BB962C8B-B14F-4D97-AF65-F5344CB8AC3E}">
        <p14:creationId xmlns:p14="http://schemas.microsoft.com/office/powerpoint/2010/main" val="209728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contenuto 2"/>
          <p:cNvSpPr>
            <a:spLocks noGrp="1"/>
          </p:cNvSpPr>
          <p:nvPr>
            <p:ph sz="half" idx="1"/>
          </p:nvPr>
        </p:nvSpPr>
        <p:spPr>
          <a:xfrm>
            <a:off x="1116013" y="1752600"/>
            <a:ext cx="3703637" cy="4114800"/>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972050" y="1752600"/>
            <a:ext cx="3703638" cy="4114800"/>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4">
            <a:extLst>
              <a:ext uri="{FF2B5EF4-FFF2-40B4-BE49-F238E27FC236}">
                <a16:creationId xmlns:a16="http://schemas.microsoft.com/office/drawing/2014/main" id="{CC567264-C02D-FB2D-F85C-E258F68F6D4F}"/>
              </a:ext>
            </a:extLst>
          </p:cNvPr>
          <p:cNvSpPr>
            <a:spLocks noGrp="1" noChangeArrowheads="1"/>
          </p:cNvSpPr>
          <p:nvPr>
            <p:ph type="dt" sz="half" idx="10"/>
          </p:nvPr>
        </p:nvSpPr>
        <p:spPr>
          <a:ln/>
        </p:spPr>
        <p:txBody>
          <a:bodyPr/>
          <a:lstStyle>
            <a:lvl1pPr>
              <a:defRPr/>
            </a:lvl1pPr>
          </a:lstStyle>
          <a:p>
            <a:pPr>
              <a:defRPr/>
            </a:pPr>
            <a:fld id="{96C248AF-251E-6041-A87D-650CB6CAAF13}" type="datetime1">
              <a:rPr lang="it-IT" altLang="it-IT"/>
              <a:pPr>
                <a:defRPr/>
              </a:pPr>
              <a:t>11/09/24</a:t>
            </a:fld>
            <a:endParaRPr lang="it-IT" altLang="it-IT" dirty="0"/>
          </a:p>
        </p:txBody>
      </p:sp>
      <p:sp>
        <p:nvSpPr>
          <p:cNvPr id="6" name="Rectangle 5">
            <a:extLst>
              <a:ext uri="{FF2B5EF4-FFF2-40B4-BE49-F238E27FC236}">
                <a16:creationId xmlns:a16="http://schemas.microsoft.com/office/drawing/2014/main" id="{A6B7112E-2DE8-9E1B-A5BB-4618FD7918E0}"/>
              </a:ext>
            </a:extLst>
          </p:cNvPr>
          <p:cNvSpPr>
            <a:spLocks noGrp="1" noChangeArrowheads="1"/>
          </p:cNvSpPr>
          <p:nvPr>
            <p:ph type="ftr" sz="quarter" idx="11"/>
          </p:nvPr>
        </p:nvSpPr>
        <p:spPr>
          <a:ln/>
        </p:spPr>
        <p:txBody>
          <a:bodyPr/>
          <a:lstStyle>
            <a:lvl1pPr>
              <a:defRPr/>
            </a:lvl1pPr>
          </a:lstStyle>
          <a:p>
            <a:pPr>
              <a:defRPr/>
            </a:pPr>
            <a:r>
              <a:rPr lang="it-IT" altLang="it-IT" dirty="0"/>
              <a:t>Titolo Presentazione</a:t>
            </a:r>
          </a:p>
        </p:txBody>
      </p:sp>
      <p:sp>
        <p:nvSpPr>
          <p:cNvPr id="7" name="Rectangle 6">
            <a:extLst>
              <a:ext uri="{FF2B5EF4-FFF2-40B4-BE49-F238E27FC236}">
                <a16:creationId xmlns:a16="http://schemas.microsoft.com/office/drawing/2014/main" id="{1EECBE29-D98F-4F5D-F8F9-E4A23D60331A}"/>
              </a:ext>
            </a:extLst>
          </p:cNvPr>
          <p:cNvSpPr>
            <a:spLocks noGrp="1" noChangeArrowheads="1"/>
          </p:cNvSpPr>
          <p:nvPr>
            <p:ph type="sldNum" sz="quarter" idx="12"/>
          </p:nvPr>
        </p:nvSpPr>
        <p:spPr>
          <a:ln/>
        </p:spPr>
        <p:txBody>
          <a:bodyPr/>
          <a:lstStyle>
            <a:lvl1pPr>
              <a:defRPr/>
            </a:lvl1pPr>
          </a:lstStyle>
          <a:p>
            <a:pPr>
              <a:defRPr/>
            </a:pPr>
            <a:r>
              <a:rPr lang="it-IT" altLang="it-IT" dirty="0"/>
              <a:t>Pagina </a:t>
            </a:r>
            <a:fld id="{464AD94F-4B85-C74E-AEA4-6D021F351EFA}" type="slidenum">
              <a:rPr lang="it-IT" altLang="it-IT" smtClean="0"/>
              <a:pPr>
                <a:defRPr/>
              </a:pPr>
              <a:t>‹N›</a:t>
            </a:fld>
            <a:endParaRPr lang="it-IT" altLang="it-IT" dirty="0"/>
          </a:p>
        </p:txBody>
      </p:sp>
    </p:spTree>
    <p:extLst>
      <p:ext uri="{BB962C8B-B14F-4D97-AF65-F5344CB8AC3E}">
        <p14:creationId xmlns:p14="http://schemas.microsoft.com/office/powerpoint/2010/main" val="3800045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630238" y="365125"/>
            <a:ext cx="7886700" cy="1325563"/>
          </a:xfrm>
        </p:spPr>
        <p:txBody>
          <a:bodyPr/>
          <a:lstStyle/>
          <a:p>
            <a:r>
              <a:rPr lang="it-IT"/>
              <a:t>Fare clic per modificare lo stile del titolo dello schema</a:t>
            </a:r>
          </a:p>
        </p:txBody>
      </p:sp>
      <p:sp>
        <p:nvSpPr>
          <p:cNvPr id="3" name="Segnaposto tes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630238" y="2505075"/>
            <a:ext cx="386873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4629150" y="2505075"/>
            <a:ext cx="38877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Rectangle 4">
            <a:extLst>
              <a:ext uri="{FF2B5EF4-FFF2-40B4-BE49-F238E27FC236}">
                <a16:creationId xmlns:a16="http://schemas.microsoft.com/office/drawing/2014/main" id="{FB0AD106-1534-F00D-26D2-720C3D522BCD}"/>
              </a:ext>
            </a:extLst>
          </p:cNvPr>
          <p:cNvSpPr>
            <a:spLocks noGrp="1" noChangeArrowheads="1"/>
          </p:cNvSpPr>
          <p:nvPr>
            <p:ph type="dt" sz="half" idx="10"/>
          </p:nvPr>
        </p:nvSpPr>
        <p:spPr>
          <a:ln/>
        </p:spPr>
        <p:txBody>
          <a:bodyPr/>
          <a:lstStyle>
            <a:lvl1pPr>
              <a:defRPr/>
            </a:lvl1pPr>
          </a:lstStyle>
          <a:p>
            <a:pPr>
              <a:defRPr/>
            </a:pPr>
            <a:fld id="{D3FB3BFA-BD33-FA45-AB65-ED62AEFFA00B}" type="datetime1">
              <a:rPr lang="it-IT" altLang="it-IT"/>
              <a:pPr>
                <a:defRPr/>
              </a:pPr>
              <a:t>11/09/24</a:t>
            </a:fld>
            <a:endParaRPr lang="it-IT" altLang="it-IT" dirty="0"/>
          </a:p>
        </p:txBody>
      </p:sp>
      <p:sp>
        <p:nvSpPr>
          <p:cNvPr id="8" name="Rectangle 5">
            <a:extLst>
              <a:ext uri="{FF2B5EF4-FFF2-40B4-BE49-F238E27FC236}">
                <a16:creationId xmlns:a16="http://schemas.microsoft.com/office/drawing/2014/main" id="{BFFBA2BE-4D4E-658F-3E96-B424C6C2C278}"/>
              </a:ext>
            </a:extLst>
          </p:cNvPr>
          <p:cNvSpPr>
            <a:spLocks noGrp="1" noChangeArrowheads="1"/>
          </p:cNvSpPr>
          <p:nvPr>
            <p:ph type="ftr" sz="quarter" idx="11"/>
          </p:nvPr>
        </p:nvSpPr>
        <p:spPr>
          <a:ln/>
        </p:spPr>
        <p:txBody>
          <a:bodyPr/>
          <a:lstStyle>
            <a:lvl1pPr>
              <a:defRPr/>
            </a:lvl1pPr>
          </a:lstStyle>
          <a:p>
            <a:pPr>
              <a:defRPr/>
            </a:pPr>
            <a:r>
              <a:rPr lang="it-IT" altLang="it-IT" dirty="0"/>
              <a:t>Titolo Presentazione</a:t>
            </a:r>
          </a:p>
        </p:txBody>
      </p:sp>
      <p:sp>
        <p:nvSpPr>
          <p:cNvPr id="9" name="Rectangle 6">
            <a:extLst>
              <a:ext uri="{FF2B5EF4-FFF2-40B4-BE49-F238E27FC236}">
                <a16:creationId xmlns:a16="http://schemas.microsoft.com/office/drawing/2014/main" id="{EC644F7B-E59C-9E73-FC4A-D61DD8B7CF89}"/>
              </a:ext>
            </a:extLst>
          </p:cNvPr>
          <p:cNvSpPr>
            <a:spLocks noGrp="1" noChangeArrowheads="1"/>
          </p:cNvSpPr>
          <p:nvPr>
            <p:ph type="sldNum" sz="quarter" idx="12"/>
          </p:nvPr>
        </p:nvSpPr>
        <p:spPr>
          <a:ln/>
        </p:spPr>
        <p:txBody>
          <a:bodyPr/>
          <a:lstStyle>
            <a:lvl1pPr>
              <a:defRPr/>
            </a:lvl1pPr>
          </a:lstStyle>
          <a:p>
            <a:pPr>
              <a:defRPr/>
            </a:pPr>
            <a:r>
              <a:rPr lang="it-IT" altLang="it-IT" dirty="0"/>
              <a:t>Pagina </a:t>
            </a:r>
            <a:fld id="{1A8B97B1-0AC0-8A40-A18B-34E5086708E7}" type="slidenum">
              <a:rPr lang="it-IT" altLang="it-IT" smtClean="0"/>
              <a:pPr>
                <a:defRPr/>
              </a:pPr>
              <a:t>‹N›</a:t>
            </a:fld>
            <a:endParaRPr lang="it-IT" altLang="it-IT" dirty="0"/>
          </a:p>
        </p:txBody>
      </p:sp>
    </p:spTree>
    <p:extLst>
      <p:ext uri="{BB962C8B-B14F-4D97-AF65-F5344CB8AC3E}">
        <p14:creationId xmlns:p14="http://schemas.microsoft.com/office/powerpoint/2010/main" val="1848455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Rectangle 4">
            <a:extLst>
              <a:ext uri="{FF2B5EF4-FFF2-40B4-BE49-F238E27FC236}">
                <a16:creationId xmlns:a16="http://schemas.microsoft.com/office/drawing/2014/main" id="{9341BDC6-83AA-578C-352E-A6E6F9A843F5}"/>
              </a:ext>
            </a:extLst>
          </p:cNvPr>
          <p:cNvSpPr>
            <a:spLocks noGrp="1" noChangeArrowheads="1"/>
          </p:cNvSpPr>
          <p:nvPr>
            <p:ph type="dt" sz="half" idx="10"/>
          </p:nvPr>
        </p:nvSpPr>
        <p:spPr>
          <a:ln/>
        </p:spPr>
        <p:txBody>
          <a:bodyPr/>
          <a:lstStyle>
            <a:lvl1pPr>
              <a:defRPr/>
            </a:lvl1pPr>
          </a:lstStyle>
          <a:p>
            <a:pPr>
              <a:defRPr/>
            </a:pPr>
            <a:fld id="{264DFD65-CA8A-A743-8D07-F47B60811D78}" type="datetime1">
              <a:rPr lang="it-IT" altLang="it-IT"/>
              <a:pPr>
                <a:defRPr/>
              </a:pPr>
              <a:t>11/09/24</a:t>
            </a:fld>
            <a:endParaRPr lang="it-IT" altLang="it-IT" dirty="0"/>
          </a:p>
        </p:txBody>
      </p:sp>
      <p:sp>
        <p:nvSpPr>
          <p:cNvPr id="4" name="Rectangle 5">
            <a:extLst>
              <a:ext uri="{FF2B5EF4-FFF2-40B4-BE49-F238E27FC236}">
                <a16:creationId xmlns:a16="http://schemas.microsoft.com/office/drawing/2014/main" id="{861EE2CC-F557-2145-58A6-2AA81C730176}"/>
              </a:ext>
            </a:extLst>
          </p:cNvPr>
          <p:cNvSpPr>
            <a:spLocks noGrp="1" noChangeArrowheads="1"/>
          </p:cNvSpPr>
          <p:nvPr>
            <p:ph type="ftr" sz="quarter" idx="11"/>
          </p:nvPr>
        </p:nvSpPr>
        <p:spPr>
          <a:ln/>
        </p:spPr>
        <p:txBody>
          <a:bodyPr/>
          <a:lstStyle>
            <a:lvl1pPr>
              <a:defRPr/>
            </a:lvl1pPr>
          </a:lstStyle>
          <a:p>
            <a:pPr>
              <a:defRPr/>
            </a:pPr>
            <a:r>
              <a:rPr lang="it-IT" altLang="it-IT" dirty="0"/>
              <a:t>Titolo Presentazione</a:t>
            </a:r>
          </a:p>
        </p:txBody>
      </p:sp>
      <p:sp>
        <p:nvSpPr>
          <p:cNvPr id="5" name="Rectangle 6">
            <a:extLst>
              <a:ext uri="{FF2B5EF4-FFF2-40B4-BE49-F238E27FC236}">
                <a16:creationId xmlns:a16="http://schemas.microsoft.com/office/drawing/2014/main" id="{24DAE7B6-F76F-D292-EC9C-EBBE0289D16C}"/>
              </a:ext>
            </a:extLst>
          </p:cNvPr>
          <p:cNvSpPr>
            <a:spLocks noGrp="1" noChangeArrowheads="1"/>
          </p:cNvSpPr>
          <p:nvPr>
            <p:ph type="sldNum" sz="quarter" idx="12"/>
          </p:nvPr>
        </p:nvSpPr>
        <p:spPr>
          <a:ln/>
        </p:spPr>
        <p:txBody>
          <a:bodyPr/>
          <a:lstStyle>
            <a:lvl1pPr>
              <a:defRPr/>
            </a:lvl1pPr>
          </a:lstStyle>
          <a:p>
            <a:pPr>
              <a:defRPr/>
            </a:pPr>
            <a:r>
              <a:rPr lang="it-IT" altLang="it-IT" dirty="0"/>
              <a:t>Pagina </a:t>
            </a:r>
            <a:fld id="{296F4E45-E7F7-6343-BEF9-4DA887546753}" type="slidenum">
              <a:rPr lang="it-IT" altLang="it-IT" smtClean="0"/>
              <a:pPr>
                <a:defRPr/>
              </a:pPr>
              <a:t>‹N›</a:t>
            </a:fld>
            <a:endParaRPr lang="it-IT" altLang="it-IT" dirty="0"/>
          </a:p>
        </p:txBody>
      </p:sp>
    </p:spTree>
    <p:extLst>
      <p:ext uri="{BB962C8B-B14F-4D97-AF65-F5344CB8AC3E}">
        <p14:creationId xmlns:p14="http://schemas.microsoft.com/office/powerpoint/2010/main" val="1204375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C9A8560-CEC9-3488-7418-B6BF03B7E550}"/>
              </a:ext>
            </a:extLst>
          </p:cNvPr>
          <p:cNvSpPr>
            <a:spLocks noGrp="1" noChangeArrowheads="1"/>
          </p:cNvSpPr>
          <p:nvPr>
            <p:ph type="dt" sz="half" idx="10"/>
          </p:nvPr>
        </p:nvSpPr>
        <p:spPr>
          <a:ln/>
        </p:spPr>
        <p:txBody>
          <a:bodyPr/>
          <a:lstStyle>
            <a:lvl1pPr>
              <a:defRPr/>
            </a:lvl1pPr>
          </a:lstStyle>
          <a:p>
            <a:pPr>
              <a:defRPr/>
            </a:pPr>
            <a:fld id="{CDD4ADBE-9F48-1B46-B9F5-AE64BB4286CE}" type="datetime1">
              <a:rPr lang="it-IT" altLang="it-IT"/>
              <a:pPr>
                <a:defRPr/>
              </a:pPr>
              <a:t>11/09/24</a:t>
            </a:fld>
            <a:endParaRPr lang="it-IT" altLang="it-IT" dirty="0"/>
          </a:p>
        </p:txBody>
      </p:sp>
      <p:sp>
        <p:nvSpPr>
          <p:cNvPr id="3" name="Rectangle 5">
            <a:extLst>
              <a:ext uri="{FF2B5EF4-FFF2-40B4-BE49-F238E27FC236}">
                <a16:creationId xmlns:a16="http://schemas.microsoft.com/office/drawing/2014/main" id="{306F6720-84C1-B47D-EC3F-5B523C6255A9}"/>
              </a:ext>
            </a:extLst>
          </p:cNvPr>
          <p:cNvSpPr>
            <a:spLocks noGrp="1" noChangeArrowheads="1"/>
          </p:cNvSpPr>
          <p:nvPr>
            <p:ph type="ftr" sz="quarter" idx="11"/>
          </p:nvPr>
        </p:nvSpPr>
        <p:spPr>
          <a:ln/>
        </p:spPr>
        <p:txBody>
          <a:bodyPr/>
          <a:lstStyle>
            <a:lvl1pPr>
              <a:defRPr/>
            </a:lvl1pPr>
          </a:lstStyle>
          <a:p>
            <a:pPr>
              <a:defRPr/>
            </a:pPr>
            <a:r>
              <a:rPr lang="it-IT" altLang="it-IT" dirty="0"/>
              <a:t>Titolo Presentazione</a:t>
            </a:r>
          </a:p>
        </p:txBody>
      </p:sp>
      <p:sp>
        <p:nvSpPr>
          <p:cNvPr id="4" name="Rectangle 6">
            <a:extLst>
              <a:ext uri="{FF2B5EF4-FFF2-40B4-BE49-F238E27FC236}">
                <a16:creationId xmlns:a16="http://schemas.microsoft.com/office/drawing/2014/main" id="{46DA2007-8188-9678-ED0F-F11B83B077E7}"/>
              </a:ext>
            </a:extLst>
          </p:cNvPr>
          <p:cNvSpPr>
            <a:spLocks noGrp="1" noChangeArrowheads="1"/>
          </p:cNvSpPr>
          <p:nvPr>
            <p:ph type="sldNum" sz="quarter" idx="12"/>
          </p:nvPr>
        </p:nvSpPr>
        <p:spPr>
          <a:ln/>
        </p:spPr>
        <p:txBody>
          <a:bodyPr/>
          <a:lstStyle>
            <a:lvl1pPr>
              <a:defRPr/>
            </a:lvl1pPr>
          </a:lstStyle>
          <a:p>
            <a:pPr>
              <a:defRPr/>
            </a:pPr>
            <a:r>
              <a:rPr lang="it-IT" altLang="it-IT" dirty="0"/>
              <a:t>Pagina </a:t>
            </a:r>
            <a:fld id="{A79EDF8A-C3BD-BA4B-8979-785A6D977562}" type="slidenum">
              <a:rPr lang="it-IT" altLang="it-IT" smtClean="0"/>
              <a:pPr>
                <a:defRPr/>
              </a:pPr>
              <a:t>‹N›</a:t>
            </a:fld>
            <a:endParaRPr lang="it-IT" altLang="it-IT" dirty="0"/>
          </a:p>
        </p:txBody>
      </p:sp>
    </p:spTree>
    <p:extLst>
      <p:ext uri="{BB962C8B-B14F-4D97-AF65-F5344CB8AC3E}">
        <p14:creationId xmlns:p14="http://schemas.microsoft.com/office/powerpoint/2010/main" val="4002553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30238" y="457200"/>
            <a:ext cx="2949575" cy="1600200"/>
          </a:xfrm>
        </p:spPr>
        <p:txBody>
          <a:bodyPr anchor="b"/>
          <a:lstStyle>
            <a:lvl1pPr>
              <a:defRPr sz="3200"/>
            </a:lvl1pPr>
          </a:lstStyle>
          <a:p>
            <a:r>
              <a:rPr lang="it-IT"/>
              <a:t>Fare clic per modificare lo stile del titolo dello schema</a:t>
            </a:r>
          </a:p>
        </p:txBody>
      </p:sp>
      <p:sp>
        <p:nvSpPr>
          <p:cNvPr id="3" name="Segnaposto contenut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Rectangle 4">
            <a:extLst>
              <a:ext uri="{FF2B5EF4-FFF2-40B4-BE49-F238E27FC236}">
                <a16:creationId xmlns:a16="http://schemas.microsoft.com/office/drawing/2014/main" id="{DDECD008-F602-3737-FE21-B833BCD2FDF6}"/>
              </a:ext>
            </a:extLst>
          </p:cNvPr>
          <p:cNvSpPr>
            <a:spLocks noGrp="1" noChangeArrowheads="1"/>
          </p:cNvSpPr>
          <p:nvPr>
            <p:ph type="dt" sz="half" idx="10"/>
          </p:nvPr>
        </p:nvSpPr>
        <p:spPr>
          <a:ln/>
        </p:spPr>
        <p:txBody>
          <a:bodyPr/>
          <a:lstStyle>
            <a:lvl1pPr>
              <a:defRPr/>
            </a:lvl1pPr>
          </a:lstStyle>
          <a:p>
            <a:pPr>
              <a:defRPr/>
            </a:pPr>
            <a:fld id="{26DC4C8A-52BE-3D40-8392-B340A3688356}" type="datetime1">
              <a:rPr lang="it-IT" altLang="it-IT"/>
              <a:pPr>
                <a:defRPr/>
              </a:pPr>
              <a:t>11/09/24</a:t>
            </a:fld>
            <a:endParaRPr lang="it-IT" altLang="it-IT" dirty="0"/>
          </a:p>
        </p:txBody>
      </p:sp>
      <p:sp>
        <p:nvSpPr>
          <p:cNvPr id="6" name="Rectangle 5">
            <a:extLst>
              <a:ext uri="{FF2B5EF4-FFF2-40B4-BE49-F238E27FC236}">
                <a16:creationId xmlns:a16="http://schemas.microsoft.com/office/drawing/2014/main" id="{1075DE2E-3F75-8932-3F7F-F1FE4BB8C5E3}"/>
              </a:ext>
            </a:extLst>
          </p:cNvPr>
          <p:cNvSpPr>
            <a:spLocks noGrp="1" noChangeArrowheads="1"/>
          </p:cNvSpPr>
          <p:nvPr>
            <p:ph type="ftr" sz="quarter" idx="11"/>
          </p:nvPr>
        </p:nvSpPr>
        <p:spPr>
          <a:ln/>
        </p:spPr>
        <p:txBody>
          <a:bodyPr/>
          <a:lstStyle>
            <a:lvl1pPr>
              <a:defRPr/>
            </a:lvl1pPr>
          </a:lstStyle>
          <a:p>
            <a:pPr>
              <a:defRPr/>
            </a:pPr>
            <a:r>
              <a:rPr lang="it-IT" altLang="it-IT" dirty="0"/>
              <a:t>Titolo Presentazione</a:t>
            </a:r>
          </a:p>
        </p:txBody>
      </p:sp>
      <p:sp>
        <p:nvSpPr>
          <p:cNvPr id="7" name="Rectangle 6">
            <a:extLst>
              <a:ext uri="{FF2B5EF4-FFF2-40B4-BE49-F238E27FC236}">
                <a16:creationId xmlns:a16="http://schemas.microsoft.com/office/drawing/2014/main" id="{C0196CA2-695C-BC56-AF67-3557594CE1BF}"/>
              </a:ext>
            </a:extLst>
          </p:cNvPr>
          <p:cNvSpPr>
            <a:spLocks noGrp="1" noChangeArrowheads="1"/>
          </p:cNvSpPr>
          <p:nvPr>
            <p:ph type="sldNum" sz="quarter" idx="12"/>
          </p:nvPr>
        </p:nvSpPr>
        <p:spPr>
          <a:ln/>
        </p:spPr>
        <p:txBody>
          <a:bodyPr/>
          <a:lstStyle>
            <a:lvl1pPr>
              <a:defRPr/>
            </a:lvl1pPr>
          </a:lstStyle>
          <a:p>
            <a:pPr>
              <a:defRPr/>
            </a:pPr>
            <a:r>
              <a:rPr lang="it-IT" altLang="it-IT" dirty="0"/>
              <a:t>Pagina </a:t>
            </a:r>
            <a:fld id="{96025E46-3939-7842-9B18-2CF3049325DE}" type="slidenum">
              <a:rPr lang="it-IT" altLang="it-IT" smtClean="0"/>
              <a:pPr>
                <a:defRPr/>
              </a:pPr>
              <a:t>‹N›</a:t>
            </a:fld>
            <a:endParaRPr lang="it-IT" altLang="it-IT" dirty="0"/>
          </a:p>
        </p:txBody>
      </p:sp>
    </p:spTree>
    <p:extLst>
      <p:ext uri="{BB962C8B-B14F-4D97-AF65-F5344CB8AC3E}">
        <p14:creationId xmlns:p14="http://schemas.microsoft.com/office/powerpoint/2010/main" val="474654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30238" y="457200"/>
            <a:ext cx="2949575" cy="1600200"/>
          </a:xfrm>
        </p:spPr>
        <p:txBody>
          <a:bodyPr anchor="b"/>
          <a:lstStyle>
            <a:lvl1pPr>
              <a:defRPr sz="3200"/>
            </a:lvl1pPr>
          </a:lstStyle>
          <a:p>
            <a:r>
              <a:rPr lang="it-IT"/>
              <a:t>Fare clic per modificare lo stile del titolo dello schema</a:t>
            </a:r>
          </a:p>
        </p:txBody>
      </p:sp>
      <p:sp>
        <p:nvSpPr>
          <p:cNvPr id="3" name="Segnaposto immagine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dirty="0"/>
          </a:p>
        </p:txBody>
      </p:sp>
      <p:sp>
        <p:nvSpPr>
          <p:cNvPr id="4" name="Segnaposto tes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Rectangle 4">
            <a:extLst>
              <a:ext uri="{FF2B5EF4-FFF2-40B4-BE49-F238E27FC236}">
                <a16:creationId xmlns:a16="http://schemas.microsoft.com/office/drawing/2014/main" id="{5A949C23-3694-B67F-7E84-DE81E36D6EE0}"/>
              </a:ext>
            </a:extLst>
          </p:cNvPr>
          <p:cNvSpPr>
            <a:spLocks noGrp="1" noChangeArrowheads="1"/>
          </p:cNvSpPr>
          <p:nvPr>
            <p:ph type="dt" sz="half" idx="10"/>
          </p:nvPr>
        </p:nvSpPr>
        <p:spPr>
          <a:ln/>
        </p:spPr>
        <p:txBody>
          <a:bodyPr/>
          <a:lstStyle>
            <a:lvl1pPr>
              <a:defRPr/>
            </a:lvl1pPr>
          </a:lstStyle>
          <a:p>
            <a:pPr>
              <a:defRPr/>
            </a:pPr>
            <a:fld id="{9777F78C-184B-0643-A475-40F1E1BA284B}" type="datetime1">
              <a:rPr lang="it-IT" altLang="it-IT"/>
              <a:pPr>
                <a:defRPr/>
              </a:pPr>
              <a:t>11/09/24</a:t>
            </a:fld>
            <a:endParaRPr lang="it-IT" altLang="it-IT" dirty="0"/>
          </a:p>
        </p:txBody>
      </p:sp>
      <p:sp>
        <p:nvSpPr>
          <p:cNvPr id="6" name="Rectangle 5">
            <a:extLst>
              <a:ext uri="{FF2B5EF4-FFF2-40B4-BE49-F238E27FC236}">
                <a16:creationId xmlns:a16="http://schemas.microsoft.com/office/drawing/2014/main" id="{F798F370-C34D-E4E2-C3C3-53CE8D368090}"/>
              </a:ext>
            </a:extLst>
          </p:cNvPr>
          <p:cNvSpPr>
            <a:spLocks noGrp="1" noChangeArrowheads="1"/>
          </p:cNvSpPr>
          <p:nvPr>
            <p:ph type="ftr" sz="quarter" idx="11"/>
          </p:nvPr>
        </p:nvSpPr>
        <p:spPr>
          <a:ln/>
        </p:spPr>
        <p:txBody>
          <a:bodyPr/>
          <a:lstStyle>
            <a:lvl1pPr>
              <a:defRPr/>
            </a:lvl1pPr>
          </a:lstStyle>
          <a:p>
            <a:pPr>
              <a:defRPr/>
            </a:pPr>
            <a:r>
              <a:rPr lang="it-IT" altLang="it-IT" dirty="0"/>
              <a:t>Titolo Presentazione</a:t>
            </a:r>
          </a:p>
        </p:txBody>
      </p:sp>
      <p:sp>
        <p:nvSpPr>
          <p:cNvPr id="7" name="Rectangle 6">
            <a:extLst>
              <a:ext uri="{FF2B5EF4-FFF2-40B4-BE49-F238E27FC236}">
                <a16:creationId xmlns:a16="http://schemas.microsoft.com/office/drawing/2014/main" id="{84DCAEC5-CA47-5874-B16B-C35224FD7C4E}"/>
              </a:ext>
            </a:extLst>
          </p:cNvPr>
          <p:cNvSpPr>
            <a:spLocks noGrp="1" noChangeArrowheads="1"/>
          </p:cNvSpPr>
          <p:nvPr>
            <p:ph type="sldNum" sz="quarter" idx="12"/>
          </p:nvPr>
        </p:nvSpPr>
        <p:spPr>
          <a:ln/>
        </p:spPr>
        <p:txBody>
          <a:bodyPr/>
          <a:lstStyle>
            <a:lvl1pPr>
              <a:defRPr/>
            </a:lvl1pPr>
          </a:lstStyle>
          <a:p>
            <a:pPr>
              <a:defRPr/>
            </a:pPr>
            <a:r>
              <a:rPr lang="it-IT" altLang="it-IT" dirty="0"/>
              <a:t>Pagina </a:t>
            </a:r>
            <a:fld id="{8CEB95FC-0891-BF4F-A88A-352280D3A4F2}" type="slidenum">
              <a:rPr lang="it-IT" altLang="it-IT" smtClean="0"/>
              <a:pPr>
                <a:defRPr/>
              </a:pPr>
              <a:t>‹N›</a:t>
            </a:fld>
            <a:endParaRPr lang="it-IT" altLang="it-IT" dirty="0"/>
          </a:p>
        </p:txBody>
      </p:sp>
    </p:spTree>
    <p:extLst>
      <p:ext uri="{BB962C8B-B14F-4D97-AF65-F5344CB8AC3E}">
        <p14:creationId xmlns:p14="http://schemas.microsoft.com/office/powerpoint/2010/main" val="1743159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5">
            <a:extLst>
              <a:ext uri="{FF2B5EF4-FFF2-40B4-BE49-F238E27FC236}">
                <a16:creationId xmlns:a16="http://schemas.microsoft.com/office/drawing/2014/main" id="{162B264B-9C54-B6EA-29A0-A783EE7EBA23}"/>
              </a:ext>
            </a:extLst>
          </p:cNvPr>
          <p:cNvGrpSpPr>
            <a:grpSpLocks/>
          </p:cNvGrpSpPr>
          <p:nvPr/>
        </p:nvGrpSpPr>
        <p:grpSpPr bwMode="auto">
          <a:xfrm>
            <a:off x="0" y="6096000"/>
            <a:ext cx="9144000" cy="762000"/>
            <a:chOff x="0" y="3840"/>
            <a:chExt cx="5760" cy="480"/>
          </a:xfrm>
        </p:grpSpPr>
        <p:sp>
          <p:nvSpPr>
            <p:cNvPr id="1032" name="Rectangle 13">
              <a:extLst>
                <a:ext uri="{FF2B5EF4-FFF2-40B4-BE49-F238E27FC236}">
                  <a16:creationId xmlns:a16="http://schemas.microsoft.com/office/drawing/2014/main" id="{9055974C-DAE6-179A-3921-BF05FCECAF34}"/>
                </a:ext>
              </a:extLst>
            </p:cNvPr>
            <p:cNvSpPr>
              <a:spLocks noChangeArrowheads="1"/>
            </p:cNvSpPr>
            <p:nvPr userDrawn="1"/>
          </p:nvSpPr>
          <p:spPr bwMode="auto">
            <a:xfrm>
              <a:off x="0" y="3984"/>
              <a:ext cx="5760" cy="336"/>
            </a:xfrm>
            <a:prstGeom prst="rect">
              <a:avLst/>
            </a:prstGeom>
            <a:solidFill>
              <a:srgbClr val="822433"/>
            </a:solidFill>
            <a:ln>
              <a:noFill/>
            </a:ln>
          </p:spPr>
          <p:txBody>
            <a:bodyPr wrap="none" anchor="ct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pPr>
                <a:defRPr/>
              </a:pPr>
              <a:endParaRPr lang="it-IT" altLang="it-IT" dirty="0"/>
            </a:p>
          </p:txBody>
        </p:sp>
        <p:sp>
          <p:nvSpPr>
            <p:cNvPr id="1033" name="Rectangle 14">
              <a:extLst>
                <a:ext uri="{FF2B5EF4-FFF2-40B4-BE49-F238E27FC236}">
                  <a16:creationId xmlns:a16="http://schemas.microsoft.com/office/drawing/2014/main" id="{3F6F7F1D-99AF-FB05-CF03-1DCDD328BBB9}"/>
                </a:ext>
              </a:extLst>
            </p:cNvPr>
            <p:cNvSpPr>
              <a:spLocks noChangeArrowheads="1"/>
            </p:cNvSpPr>
            <p:nvPr userDrawn="1"/>
          </p:nvSpPr>
          <p:spPr bwMode="auto">
            <a:xfrm>
              <a:off x="768" y="3840"/>
              <a:ext cx="4992" cy="480"/>
            </a:xfrm>
            <a:prstGeom prst="rect">
              <a:avLst/>
            </a:prstGeom>
            <a:solidFill>
              <a:srgbClr val="822433"/>
            </a:solidFill>
            <a:ln>
              <a:noFill/>
            </a:ln>
          </p:spPr>
          <p:txBody>
            <a:bodyPr wrap="none" anchor="ct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pPr>
                <a:defRPr/>
              </a:pPr>
              <a:endParaRPr lang="it-IT" altLang="it-IT" dirty="0"/>
            </a:p>
          </p:txBody>
        </p:sp>
      </p:grpSp>
      <p:sp>
        <p:nvSpPr>
          <p:cNvPr id="1027" name="Rectangle 2">
            <a:extLst>
              <a:ext uri="{FF2B5EF4-FFF2-40B4-BE49-F238E27FC236}">
                <a16:creationId xmlns:a16="http://schemas.microsoft.com/office/drawing/2014/main" id="{0B127182-A670-0FCA-9DC9-24C795925865}"/>
              </a:ext>
            </a:extLst>
          </p:cNvPr>
          <p:cNvSpPr>
            <a:spLocks noGrp="1" noChangeArrowheads="1"/>
          </p:cNvSpPr>
          <p:nvPr>
            <p:ph type="title"/>
          </p:nvPr>
        </p:nvSpPr>
        <p:spPr bwMode="auto">
          <a:xfrm>
            <a:off x="1116013" y="409575"/>
            <a:ext cx="755967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stile</a:t>
            </a:r>
          </a:p>
        </p:txBody>
      </p:sp>
      <p:sp>
        <p:nvSpPr>
          <p:cNvPr id="1028" name="Rectangle 3">
            <a:extLst>
              <a:ext uri="{FF2B5EF4-FFF2-40B4-BE49-F238E27FC236}">
                <a16:creationId xmlns:a16="http://schemas.microsoft.com/office/drawing/2014/main" id="{EBC0F6AC-C1BA-2820-64BB-F3816A7DC378}"/>
              </a:ext>
            </a:extLst>
          </p:cNvPr>
          <p:cNvSpPr>
            <a:spLocks noGrp="1" noChangeArrowheads="1"/>
          </p:cNvSpPr>
          <p:nvPr>
            <p:ph type="body" idx="1"/>
          </p:nvPr>
        </p:nvSpPr>
        <p:spPr bwMode="auto">
          <a:xfrm>
            <a:off x="1116013" y="1752600"/>
            <a:ext cx="7559675"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p>
        </p:txBody>
      </p:sp>
      <p:sp>
        <p:nvSpPr>
          <p:cNvPr id="2" name="Rectangle 4">
            <a:extLst>
              <a:ext uri="{FF2B5EF4-FFF2-40B4-BE49-F238E27FC236}">
                <a16:creationId xmlns:a16="http://schemas.microsoft.com/office/drawing/2014/main" id="{1E2BBD9D-247D-D464-D8E4-0FE89661C8E7}"/>
              </a:ext>
            </a:extLst>
          </p:cNvPr>
          <p:cNvSpPr>
            <a:spLocks noGrp="1" noChangeArrowheads="1"/>
          </p:cNvSpPr>
          <p:nvPr>
            <p:ph type="dt" sz="half" idx="2"/>
          </p:nvPr>
        </p:nvSpPr>
        <p:spPr bwMode="auto">
          <a:xfrm>
            <a:off x="4343400" y="6146800"/>
            <a:ext cx="1905000" cy="457200"/>
          </a:xfrm>
          <a:prstGeom prst="rect">
            <a:avLst/>
          </a:prstGeom>
          <a:noFill/>
          <a:ln>
            <a:noFill/>
          </a:ln>
        </p:spPr>
        <p:txBody>
          <a:bodyPr vert="horz" wrap="square" lIns="91440" tIns="45720" rIns="91440" bIns="45720" numCol="1" anchor="t" anchorCtr="0" compatLnSpc="1">
            <a:prstTxWarp prst="textNoShape">
              <a:avLst/>
            </a:prstTxWarp>
          </a:bodyPr>
          <a:lstStyle>
            <a:lvl1pPr algn="ctr">
              <a:defRPr sz="1100"/>
            </a:lvl1pPr>
          </a:lstStyle>
          <a:p>
            <a:pPr>
              <a:defRPr/>
            </a:pPr>
            <a:fld id="{80327D0A-3FAD-E74D-8CB4-CDD3E0AAB862}" type="datetime1">
              <a:rPr lang="it-IT" altLang="it-IT"/>
              <a:pPr>
                <a:defRPr/>
              </a:pPr>
              <a:t>11/09/24</a:t>
            </a:fld>
            <a:endParaRPr lang="it-IT" altLang="it-IT" dirty="0"/>
          </a:p>
        </p:txBody>
      </p:sp>
      <p:sp>
        <p:nvSpPr>
          <p:cNvPr id="1029" name="Rectangle 5">
            <a:extLst>
              <a:ext uri="{FF2B5EF4-FFF2-40B4-BE49-F238E27FC236}">
                <a16:creationId xmlns:a16="http://schemas.microsoft.com/office/drawing/2014/main" id="{883B6112-62BD-A8FD-A2A3-2BDC2B6FEB41}"/>
              </a:ext>
            </a:extLst>
          </p:cNvPr>
          <p:cNvSpPr>
            <a:spLocks noGrp="1" noChangeArrowheads="1"/>
          </p:cNvSpPr>
          <p:nvPr>
            <p:ph type="ftr" sz="quarter" idx="3"/>
          </p:nvPr>
        </p:nvSpPr>
        <p:spPr bwMode="auto">
          <a:xfrm>
            <a:off x="1219200" y="6146800"/>
            <a:ext cx="28956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100"/>
            </a:lvl1pPr>
          </a:lstStyle>
          <a:p>
            <a:pPr>
              <a:defRPr/>
            </a:pPr>
            <a:r>
              <a:rPr lang="it-IT" altLang="it-IT" dirty="0"/>
              <a:t>Titolo Presentazione</a:t>
            </a:r>
          </a:p>
        </p:txBody>
      </p:sp>
      <p:sp>
        <p:nvSpPr>
          <p:cNvPr id="1030" name="Rectangle 6">
            <a:extLst>
              <a:ext uri="{FF2B5EF4-FFF2-40B4-BE49-F238E27FC236}">
                <a16:creationId xmlns:a16="http://schemas.microsoft.com/office/drawing/2014/main" id="{F7AEE324-598B-490F-9D2D-6DF6447D75AB}"/>
              </a:ext>
            </a:extLst>
          </p:cNvPr>
          <p:cNvSpPr>
            <a:spLocks noGrp="1" noChangeArrowheads="1"/>
          </p:cNvSpPr>
          <p:nvPr>
            <p:ph type="sldNum" sz="quarter" idx="4"/>
          </p:nvPr>
        </p:nvSpPr>
        <p:spPr bwMode="auto">
          <a:xfrm>
            <a:off x="6553200" y="6146800"/>
            <a:ext cx="19050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100"/>
            </a:lvl1pPr>
          </a:lstStyle>
          <a:p>
            <a:pPr>
              <a:defRPr/>
            </a:pPr>
            <a:r>
              <a:rPr lang="it-IT" altLang="it-IT" dirty="0"/>
              <a:t>Pagina </a:t>
            </a:r>
            <a:fld id="{3656E060-1C98-6944-88FF-9032ABECA916}" type="slidenum">
              <a:rPr lang="it-IT" altLang="it-IT" smtClean="0"/>
              <a:pPr>
                <a:defRPr/>
              </a:pPr>
              <a:t>‹N›</a:t>
            </a:fld>
            <a:endParaRPr lang="it-IT" altLang="it-IT"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l" rtl="0" eaLnBrk="0" fontAlgn="base" hangingPunct="0">
        <a:spcBef>
          <a:spcPct val="0"/>
        </a:spcBef>
        <a:spcAft>
          <a:spcPct val="0"/>
        </a:spcAft>
        <a:defRPr sz="2400" b="1" kern="1200">
          <a:solidFill>
            <a:srgbClr val="822433"/>
          </a:solidFill>
          <a:latin typeface="+mj-lt"/>
          <a:ea typeface="+mj-ea"/>
          <a:cs typeface="+mj-cs"/>
        </a:defRPr>
      </a:lvl1pPr>
      <a:lvl2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2pPr>
      <a:lvl3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3pPr>
      <a:lvl4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4pPr>
      <a:lvl5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9pPr>
    </p:titleStyle>
    <p:bodyStyle>
      <a:lvl1pPr marL="342900" indent="-342900" algn="l" rtl="0" eaLnBrk="0" fontAlgn="base" hangingPunct="0">
        <a:spcBef>
          <a:spcPct val="20000"/>
        </a:spcBef>
        <a:spcAft>
          <a:spcPct val="0"/>
        </a:spcAft>
        <a:buClr>
          <a:srgbClr val="822433"/>
        </a:buClr>
        <a:buChar char="•"/>
        <a:defRPr sz="2400" kern="1200">
          <a:solidFill>
            <a:srgbClr val="000000"/>
          </a:solidFill>
          <a:latin typeface="+mn-lt"/>
          <a:ea typeface="+mn-ea"/>
          <a:cs typeface="+mn-cs"/>
        </a:defRPr>
      </a:lvl1pPr>
      <a:lvl2pPr marL="742950" indent="-285750" algn="l" rtl="0" eaLnBrk="0" fontAlgn="base" hangingPunct="0">
        <a:spcBef>
          <a:spcPct val="20000"/>
        </a:spcBef>
        <a:spcAft>
          <a:spcPct val="0"/>
        </a:spcAft>
        <a:buChar char="–"/>
        <a:defRPr sz="2000" kern="1200">
          <a:solidFill>
            <a:srgbClr val="000000"/>
          </a:solidFill>
          <a:latin typeface="+mn-lt"/>
          <a:ea typeface="+mn-ea"/>
          <a:cs typeface="+mn-cs"/>
        </a:defRPr>
      </a:lvl2pPr>
      <a:lvl3pPr marL="1143000" indent="-228600" algn="l" rtl="0" eaLnBrk="0" fontAlgn="base" hangingPunct="0">
        <a:spcBef>
          <a:spcPct val="20000"/>
        </a:spcBef>
        <a:spcAft>
          <a:spcPct val="0"/>
        </a:spcAft>
        <a:buChar char="•"/>
        <a:defRPr sz="1600" kern="1200">
          <a:solidFill>
            <a:srgbClr val="000000"/>
          </a:solidFill>
          <a:latin typeface="+mn-lt"/>
          <a:ea typeface="+mn-ea"/>
          <a:cs typeface="+mn-cs"/>
        </a:defRPr>
      </a:lvl3pPr>
      <a:lvl4pPr marL="1562100" indent="-228600" algn="l" rtl="0" eaLnBrk="0" fontAlgn="base" hangingPunct="0">
        <a:spcBef>
          <a:spcPct val="20000"/>
        </a:spcBef>
        <a:spcAft>
          <a:spcPct val="0"/>
        </a:spcAft>
        <a:buChar char="–"/>
        <a:defRPr sz="1400" kern="1200">
          <a:solidFill>
            <a:srgbClr val="000000"/>
          </a:solidFill>
          <a:latin typeface="+mn-lt"/>
          <a:ea typeface="+mn-ea"/>
          <a:cs typeface="+mn-cs"/>
        </a:defRPr>
      </a:lvl4pPr>
      <a:lvl5pPr marL="1981200" indent="-228600" algn="l" rtl="0" eaLnBrk="0" fontAlgn="base" hangingPunct="0">
        <a:spcBef>
          <a:spcPct val="20000"/>
        </a:spcBef>
        <a:spcAft>
          <a:spcPct val="0"/>
        </a:spcAft>
        <a:buChar char="»"/>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webp"/><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webp"/><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4">
            <a:extLst>
              <a:ext uri="{FF2B5EF4-FFF2-40B4-BE49-F238E27FC236}">
                <a16:creationId xmlns:a16="http://schemas.microsoft.com/office/drawing/2014/main" id="{B8D42771-BEFF-4E85-ACF5-E2E1064CDE4B}"/>
              </a:ext>
            </a:extLst>
          </p:cNvPr>
          <p:cNvSpPr>
            <a:spLocks noGrp="1" noChangeArrowheads="1"/>
          </p:cNvSpPr>
          <p:nvPr>
            <p:ph type="subTitle" idx="1"/>
          </p:nvPr>
        </p:nvSpPr>
        <p:spPr>
          <a:xfrm>
            <a:off x="2243138" y="795338"/>
            <a:ext cx="6138862" cy="685800"/>
          </a:xfrm>
        </p:spPr>
        <p:txBody>
          <a:bodyPr/>
          <a:lstStyle/>
          <a:p>
            <a:pPr algn="l"/>
            <a:endParaRPr lang="it-IT" altLang="it-IT" sz="1800" dirty="0"/>
          </a:p>
        </p:txBody>
      </p:sp>
      <p:grpSp>
        <p:nvGrpSpPr>
          <p:cNvPr id="18434" name="Group 31">
            <a:extLst>
              <a:ext uri="{FF2B5EF4-FFF2-40B4-BE49-F238E27FC236}">
                <a16:creationId xmlns:a16="http://schemas.microsoft.com/office/drawing/2014/main" id="{38F6398E-75C1-CAB7-E883-903E1B271D5F}"/>
              </a:ext>
            </a:extLst>
          </p:cNvPr>
          <p:cNvGrpSpPr>
            <a:grpSpLocks/>
          </p:cNvGrpSpPr>
          <p:nvPr/>
        </p:nvGrpSpPr>
        <p:grpSpPr bwMode="auto">
          <a:xfrm>
            <a:off x="-9525" y="0"/>
            <a:ext cx="9153525" cy="6858000"/>
            <a:chOff x="-6" y="0"/>
            <a:chExt cx="5766" cy="4320"/>
          </a:xfrm>
        </p:grpSpPr>
        <p:sp>
          <p:nvSpPr>
            <p:cNvPr id="18439" name="Rectangle 11">
              <a:extLst>
                <a:ext uri="{FF2B5EF4-FFF2-40B4-BE49-F238E27FC236}">
                  <a16:creationId xmlns:a16="http://schemas.microsoft.com/office/drawing/2014/main" id="{FE19C850-BABB-E632-D0BE-92B55E26FD79}"/>
                </a:ext>
              </a:extLst>
            </p:cNvPr>
            <p:cNvSpPr>
              <a:spLocks noChangeArrowheads="1"/>
            </p:cNvSpPr>
            <p:nvPr/>
          </p:nvSpPr>
          <p:spPr bwMode="auto">
            <a:xfrm>
              <a:off x="-6" y="0"/>
              <a:ext cx="5760" cy="2160"/>
            </a:xfrm>
            <a:prstGeom prst="rect">
              <a:avLst/>
            </a:prstGeom>
            <a:solidFill>
              <a:srgbClr val="C0CED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endParaRPr lang="it-IT" altLang="it-IT" dirty="0"/>
            </a:p>
          </p:txBody>
        </p:sp>
        <p:pic>
          <p:nvPicPr>
            <p:cNvPr id="18440" name="Picture 30">
              <a:extLst>
                <a:ext uri="{FF2B5EF4-FFF2-40B4-BE49-F238E27FC236}">
                  <a16:creationId xmlns:a16="http://schemas.microsoft.com/office/drawing/2014/main" id="{F188ED36-26A0-5CC6-2467-29EC9144BA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28"/>
              <a:ext cx="5760" cy="2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435" name="Rectangle 3">
            <a:extLst>
              <a:ext uri="{FF2B5EF4-FFF2-40B4-BE49-F238E27FC236}">
                <a16:creationId xmlns:a16="http://schemas.microsoft.com/office/drawing/2014/main" id="{1CEA9005-F3E8-3777-4DD2-7962F714ED4E}"/>
              </a:ext>
            </a:extLst>
          </p:cNvPr>
          <p:cNvSpPr>
            <a:spLocks noGrp="1" noChangeArrowheads="1"/>
          </p:cNvSpPr>
          <p:nvPr>
            <p:ph type="ctrTitle"/>
          </p:nvPr>
        </p:nvSpPr>
        <p:spPr>
          <a:xfrm>
            <a:off x="2247900" y="409575"/>
            <a:ext cx="6096000" cy="581025"/>
          </a:xfrm>
        </p:spPr>
        <p:txBody>
          <a:bodyPr anchor="t"/>
          <a:lstStyle/>
          <a:p>
            <a:pPr algn="l"/>
            <a:r>
              <a:rPr lang="it-IT" altLang="it-IT" sz="2400" dirty="0"/>
              <a:t>Computer Vision project</a:t>
            </a:r>
          </a:p>
        </p:txBody>
      </p:sp>
      <p:sp>
        <p:nvSpPr>
          <p:cNvPr id="18436" name="Rectangle 3">
            <a:extLst>
              <a:ext uri="{FF2B5EF4-FFF2-40B4-BE49-F238E27FC236}">
                <a16:creationId xmlns:a16="http://schemas.microsoft.com/office/drawing/2014/main" id="{E4B3DDFB-886B-285F-30B8-7B63939DA3EC}"/>
              </a:ext>
            </a:extLst>
          </p:cNvPr>
          <p:cNvSpPr txBox="1">
            <a:spLocks noChangeArrowheads="1"/>
          </p:cNvSpPr>
          <p:nvPr/>
        </p:nvSpPr>
        <p:spPr bwMode="auto">
          <a:xfrm>
            <a:off x="2243138" y="990600"/>
            <a:ext cx="6627812" cy="87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lgn="l">
              <a:buNone/>
            </a:pPr>
            <a:r>
              <a:rPr lang="it-IT" sz="1600" b="1" i="0" u="none" strike="noStrike">
                <a:solidFill>
                  <a:schemeClr val="tx1"/>
                </a:solidFill>
                <a:effectLst/>
                <a:latin typeface="+mj-lt"/>
              </a:rPr>
              <a:t>Pedestrian Intention Estimation on JAAD Dataset</a:t>
            </a:r>
          </a:p>
        </p:txBody>
      </p:sp>
      <p:sp>
        <p:nvSpPr>
          <p:cNvPr id="18437" name="Rectangle 3">
            <a:extLst>
              <a:ext uri="{FF2B5EF4-FFF2-40B4-BE49-F238E27FC236}">
                <a16:creationId xmlns:a16="http://schemas.microsoft.com/office/drawing/2014/main" id="{CF332D5C-226E-0782-940A-9FF524CC37B8}"/>
              </a:ext>
            </a:extLst>
          </p:cNvPr>
          <p:cNvSpPr txBox="1">
            <a:spLocks noChangeArrowheads="1"/>
          </p:cNvSpPr>
          <p:nvPr/>
        </p:nvSpPr>
        <p:spPr bwMode="auto">
          <a:xfrm>
            <a:off x="2247900" y="1804988"/>
            <a:ext cx="3116263"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800" dirty="0">
                <a:solidFill>
                  <a:srgbClr val="822433"/>
                </a:solidFill>
              </a:rPr>
              <a:t>Paradiso Emiliano, 1940454</a:t>
            </a:r>
          </a:p>
        </p:txBody>
      </p:sp>
      <p:sp>
        <p:nvSpPr>
          <p:cNvPr id="18438" name="Rectangle 3">
            <a:extLst>
              <a:ext uri="{FF2B5EF4-FFF2-40B4-BE49-F238E27FC236}">
                <a16:creationId xmlns:a16="http://schemas.microsoft.com/office/drawing/2014/main" id="{2DAA4E6E-AE90-2F62-452A-F09E8E86DDB4}"/>
              </a:ext>
            </a:extLst>
          </p:cNvPr>
          <p:cNvSpPr txBox="1">
            <a:spLocks noChangeArrowheads="1"/>
          </p:cNvSpPr>
          <p:nvPr/>
        </p:nvSpPr>
        <p:spPr bwMode="auto">
          <a:xfrm>
            <a:off x="5999163" y="1804988"/>
            <a:ext cx="2236787"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800" dirty="0">
                <a:solidFill>
                  <a:srgbClr val="822433"/>
                </a:solidFill>
              </a:rPr>
              <a:t>10 September 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7FC51EC-3E39-F27C-8A87-940636C7B9C0}"/>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eaLnBrk="1" hangingPunct="1">
              <a:lnSpc>
                <a:spcPct val="90000"/>
              </a:lnSpc>
            </a:pPr>
            <a:r>
              <a:rPr lang="en-US" sz="2800" kern="1200">
                <a:solidFill>
                  <a:schemeClr val="bg1"/>
                </a:solidFill>
                <a:latin typeface="+mj-lt"/>
                <a:ea typeface="+mj-ea"/>
                <a:cs typeface="+mj-cs"/>
              </a:rPr>
              <a:t>JAAD Dataset</a:t>
            </a:r>
          </a:p>
        </p:txBody>
      </p:sp>
      <p:pic>
        <p:nvPicPr>
          <p:cNvPr id="9" name="Segnaposto contenuto 8" descr="Immagine che contiene schermata, Software multimediale, Software per la grafica&#10;&#10;Descrizione generata automaticamente">
            <a:extLst>
              <a:ext uri="{FF2B5EF4-FFF2-40B4-BE49-F238E27FC236}">
                <a16:creationId xmlns:a16="http://schemas.microsoft.com/office/drawing/2014/main" id="{0E375AEC-1EB8-189A-5475-124518166B0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80651" y="1556792"/>
            <a:ext cx="6681687" cy="3524590"/>
          </a:xfrm>
          <a:prstGeom prst="rect">
            <a:avLst/>
          </a:prstGeom>
        </p:spPr>
      </p:pic>
      <p:sp>
        <p:nvSpPr>
          <p:cNvPr id="5" name="Segnaposto data 4">
            <a:extLst>
              <a:ext uri="{FF2B5EF4-FFF2-40B4-BE49-F238E27FC236}">
                <a16:creationId xmlns:a16="http://schemas.microsoft.com/office/drawing/2014/main" id="{ADEF3818-1846-D473-7789-CF1AFDF83693}"/>
              </a:ext>
            </a:extLst>
          </p:cNvPr>
          <p:cNvSpPr>
            <a:spLocks noGrp="1"/>
          </p:cNvSpPr>
          <p:nvPr>
            <p:ph type="dt" sz="half" idx="10"/>
          </p:nvPr>
        </p:nvSpPr>
        <p:spPr>
          <a:xfrm>
            <a:off x="628650" y="6356350"/>
            <a:ext cx="2057400" cy="365125"/>
          </a:xfrm>
        </p:spPr>
        <p:txBody>
          <a:bodyPr vert="horz" lIns="91440" tIns="45720" rIns="91440" bIns="45720" rtlCol="0" anchor="ctr">
            <a:normAutofit/>
          </a:bodyPr>
          <a:lstStyle/>
          <a:p>
            <a:pPr algn="l" eaLnBrk="1" hangingPunct="1">
              <a:spcAft>
                <a:spcPts val="600"/>
              </a:spcAft>
              <a:defRPr/>
            </a:pPr>
            <a:fld id="{ECCDD29B-5564-8A49-9245-BCE2B87F399F}" type="datetime1">
              <a:rPr lang="en-US" altLang="it-IT" sz="1200">
                <a:solidFill>
                  <a:schemeClr val="tx1">
                    <a:tint val="75000"/>
                  </a:schemeClr>
                </a:solidFill>
                <a:latin typeface="+mn-lt"/>
                <a:ea typeface="+mn-ea"/>
              </a:rPr>
              <a:pPr algn="l" eaLnBrk="1" hangingPunct="1">
                <a:spcAft>
                  <a:spcPts val="600"/>
                </a:spcAft>
                <a:defRPr/>
              </a:pPr>
              <a:t>9/11/24</a:t>
            </a:fld>
            <a:endParaRPr lang="en-US" altLang="it-IT" sz="1200">
              <a:solidFill>
                <a:schemeClr val="tx1">
                  <a:tint val="75000"/>
                </a:schemeClr>
              </a:solidFill>
              <a:latin typeface="+mn-lt"/>
              <a:ea typeface="+mn-ea"/>
            </a:endParaRPr>
          </a:p>
        </p:txBody>
      </p:sp>
      <p:sp>
        <p:nvSpPr>
          <p:cNvPr id="6" name="Segnaposto piè di pagina 5">
            <a:extLst>
              <a:ext uri="{FF2B5EF4-FFF2-40B4-BE49-F238E27FC236}">
                <a16:creationId xmlns:a16="http://schemas.microsoft.com/office/drawing/2014/main" id="{EE6FF03C-BDD2-F920-7465-4F04778E0A0E}"/>
              </a:ext>
            </a:extLst>
          </p:cNvPr>
          <p:cNvSpPr>
            <a:spLocks noGrp="1"/>
          </p:cNvSpPr>
          <p:nvPr>
            <p:ph type="ftr" sz="quarter" idx="11"/>
          </p:nvPr>
        </p:nvSpPr>
        <p:spPr>
          <a:xfrm>
            <a:off x="3028950" y="6356350"/>
            <a:ext cx="3086100" cy="365125"/>
          </a:xfrm>
        </p:spPr>
        <p:txBody>
          <a:bodyPr vert="horz" lIns="91440" tIns="45720" rIns="91440" bIns="45720" rtlCol="0" anchor="ctr">
            <a:normAutofit fontScale="92500" lnSpcReduction="20000"/>
          </a:bodyPr>
          <a:lstStyle/>
          <a:p>
            <a:pPr algn="l">
              <a:buNone/>
            </a:pPr>
            <a:r>
              <a:rPr lang="it-IT" sz="1200" i="0" u="none" strike="noStrike">
                <a:solidFill>
                  <a:srgbClr val="AD8C8F"/>
                </a:solidFill>
                <a:effectLst/>
                <a:latin typeface="+mj-lt"/>
              </a:rPr>
              <a:t>Pedestrian Intention Estimation on JAAD Dataset</a:t>
            </a:r>
          </a:p>
        </p:txBody>
      </p:sp>
      <p:sp>
        <p:nvSpPr>
          <p:cNvPr id="7" name="Segnaposto numero diapositiva 6">
            <a:extLst>
              <a:ext uri="{FF2B5EF4-FFF2-40B4-BE49-F238E27FC236}">
                <a16:creationId xmlns:a16="http://schemas.microsoft.com/office/drawing/2014/main" id="{1211CFCE-A212-EFA6-4219-AAE96BF854C5}"/>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eaLnBrk="1" hangingPunct="1">
              <a:spcAft>
                <a:spcPts val="600"/>
              </a:spcAft>
              <a:defRPr/>
            </a:pPr>
            <a:fld id="{762A9829-782D-E84D-9C3C-F8B9D6EBA4DD}" type="slidenum">
              <a:rPr lang="en-US" altLang="it-IT" sz="1200" smtClean="0">
                <a:solidFill>
                  <a:schemeClr val="tx1">
                    <a:tint val="75000"/>
                  </a:schemeClr>
                </a:solidFill>
                <a:latin typeface="+mn-lt"/>
                <a:ea typeface="+mn-ea"/>
              </a:rPr>
              <a:pPr eaLnBrk="1" hangingPunct="1">
                <a:spcAft>
                  <a:spcPts val="600"/>
                </a:spcAft>
                <a:defRPr/>
              </a:pPr>
              <a:t>10</a:t>
            </a:fld>
            <a:r>
              <a:rPr lang="en-US" altLang="it-IT" sz="1200">
                <a:solidFill>
                  <a:schemeClr val="tx1">
                    <a:tint val="75000"/>
                  </a:schemeClr>
                </a:solidFill>
                <a:latin typeface="+mn-lt"/>
                <a:ea typeface="+mn-ea"/>
              </a:rPr>
              <a:t>/17</a:t>
            </a:r>
          </a:p>
        </p:txBody>
      </p:sp>
      <p:sp>
        <p:nvSpPr>
          <p:cNvPr id="3" name="Segnaposto testo 2">
            <a:extLst>
              <a:ext uri="{FF2B5EF4-FFF2-40B4-BE49-F238E27FC236}">
                <a16:creationId xmlns:a16="http://schemas.microsoft.com/office/drawing/2014/main" id="{AAD021C0-C065-CE80-3143-BA9B8DEF1433}"/>
              </a:ext>
            </a:extLst>
          </p:cNvPr>
          <p:cNvSpPr>
            <a:spLocks noGrp="1"/>
          </p:cNvSpPr>
          <p:nvPr>
            <p:ph type="body" sz="half" idx="1"/>
          </p:nvPr>
        </p:nvSpPr>
        <p:spPr>
          <a:xfrm>
            <a:off x="691555" y="5249871"/>
            <a:ext cx="7760889" cy="864096"/>
          </a:xfrm>
        </p:spPr>
        <p:txBody>
          <a:bodyPr/>
          <a:lstStyle/>
          <a:p>
            <a:r>
              <a:rPr lang="it-IT" sz="1400" b="0" i="0" u="none" strike="noStrike">
                <a:solidFill>
                  <a:srgbClr val="333333"/>
                </a:solidFill>
                <a:effectLst/>
                <a:latin typeface="Poppins" panose="020B0604020202020204" pitchFamily="34" charset="0"/>
              </a:rPr>
              <a:t>346 short video clips (5-10 sec long) extracted from over 240 hours</a:t>
            </a:r>
          </a:p>
          <a:p>
            <a:r>
              <a:rPr lang="it-IT" sz="1400">
                <a:solidFill>
                  <a:srgbClr val="333333"/>
                </a:solidFill>
                <a:latin typeface="Poppins" panose="020B0604020202020204" pitchFamily="34" charset="0"/>
              </a:rPr>
              <a:t>Annotations including: bounding boxes, vehicle speed, pedestrian id, occlusion, intent for behavioral data.</a:t>
            </a:r>
            <a:endParaRPr lang="it-IT" sz="1400"/>
          </a:p>
        </p:txBody>
      </p:sp>
    </p:spTree>
    <p:extLst>
      <p:ext uri="{BB962C8B-B14F-4D97-AF65-F5344CB8AC3E}">
        <p14:creationId xmlns:p14="http://schemas.microsoft.com/office/powerpoint/2010/main" val="3495328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7FC51EC-3E39-F27C-8A87-940636C7B9C0}"/>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eaLnBrk="1" hangingPunct="1">
              <a:lnSpc>
                <a:spcPct val="90000"/>
              </a:lnSpc>
            </a:pPr>
            <a:r>
              <a:rPr lang="en-US" sz="2800">
                <a:solidFill>
                  <a:schemeClr val="bg1"/>
                </a:solidFill>
              </a:rPr>
              <a:t>Evaluation m</a:t>
            </a:r>
            <a:r>
              <a:rPr lang="en-US" sz="2800" kern="1200">
                <a:solidFill>
                  <a:schemeClr val="bg1"/>
                </a:solidFill>
                <a:latin typeface="+mj-lt"/>
                <a:ea typeface="+mj-ea"/>
                <a:cs typeface="+mj-cs"/>
              </a:rPr>
              <a:t>etrics</a:t>
            </a:r>
          </a:p>
        </p:txBody>
      </p:sp>
      <p:sp>
        <p:nvSpPr>
          <p:cNvPr id="5" name="Segnaposto data 4">
            <a:extLst>
              <a:ext uri="{FF2B5EF4-FFF2-40B4-BE49-F238E27FC236}">
                <a16:creationId xmlns:a16="http://schemas.microsoft.com/office/drawing/2014/main" id="{ADEF3818-1846-D473-7789-CF1AFDF83693}"/>
              </a:ext>
            </a:extLst>
          </p:cNvPr>
          <p:cNvSpPr>
            <a:spLocks noGrp="1"/>
          </p:cNvSpPr>
          <p:nvPr>
            <p:ph type="dt" sz="half" idx="10"/>
          </p:nvPr>
        </p:nvSpPr>
        <p:spPr>
          <a:xfrm>
            <a:off x="628650" y="6356350"/>
            <a:ext cx="2057400" cy="365125"/>
          </a:xfrm>
        </p:spPr>
        <p:txBody>
          <a:bodyPr vert="horz" lIns="91440" tIns="45720" rIns="91440" bIns="45720" rtlCol="0" anchor="ctr">
            <a:normAutofit/>
          </a:bodyPr>
          <a:lstStyle/>
          <a:p>
            <a:pPr algn="l" eaLnBrk="1" hangingPunct="1">
              <a:spcAft>
                <a:spcPts val="600"/>
              </a:spcAft>
              <a:defRPr/>
            </a:pPr>
            <a:fld id="{ECCDD29B-5564-8A49-9245-BCE2B87F399F}" type="datetime1">
              <a:rPr lang="en-US" altLang="it-IT" sz="1200">
                <a:solidFill>
                  <a:schemeClr val="tx1">
                    <a:tint val="75000"/>
                  </a:schemeClr>
                </a:solidFill>
                <a:latin typeface="+mn-lt"/>
                <a:ea typeface="+mn-ea"/>
              </a:rPr>
              <a:pPr algn="l" eaLnBrk="1" hangingPunct="1">
                <a:spcAft>
                  <a:spcPts val="600"/>
                </a:spcAft>
                <a:defRPr/>
              </a:pPr>
              <a:t>9/11/24</a:t>
            </a:fld>
            <a:endParaRPr lang="en-US" altLang="it-IT" sz="1200">
              <a:solidFill>
                <a:schemeClr val="tx1">
                  <a:tint val="75000"/>
                </a:schemeClr>
              </a:solidFill>
              <a:latin typeface="+mn-lt"/>
              <a:ea typeface="+mn-ea"/>
            </a:endParaRPr>
          </a:p>
        </p:txBody>
      </p:sp>
      <p:sp>
        <p:nvSpPr>
          <p:cNvPr id="6" name="Segnaposto piè di pagina 5">
            <a:extLst>
              <a:ext uri="{FF2B5EF4-FFF2-40B4-BE49-F238E27FC236}">
                <a16:creationId xmlns:a16="http://schemas.microsoft.com/office/drawing/2014/main" id="{EE6FF03C-BDD2-F920-7465-4F04778E0A0E}"/>
              </a:ext>
            </a:extLst>
          </p:cNvPr>
          <p:cNvSpPr>
            <a:spLocks noGrp="1"/>
          </p:cNvSpPr>
          <p:nvPr>
            <p:ph type="ftr" sz="quarter" idx="11"/>
          </p:nvPr>
        </p:nvSpPr>
        <p:spPr>
          <a:xfrm>
            <a:off x="3028950" y="6356350"/>
            <a:ext cx="3086100" cy="365125"/>
          </a:xfrm>
        </p:spPr>
        <p:txBody>
          <a:bodyPr vert="horz" lIns="91440" tIns="45720" rIns="91440" bIns="45720" rtlCol="0" anchor="ctr">
            <a:normAutofit fontScale="92500" lnSpcReduction="20000"/>
          </a:bodyPr>
          <a:lstStyle/>
          <a:p>
            <a:pPr algn="l">
              <a:buNone/>
            </a:pPr>
            <a:r>
              <a:rPr lang="it-IT" sz="1200" i="0" u="none" strike="noStrike">
                <a:solidFill>
                  <a:srgbClr val="AD8C8F"/>
                </a:solidFill>
                <a:effectLst/>
                <a:latin typeface="+mj-lt"/>
              </a:rPr>
              <a:t>Pedestrian Intention Estimation on JAAD Dataset</a:t>
            </a:r>
          </a:p>
        </p:txBody>
      </p:sp>
      <p:sp>
        <p:nvSpPr>
          <p:cNvPr id="7" name="Segnaposto numero diapositiva 6">
            <a:extLst>
              <a:ext uri="{FF2B5EF4-FFF2-40B4-BE49-F238E27FC236}">
                <a16:creationId xmlns:a16="http://schemas.microsoft.com/office/drawing/2014/main" id="{1211CFCE-A212-EFA6-4219-AAE96BF854C5}"/>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eaLnBrk="1" hangingPunct="1">
              <a:spcAft>
                <a:spcPts val="600"/>
              </a:spcAft>
              <a:defRPr/>
            </a:pPr>
            <a:fld id="{762A9829-782D-E84D-9C3C-F8B9D6EBA4DD}" type="slidenum">
              <a:rPr lang="en-US" altLang="it-IT" sz="1200" smtClean="0">
                <a:solidFill>
                  <a:schemeClr val="tx1">
                    <a:tint val="75000"/>
                  </a:schemeClr>
                </a:solidFill>
                <a:latin typeface="+mn-lt"/>
                <a:ea typeface="+mn-ea"/>
              </a:rPr>
              <a:pPr eaLnBrk="1" hangingPunct="1">
                <a:spcAft>
                  <a:spcPts val="600"/>
                </a:spcAft>
                <a:defRPr/>
              </a:pPr>
              <a:t>11</a:t>
            </a:fld>
            <a:r>
              <a:rPr lang="en-US" altLang="it-IT" sz="1200">
                <a:solidFill>
                  <a:schemeClr val="tx1">
                    <a:tint val="75000"/>
                  </a:schemeClr>
                </a:solidFill>
                <a:latin typeface="+mn-lt"/>
                <a:ea typeface="+mn-ea"/>
              </a:rPr>
              <a:t>/17</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F908E068-423E-B752-4F79-3996F40AE830}"/>
                  </a:ext>
                </a:extLst>
              </p:cNvPr>
              <p:cNvSpPr>
                <a:spLocks noGrp="1"/>
              </p:cNvSpPr>
              <p:nvPr>
                <p:ph sz="half" idx="2"/>
              </p:nvPr>
            </p:nvSpPr>
            <p:spPr>
              <a:xfrm>
                <a:off x="417399" y="1752600"/>
                <a:ext cx="8258289" cy="4114800"/>
              </a:xfrm>
            </p:spPr>
            <p:txBody>
              <a:bodyPr/>
              <a:lstStyle/>
              <a:p>
                <a:r>
                  <a:rPr lang="en-GB" sz="2000"/>
                  <a:t>Accuracy: the correct predictions over the whole predicted sample</a:t>
                </a:r>
              </a:p>
              <a:p>
                <a:pPr marL="0" indent="0">
                  <a:buNone/>
                </a:pPr>
                <a14:m>
                  <m:oMathPara xmlns:m="http://schemas.openxmlformats.org/officeDocument/2006/math">
                    <m:oMathParaPr>
                      <m:jc m:val="centerGroup"/>
                    </m:oMathParaPr>
                    <m:oMath xmlns:m="http://schemas.openxmlformats.org/officeDocument/2006/math">
                      <m:f>
                        <m:fPr>
                          <m:ctrlPr>
                            <a:rPr lang="en-GB" sz="2000" i="1">
                              <a:latin typeface="Cambria Math" panose="02040503050406030204" pitchFamily="18" charset="0"/>
                            </a:rPr>
                          </m:ctrlPr>
                        </m:fPr>
                        <m:num>
                          <m:r>
                            <m:rPr>
                              <m:sty m:val="p"/>
                            </m:rPr>
                            <a:rPr lang="it-IT" sz="2000" b="0" i="0">
                              <a:latin typeface="Cambria Math" panose="02040503050406030204" pitchFamily="18" charset="0"/>
                            </a:rPr>
                            <m:t>c</m:t>
                          </m:r>
                          <m:r>
                            <m:rPr>
                              <m:sty m:val="p"/>
                            </m:rPr>
                            <a:rPr lang="it-IT" sz="2000" b="0" i="0">
                              <a:latin typeface="Cambria Math" panose="02040503050406030204" pitchFamily="18" charset="0"/>
                            </a:rPr>
                            <m:t>orrect</m:t>
                          </m:r>
                          <m:r>
                            <a:rPr lang="it-IT" sz="2000" b="0" i="0">
                              <a:latin typeface="Cambria Math" panose="02040503050406030204" pitchFamily="18" charset="0"/>
                            </a:rPr>
                            <m:t> </m:t>
                          </m:r>
                          <m:r>
                            <m:rPr>
                              <m:sty m:val="p"/>
                            </m:rPr>
                            <a:rPr lang="it-IT" sz="2000" b="0" i="0">
                              <a:latin typeface="Cambria Math" panose="02040503050406030204" pitchFamily="18" charset="0"/>
                            </a:rPr>
                            <m:t>predictions</m:t>
                          </m:r>
                        </m:num>
                        <m:den>
                          <m:r>
                            <m:rPr>
                              <m:sty m:val="p"/>
                            </m:rPr>
                            <a:rPr lang="it-IT" sz="2000" b="0" i="0">
                              <a:latin typeface="Cambria Math" panose="02040503050406030204" pitchFamily="18" charset="0"/>
                            </a:rPr>
                            <m:t>total</m:t>
                          </m:r>
                          <m:r>
                            <a:rPr lang="it-IT" sz="2000" b="0" i="0">
                              <a:latin typeface="Cambria Math" panose="02040503050406030204" pitchFamily="18" charset="0"/>
                            </a:rPr>
                            <m:t> </m:t>
                          </m:r>
                          <m:r>
                            <m:rPr>
                              <m:sty m:val="p"/>
                            </m:rPr>
                            <a:rPr lang="it-IT" sz="2000" b="0" i="0">
                              <a:latin typeface="Cambria Math" panose="02040503050406030204" pitchFamily="18" charset="0"/>
                            </a:rPr>
                            <m:t>predictions</m:t>
                          </m:r>
                        </m:den>
                      </m:f>
                    </m:oMath>
                  </m:oMathPara>
                </a14:m>
                <a:endParaRPr lang="en-GB" sz="2000"/>
              </a:p>
              <a:p>
                <a:endParaRPr lang="en-GB" sz="2000"/>
              </a:p>
              <a:p>
                <a:r>
                  <a:rPr lang="en-GB" sz="2000"/>
                  <a:t>Precision: the ratio of the correct predictions over the whole correct samples</a:t>
                </a:r>
              </a:p>
              <a:p>
                <a:pPr marL="0" indent="0">
                  <a:buNone/>
                </a:pPr>
                <a14:m>
                  <m:oMathPara xmlns:m="http://schemas.openxmlformats.org/officeDocument/2006/math">
                    <m:oMathParaPr>
                      <m:jc m:val="centerGroup"/>
                    </m:oMathParaPr>
                    <m:oMath xmlns:m="http://schemas.openxmlformats.org/officeDocument/2006/math">
                      <m:f>
                        <m:fPr>
                          <m:ctrlPr>
                            <a:rPr lang="en-GB" sz="2000">
                              <a:latin typeface="Cambria Math" panose="02040503050406030204" pitchFamily="18" charset="0"/>
                            </a:rPr>
                          </m:ctrlPr>
                        </m:fPr>
                        <m:num>
                          <m:r>
                            <m:rPr>
                              <m:sty m:val="p"/>
                            </m:rPr>
                            <a:rPr lang="it-IT" sz="2000" b="0" i="0">
                              <a:latin typeface="Cambria Math" panose="02040503050406030204" pitchFamily="18" charset="0"/>
                            </a:rPr>
                            <m:t>TP</m:t>
                          </m:r>
                        </m:num>
                        <m:den>
                          <m:r>
                            <m:rPr>
                              <m:sty m:val="p"/>
                            </m:rPr>
                            <a:rPr lang="it-IT" sz="2000" b="0" i="0">
                              <a:latin typeface="Cambria Math" panose="02040503050406030204" pitchFamily="18" charset="0"/>
                            </a:rPr>
                            <m:t>TP</m:t>
                          </m:r>
                          <m:r>
                            <a:rPr lang="it-IT" sz="2000" b="0" i="0">
                              <a:latin typeface="Cambria Math" panose="02040503050406030204" pitchFamily="18" charset="0"/>
                            </a:rPr>
                            <m:t>+</m:t>
                          </m:r>
                          <m:r>
                            <m:rPr>
                              <m:sty m:val="p"/>
                            </m:rPr>
                            <a:rPr lang="it-IT" sz="2000" b="0" i="0">
                              <a:latin typeface="Cambria Math" panose="02040503050406030204" pitchFamily="18" charset="0"/>
                            </a:rPr>
                            <m:t>FP</m:t>
                          </m:r>
                          <m:r>
                            <a:rPr lang="it-IT" sz="2000" b="0" i="0">
                              <a:latin typeface="Cambria Math" panose="02040503050406030204" pitchFamily="18" charset="0"/>
                            </a:rPr>
                            <m:t> </m:t>
                          </m:r>
                        </m:den>
                      </m:f>
                    </m:oMath>
                  </m:oMathPara>
                </a14:m>
                <a:endParaRPr lang="en-GB" sz="2000"/>
              </a:p>
              <a:p>
                <a:r>
                  <a:rPr lang="en-GB" sz="2000"/>
                  <a:t>Recall: the ratio of correct predictions for a class to the total number of cases in which it occurs</a:t>
                </a:r>
              </a:p>
              <a:p>
                <a:pPr marL="0" indent="0">
                  <a:buNone/>
                </a:pPr>
                <a14:m>
                  <m:oMathPara xmlns:m="http://schemas.openxmlformats.org/officeDocument/2006/math">
                    <m:oMathParaPr>
                      <m:jc m:val="centerGroup"/>
                    </m:oMathParaPr>
                    <m:oMath xmlns:m="http://schemas.openxmlformats.org/officeDocument/2006/math">
                      <m:f>
                        <m:fPr>
                          <m:ctrlPr>
                            <a:rPr lang="en-GB" sz="2000" i="1">
                              <a:latin typeface="Cambria Math" panose="02040503050406030204" pitchFamily="18" charset="0"/>
                            </a:rPr>
                          </m:ctrlPr>
                        </m:fPr>
                        <m:num>
                          <m:r>
                            <m:rPr>
                              <m:sty m:val="p"/>
                            </m:rPr>
                            <a:rPr lang="it-IT" sz="2000" b="0" i="0">
                              <a:latin typeface="Cambria Math" panose="02040503050406030204" pitchFamily="18" charset="0"/>
                            </a:rPr>
                            <m:t>TP</m:t>
                          </m:r>
                        </m:num>
                        <m:den>
                          <m:r>
                            <m:rPr>
                              <m:sty m:val="p"/>
                            </m:rPr>
                            <a:rPr lang="it-IT" sz="2000" b="0" i="0">
                              <a:latin typeface="Cambria Math" panose="02040503050406030204" pitchFamily="18" charset="0"/>
                            </a:rPr>
                            <m:t>TP</m:t>
                          </m:r>
                          <m:r>
                            <a:rPr lang="it-IT" sz="2000" b="0" i="0">
                              <a:latin typeface="Cambria Math" panose="02040503050406030204" pitchFamily="18" charset="0"/>
                            </a:rPr>
                            <m:t>+</m:t>
                          </m:r>
                          <m:r>
                            <m:rPr>
                              <m:sty m:val="p"/>
                            </m:rPr>
                            <a:rPr lang="it-IT" sz="2000" b="0" i="0">
                              <a:latin typeface="Cambria Math" panose="02040503050406030204" pitchFamily="18" charset="0"/>
                            </a:rPr>
                            <m:t>FN</m:t>
                          </m:r>
                          <m:r>
                            <a:rPr lang="it-IT" sz="2000" b="0" i="0">
                              <a:latin typeface="Cambria Math" panose="02040503050406030204" pitchFamily="18" charset="0"/>
                            </a:rPr>
                            <m:t> </m:t>
                          </m:r>
                        </m:den>
                      </m:f>
                    </m:oMath>
                  </m:oMathPara>
                </a14:m>
                <a:endParaRPr lang="en-GB" sz="2000"/>
              </a:p>
            </p:txBody>
          </p:sp>
        </mc:Choice>
        <mc:Fallback>
          <p:sp>
            <p:nvSpPr>
              <p:cNvPr id="3" name="Segnaposto contenuto 2">
                <a:extLst>
                  <a:ext uri="{FF2B5EF4-FFF2-40B4-BE49-F238E27FC236}">
                    <a16:creationId xmlns:a16="http://schemas.microsoft.com/office/drawing/2014/main" id="{F908E068-423E-B752-4F79-3996F40AE830}"/>
                  </a:ext>
                </a:extLst>
              </p:cNvPr>
              <p:cNvSpPr>
                <a:spLocks noGrp="1" noRot="1" noChangeAspect="1" noMove="1" noResize="1" noEditPoints="1" noAdjustHandles="1" noChangeArrowheads="1" noChangeShapeType="1" noTextEdit="1"/>
              </p:cNvSpPr>
              <p:nvPr>
                <p:ph sz="half" idx="2"/>
              </p:nvPr>
            </p:nvSpPr>
            <p:spPr>
              <a:xfrm>
                <a:off x="417399" y="1752600"/>
                <a:ext cx="8258289" cy="4114800"/>
              </a:xfrm>
              <a:blipFill>
                <a:blip r:embed="rId2"/>
                <a:stretch>
                  <a:fillRect l="-613" t="-923"/>
                </a:stretch>
              </a:blipFill>
            </p:spPr>
            <p:txBody>
              <a:bodyPr/>
              <a:lstStyle/>
              <a:p>
                <a:r>
                  <a:rPr lang="en-GB">
                    <a:noFill/>
                  </a:rPr>
                  <a:t> </a:t>
                </a:r>
              </a:p>
            </p:txBody>
          </p:sp>
        </mc:Fallback>
      </mc:AlternateContent>
    </p:spTree>
    <p:extLst>
      <p:ext uri="{BB962C8B-B14F-4D97-AF65-F5344CB8AC3E}">
        <p14:creationId xmlns:p14="http://schemas.microsoft.com/office/powerpoint/2010/main" val="4150573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7FC51EC-3E39-F27C-8A87-940636C7B9C0}"/>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eaLnBrk="1" hangingPunct="1">
              <a:lnSpc>
                <a:spcPct val="90000"/>
              </a:lnSpc>
            </a:pPr>
            <a:r>
              <a:rPr lang="en-US" sz="2800">
                <a:solidFill>
                  <a:schemeClr val="bg1"/>
                </a:solidFill>
              </a:rPr>
              <a:t>Evaluation m</a:t>
            </a:r>
            <a:r>
              <a:rPr lang="en-US" sz="2800" kern="1200">
                <a:solidFill>
                  <a:schemeClr val="bg1"/>
                </a:solidFill>
                <a:latin typeface="+mj-lt"/>
                <a:ea typeface="+mj-ea"/>
                <a:cs typeface="+mj-cs"/>
              </a:rPr>
              <a:t>etrics</a:t>
            </a:r>
          </a:p>
        </p:txBody>
      </p:sp>
      <p:sp>
        <p:nvSpPr>
          <p:cNvPr id="5" name="Segnaposto data 4">
            <a:extLst>
              <a:ext uri="{FF2B5EF4-FFF2-40B4-BE49-F238E27FC236}">
                <a16:creationId xmlns:a16="http://schemas.microsoft.com/office/drawing/2014/main" id="{ADEF3818-1846-D473-7789-CF1AFDF83693}"/>
              </a:ext>
            </a:extLst>
          </p:cNvPr>
          <p:cNvSpPr>
            <a:spLocks noGrp="1"/>
          </p:cNvSpPr>
          <p:nvPr>
            <p:ph type="dt" sz="half" idx="10"/>
          </p:nvPr>
        </p:nvSpPr>
        <p:spPr>
          <a:xfrm>
            <a:off x="628650" y="6356350"/>
            <a:ext cx="2057400" cy="365125"/>
          </a:xfrm>
        </p:spPr>
        <p:txBody>
          <a:bodyPr vert="horz" lIns="91440" tIns="45720" rIns="91440" bIns="45720" rtlCol="0" anchor="ctr">
            <a:normAutofit/>
          </a:bodyPr>
          <a:lstStyle/>
          <a:p>
            <a:pPr algn="l" eaLnBrk="1" hangingPunct="1">
              <a:spcAft>
                <a:spcPts val="600"/>
              </a:spcAft>
              <a:defRPr/>
            </a:pPr>
            <a:fld id="{ECCDD29B-5564-8A49-9245-BCE2B87F399F}" type="datetime1">
              <a:rPr lang="en-US" altLang="it-IT" sz="1200">
                <a:solidFill>
                  <a:schemeClr val="tx1">
                    <a:tint val="75000"/>
                  </a:schemeClr>
                </a:solidFill>
                <a:latin typeface="+mn-lt"/>
                <a:ea typeface="+mn-ea"/>
              </a:rPr>
              <a:pPr algn="l" eaLnBrk="1" hangingPunct="1">
                <a:spcAft>
                  <a:spcPts val="600"/>
                </a:spcAft>
                <a:defRPr/>
              </a:pPr>
              <a:t>9/11/24</a:t>
            </a:fld>
            <a:endParaRPr lang="en-US" altLang="it-IT" sz="1200">
              <a:solidFill>
                <a:schemeClr val="tx1">
                  <a:tint val="75000"/>
                </a:schemeClr>
              </a:solidFill>
              <a:latin typeface="+mn-lt"/>
              <a:ea typeface="+mn-ea"/>
            </a:endParaRPr>
          </a:p>
        </p:txBody>
      </p:sp>
      <p:sp>
        <p:nvSpPr>
          <p:cNvPr id="6" name="Segnaposto piè di pagina 5">
            <a:extLst>
              <a:ext uri="{FF2B5EF4-FFF2-40B4-BE49-F238E27FC236}">
                <a16:creationId xmlns:a16="http://schemas.microsoft.com/office/drawing/2014/main" id="{EE6FF03C-BDD2-F920-7465-4F04778E0A0E}"/>
              </a:ext>
            </a:extLst>
          </p:cNvPr>
          <p:cNvSpPr>
            <a:spLocks noGrp="1"/>
          </p:cNvSpPr>
          <p:nvPr>
            <p:ph type="ftr" sz="quarter" idx="11"/>
          </p:nvPr>
        </p:nvSpPr>
        <p:spPr>
          <a:xfrm>
            <a:off x="3028950" y="6356350"/>
            <a:ext cx="3086100" cy="365125"/>
          </a:xfrm>
        </p:spPr>
        <p:txBody>
          <a:bodyPr vert="horz" lIns="91440" tIns="45720" rIns="91440" bIns="45720" rtlCol="0" anchor="ctr">
            <a:normAutofit fontScale="92500" lnSpcReduction="20000"/>
          </a:bodyPr>
          <a:lstStyle/>
          <a:p>
            <a:pPr algn="l">
              <a:buNone/>
            </a:pPr>
            <a:r>
              <a:rPr lang="it-IT" sz="1200" i="0" u="none" strike="noStrike">
                <a:solidFill>
                  <a:srgbClr val="AD8C8F"/>
                </a:solidFill>
                <a:effectLst/>
                <a:latin typeface="+mj-lt"/>
              </a:rPr>
              <a:t>Pedestrian Intention Estimation on JAAD Dataset</a:t>
            </a:r>
          </a:p>
        </p:txBody>
      </p:sp>
      <p:sp>
        <p:nvSpPr>
          <p:cNvPr id="7" name="Segnaposto numero diapositiva 6">
            <a:extLst>
              <a:ext uri="{FF2B5EF4-FFF2-40B4-BE49-F238E27FC236}">
                <a16:creationId xmlns:a16="http://schemas.microsoft.com/office/drawing/2014/main" id="{1211CFCE-A212-EFA6-4219-AAE96BF854C5}"/>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eaLnBrk="1" hangingPunct="1">
              <a:spcAft>
                <a:spcPts val="600"/>
              </a:spcAft>
              <a:defRPr/>
            </a:pPr>
            <a:fld id="{762A9829-782D-E84D-9C3C-F8B9D6EBA4DD}" type="slidenum">
              <a:rPr lang="en-US" altLang="it-IT" sz="1200" smtClean="0">
                <a:solidFill>
                  <a:schemeClr val="tx1">
                    <a:tint val="75000"/>
                  </a:schemeClr>
                </a:solidFill>
                <a:latin typeface="+mn-lt"/>
                <a:ea typeface="+mn-ea"/>
              </a:rPr>
              <a:pPr eaLnBrk="1" hangingPunct="1">
                <a:spcAft>
                  <a:spcPts val="600"/>
                </a:spcAft>
                <a:defRPr/>
              </a:pPr>
              <a:t>12</a:t>
            </a:fld>
            <a:r>
              <a:rPr lang="en-US" altLang="it-IT" sz="1200">
                <a:solidFill>
                  <a:schemeClr val="tx1">
                    <a:tint val="75000"/>
                  </a:schemeClr>
                </a:solidFill>
                <a:latin typeface="+mn-lt"/>
                <a:ea typeface="+mn-ea"/>
              </a:rPr>
              <a:t>/17</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F908E068-423E-B752-4F79-3996F40AE830}"/>
                  </a:ext>
                </a:extLst>
              </p:cNvPr>
              <p:cNvSpPr>
                <a:spLocks noGrp="1"/>
              </p:cNvSpPr>
              <p:nvPr>
                <p:ph sz="half" idx="2"/>
              </p:nvPr>
            </p:nvSpPr>
            <p:spPr>
              <a:xfrm>
                <a:off x="417399" y="1752600"/>
                <a:ext cx="8258289" cy="4114800"/>
              </a:xfrm>
            </p:spPr>
            <p:txBody>
              <a:bodyPr/>
              <a:lstStyle/>
              <a:p>
                <a:r>
                  <a:rPr lang="en-GB" sz="2000"/>
                  <a:t>F1-score: the Harmonic mean between Precision and Recall</a:t>
                </a:r>
              </a:p>
              <a:p>
                <a:pPr marL="0" indent="0">
                  <a:buNone/>
                </a:pPr>
                <a14:m>
                  <m:oMathPara xmlns:m="http://schemas.openxmlformats.org/officeDocument/2006/math">
                    <m:oMathParaPr>
                      <m:jc m:val="centerGroup"/>
                    </m:oMathParaPr>
                    <m:oMath xmlns:m="http://schemas.openxmlformats.org/officeDocument/2006/math">
                      <m:r>
                        <a:rPr lang="it-IT" sz="2000" b="0" i="1">
                          <a:latin typeface="Cambria Math" panose="02040503050406030204" pitchFamily="18" charset="0"/>
                        </a:rPr>
                        <m:t>2</m:t>
                      </m:r>
                      <m:r>
                        <a:rPr lang="it-IT" sz="2000" b="0" i="1">
                          <a:latin typeface="Cambria Math" panose="02040503050406030204" pitchFamily="18" charset="0"/>
                          <a:ea typeface="Cambria Math" panose="02040503050406030204" pitchFamily="18" charset="0"/>
                        </a:rPr>
                        <m:t>∙</m:t>
                      </m:r>
                      <m:f>
                        <m:fPr>
                          <m:ctrlPr>
                            <a:rPr lang="en-GB" sz="2000" i="1">
                              <a:latin typeface="Cambria Math" panose="02040503050406030204" pitchFamily="18" charset="0"/>
                            </a:rPr>
                          </m:ctrlPr>
                        </m:fPr>
                        <m:num>
                          <m:r>
                            <a:rPr lang="it-IT" sz="2000" b="0" i="1">
                              <a:latin typeface="Cambria Math" panose="02040503050406030204" pitchFamily="18" charset="0"/>
                            </a:rPr>
                            <m:t>𝑃𝑟𝑒𝑐𝑖𝑠𝑖𝑜𝑛</m:t>
                          </m:r>
                          <m:r>
                            <a:rPr lang="it-IT" sz="2000" i="1">
                              <a:latin typeface="Cambria Math" panose="02040503050406030204" pitchFamily="18" charset="0"/>
                              <a:ea typeface="Cambria Math" panose="02040503050406030204" pitchFamily="18" charset="0"/>
                            </a:rPr>
                            <m:t>∙</m:t>
                          </m:r>
                          <m:r>
                            <a:rPr lang="it-IT" sz="2000" b="0" i="1">
                              <a:latin typeface="Cambria Math" panose="02040503050406030204" pitchFamily="18" charset="0"/>
                              <a:ea typeface="Cambria Math" panose="02040503050406030204" pitchFamily="18" charset="0"/>
                            </a:rPr>
                            <m:t>𝑅𝑒𝑐𝑎𝑙𝑙</m:t>
                          </m:r>
                        </m:num>
                        <m:den>
                          <m:r>
                            <a:rPr lang="it-IT" sz="2000" b="0" i="1">
                              <a:latin typeface="Cambria Math" panose="02040503050406030204" pitchFamily="18" charset="0"/>
                            </a:rPr>
                            <m:t>𝑃𝑟𝑒𝑐𝑖𝑠𝑖𝑜𝑛</m:t>
                          </m:r>
                          <m:r>
                            <a:rPr lang="it-IT" sz="2000" b="0" i="1">
                              <a:latin typeface="Cambria Math" panose="02040503050406030204" pitchFamily="18" charset="0"/>
                            </a:rPr>
                            <m:t>+</m:t>
                          </m:r>
                          <m:r>
                            <a:rPr lang="it-IT" sz="2000" b="0" i="1">
                              <a:latin typeface="Cambria Math" panose="02040503050406030204" pitchFamily="18" charset="0"/>
                            </a:rPr>
                            <m:t>𝑅𝑒𝑐𝑎𝑙𝑙</m:t>
                          </m:r>
                          <m:r>
                            <a:rPr lang="it-IT" sz="2000" b="0" i="1">
                              <a:latin typeface="Cambria Math" panose="02040503050406030204" pitchFamily="18" charset="0"/>
                            </a:rPr>
                            <m:t> </m:t>
                          </m:r>
                        </m:den>
                      </m:f>
                    </m:oMath>
                  </m:oMathPara>
                </a14:m>
                <a:endParaRPr lang="en-GB" sz="2000"/>
              </a:p>
              <a:p>
                <a:pPr marL="0" indent="0">
                  <a:buNone/>
                </a:pPr>
                <a:endParaRPr lang="en-GB" sz="2000"/>
              </a:p>
              <a:p>
                <a:r>
                  <a:rPr lang="en-GB" sz="2000"/>
                  <a:t>Loss: Binary cross entropy</a:t>
                </a:r>
              </a:p>
              <a:p>
                <a:pPr marL="0" indent="0">
                  <a:buNone/>
                </a:pPr>
                <a14:m>
                  <m:oMathPara xmlns:m="http://schemas.openxmlformats.org/officeDocument/2006/math">
                    <m:oMathParaPr>
                      <m:jc m:val="centerGroup"/>
                    </m:oMathParaPr>
                    <m:oMath xmlns:m="http://schemas.openxmlformats.org/officeDocument/2006/math">
                      <m:sSub>
                        <m:sSubPr>
                          <m:ctrlPr>
                            <a:rPr lang="en-GB" sz="2000" i="1">
                              <a:latin typeface="Cambria Math" panose="02040503050406030204" pitchFamily="18" charset="0"/>
                            </a:rPr>
                          </m:ctrlPr>
                        </m:sSubPr>
                        <m:e>
                          <m:r>
                            <a:rPr lang="it-IT" sz="2000" b="0" i="1">
                              <a:latin typeface="Cambria Math" panose="02040503050406030204" pitchFamily="18" charset="0"/>
                            </a:rPr>
                            <m:t>𝐿</m:t>
                          </m:r>
                        </m:e>
                        <m:sub>
                          <m:r>
                            <a:rPr lang="it-IT" sz="2000" b="0" i="1">
                              <a:latin typeface="Cambria Math" panose="02040503050406030204" pitchFamily="18" charset="0"/>
                            </a:rPr>
                            <m:t>𝐵𝐶𝐸</m:t>
                          </m:r>
                        </m:sub>
                      </m:sSub>
                      <m:r>
                        <a:rPr lang="it-IT" sz="2000" b="0" i="1">
                          <a:latin typeface="Cambria Math" panose="02040503050406030204" pitchFamily="18" charset="0"/>
                        </a:rPr>
                        <m:t>=−</m:t>
                      </m:r>
                      <m:f>
                        <m:fPr>
                          <m:ctrlPr>
                            <a:rPr lang="it-IT" sz="2000" b="0" i="1">
                              <a:latin typeface="Cambria Math" panose="02040503050406030204" pitchFamily="18" charset="0"/>
                            </a:rPr>
                          </m:ctrlPr>
                        </m:fPr>
                        <m:num>
                          <m:r>
                            <a:rPr lang="it-IT" sz="2000" b="0" i="1">
                              <a:latin typeface="Cambria Math" panose="02040503050406030204" pitchFamily="18" charset="0"/>
                            </a:rPr>
                            <m:t>1</m:t>
                          </m:r>
                        </m:num>
                        <m:den>
                          <m:r>
                            <a:rPr lang="it-IT" sz="2000" b="0" i="1">
                              <a:latin typeface="Cambria Math" panose="02040503050406030204" pitchFamily="18" charset="0"/>
                            </a:rPr>
                            <m:t>𝑛</m:t>
                          </m:r>
                        </m:den>
                      </m:f>
                      <m:nary>
                        <m:naryPr>
                          <m:chr m:val="∑"/>
                          <m:ctrlPr>
                            <a:rPr lang="it-IT" sz="2000" b="0" i="1">
                              <a:latin typeface="Cambria Math" panose="02040503050406030204" pitchFamily="18" charset="0"/>
                            </a:rPr>
                          </m:ctrlPr>
                        </m:naryPr>
                        <m:sub>
                          <m:r>
                            <m:rPr>
                              <m:brk m:alnAt="23"/>
                            </m:rPr>
                            <a:rPr lang="it-IT" sz="2000" b="0" i="1">
                              <a:latin typeface="Cambria Math" panose="02040503050406030204" pitchFamily="18" charset="0"/>
                            </a:rPr>
                            <m:t>𝑖</m:t>
                          </m:r>
                          <m:r>
                            <a:rPr lang="it-IT" sz="2000" b="0" i="1">
                              <a:latin typeface="Cambria Math" panose="02040503050406030204" pitchFamily="18" charset="0"/>
                            </a:rPr>
                            <m:t>=1</m:t>
                          </m:r>
                        </m:sub>
                        <m:sup>
                          <m:r>
                            <a:rPr lang="it-IT" sz="2000" b="0" i="1">
                              <a:latin typeface="Cambria Math" panose="02040503050406030204" pitchFamily="18" charset="0"/>
                            </a:rPr>
                            <m:t>𝑛</m:t>
                          </m:r>
                        </m:sup>
                        <m:e>
                          <m:r>
                            <a:rPr lang="it-IT" sz="2000" b="0" i="1">
                              <a:latin typeface="Cambria Math" panose="02040503050406030204" pitchFamily="18" charset="0"/>
                            </a:rPr>
                            <m:t>(</m:t>
                          </m:r>
                          <m:sSub>
                            <m:sSubPr>
                              <m:ctrlPr>
                                <a:rPr lang="it-IT" sz="2000" b="0" i="1">
                                  <a:latin typeface="Cambria Math" panose="02040503050406030204" pitchFamily="18" charset="0"/>
                                </a:rPr>
                              </m:ctrlPr>
                            </m:sSubPr>
                            <m:e>
                              <m:r>
                                <a:rPr lang="it-IT" sz="2000" b="0" i="1">
                                  <a:latin typeface="Cambria Math" panose="02040503050406030204" pitchFamily="18" charset="0"/>
                                </a:rPr>
                                <m:t>𝑌</m:t>
                              </m:r>
                            </m:e>
                            <m:sub>
                              <m:r>
                                <a:rPr lang="it-IT" sz="2000" b="0" i="1">
                                  <a:latin typeface="Cambria Math" panose="02040503050406030204" pitchFamily="18" charset="0"/>
                                </a:rPr>
                                <m:t>𝑖</m:t>
                              </m:r>
                            </m:sub>
                          </m:sSub>
                          <m:r>
                            <a:rPr lang="it-IT" sz="2000" b="0" i="1">
                              <a:latin typeface="Cambria Math" panose="02040503050406030204" pitchFamily="18" charset="0"/>
                              <a:ea typeface="Cambria Math" panose="02040503050406030204" pitchFamily="18" charset="0"/>
                            </a:rPr>
                            <m:t>∙</m:t>
                          </m:r>
                          <m:r>
                            <a:rPr lang="it-IT" sz="2000" b="0" i="1">
                              <a:latin typeface="Cambria Math" panose="02040503050406030204" pitchFamily="18" charset="0"/>
                              <a:ea typeface="Cambria Math" panose="02040503050406030204" pitchFamily="18" charset="0"/>
                            </a:rPr>
                            <m:t>𝑙𝑜𝑔</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𝑌</m:t>
                                  </m:r>
                                </m:e>
                              </m:acc>
                            </m:e>
                            <m:sub>
                              <m:r>
                                <a:rPr lang="it-IT" sz="2000" i="1">
                                  <a:latin typeface="Cambria Math" panose="02040503050406030204" pitchFamily="18" charset="0"/>
                                </a:rPr>
                                <m:t>𝑖</m:t>
                              </m:r>
                            </m:sub>
                          </m:sSub>
                          <m:r>
                            <a:rPr lang="it-IT" sz="2000" b="0" i="1">
                              <a:latin typeface="Cambria Math" panose="02040503050406030204" pitchFamily="18" charset="0"/>
                            </a:rPr>
                            <m:t>+(1−</m:t>
                          </m:r>
                          <m:sSub>
                            <m:sSubPr>
                              <m:ctrlPr>
                                <a:rPr lang="it-IT" sz="2000" i="1">
                                  <a:latin typeface="Cambria Math" panose="02040503050406030204" pitchFamily="18" charset="0"/>
                                </a:rPr>
                              </m:ctrlPr>
                            </m:sSubPr>
                            <m:e>
                              <m:r>
                                <a:rPr lang="it-IT" sz="2000" i="1">
                                  <a:latin typeface="Cambria Math" panose="02040503050406030204" pitchFamily="18" charset="0"/>
                                </a:rPr>
                                <m:t>𝑌</m:t>
                              </m:r>
                            </m:e>
                            <m:sub>
                              <m:r>
                                <a:rPr lang="it-IT" sz="2000" i="1">
                                  <a:latin typeface="Cambria Math" panose="02040503050406030204" pitchFamily="18" charset="0"/>
                                </a:rPr>
                                <m:t>𝑖</m:t>
                              </m:r>
                            </m:sub>
                          </m:sSub>
                          <m:r>
                            <a:rPr lang="it-IT" sz="2000" b="0" i="1">
                              <a:latin typeface="Cambria Math" panose="02040503050406030204" pitchFamily="18" charset="0"/>
                            </a:rPr>
                            <m:t>)</m:t>
                          </m:r>
                          <m:r>
                            <a:rPr lang="it-IT" sz="2000" i="1">
                              <a:latin typeface="Cambria Math" panose="02040503050406030204" pitchFamily="18" charset="0"/>
                              <a:ea typeface="Cambria Math" panose="02040503050406030204" pitchFamily="18" charset="0"/>
                            </a:rPr>
                            <m:t>∙</m:t>
                          </m:r>
                          <m:r>
                            <a:rPr lang="it-IT" sz="2000" i="1">
                              <a:latin typeface="Cambria Math" panose="02040503050406030204" pitchFamily="18" charset="0"/>
                              <a:ea typeface="Cambria Math" panose="02040503050406030204" pitchFamily="18" charset="0"/>
                            </a:rPr>
                            <m:t>𝑙𝑜𝑔</m:t>
                          </m:r>
                          <m:sSub>
                            <m:sSubPr>
                              <m:ctrlPr>
                                <a:rPr lang="it-IT" sz="2000" i="1">
                                  <a:latin typeface="Cambria Math" panose="02040503050406030204" pitchFamily="18" charset="0"/>
                                </a:rPr>
                              </m:ctrlPr>
                            </m:sSubPr>
                            <m:e>
                              <m:r>
                                <a:rPr lang="it-IT" sz="2000" b="0" i="1">
                                  <a:latin typeface="Cambria Math" panose="02040503050406030204" pitchFamily="18" charset="0"/>
                                </a:rPr>
                                <m:t>(1−</m:t>
                              </m:r>
                              <m:acc>
                                <m:accPr>
                                  <m:chr m:val="̂"/>
                                  <m:ctrlPr>
                                    <a:rPr lang="it-IT" sz="2000" i="1">
                                      <a:latin typeface="Cambria Math" panose="02040503050406030204" pitchFamily="18" charset="0"/>
                                    </a:rPr>
                                  </m:ctrlPr>
                                </m:accPr>
                                <m:e>
                                  <m:r>
                                    <a:rPr lang="it-IT" sz="2000" i="1">
                                      <a:latin typeface="Cambria Math" panose="02040503050406030204" pitchFamily="18" charset="0"/>
                                    </a:rPr>
                                    <m:t>𝑌</m:t>
                                  </m:r>
                                </m:e>
                              </m:acc>
                            </m:e>
                            <m:sub>
                              <m:r>
                                <a:rPr lang="it-IT" sz="2000" i="1">
                                  <a:latin typeface="Cambria Math" panose="02040503050406030204" pitchFamily="18" charset="0"/>
                                </a:rPr>
                                <m:t>𝑖</m:t>
                              </m:r>
                            </m:sub>
                          </m:sSub>
                          <m:r>
                            <a:rPr lang="it-IT" sz="2000" b="0" i="1">
                              <a:latin typeface="Cambria Math" panose="02040503050406030204" pitchFamily="18" charset="0"/>
                            </a:rPr>
                            <m:t>))</m:t>
                          </m:r>
                        </m:e>
                      </m:nary>
                    </m:oMath>
                  </m:oMathPara>
                </a14:m>
                <a:endParaRPr lang="en-GB" sz="2000"/>
              </a:p>
            </p:txBody>
          </p:sp>
        </mc:Choice>
        <mc:Fallback>
          <p:sp>
            <p:nvSpPr>
              <p:cNvPr id="3" name="Segnaposto contenuto 2">
                <a:extLst>
                  <a:ext uri="{FF2B5EF4-FFF2-40B4-BE49-F238E27FC236}">
                    <a16:creationId xmlns:a16="http://schemas.microsoft.com/office/drawing/2014/main" id="{F908E068-423E-B752-4F79-3996F40AE830}"/>
                  </a:ext>
                </a:extLst>
              </p:cNvPr>
              <p:cNvSpPr>
                <a:spLocks noGrp="1" noRot="1" noChangeAspect="1" noMove="1" noResize="1" noEditPoints="1" noAdjustHandles="1" noChangeArrowheads="1" noChangeShapeType="1" noTextEdit="1"/>
              </p:cNvSpPr>
              <p:nvPr>
                <p:ph sz="half" idx="2"/>
              </p:nvPr>
            </p:nvSpPr>
            <p:spPr>
              <a:xfrm>
                <a:off x="417399" y="1752600"/>
                <a:ext cx="8258289" cy="4114800"/>
              </a:xfrm>
              <a:blipFill>
                <a:blip r:embed="rId2"/>
                <a:stretch>
                  <a:fillRect l="-613" t="-923"/>
                </a:stretch>
              </a:blipFill>
            </p:spPr>
            <p:txBody>
              <a:bodyPr/>
              <a:lstStyle/>
              <a:p>
                <a:r>
                  <a:rPr lang="en-GB">
                    <a:noFill/>
                  </a:rPr>
                  <a:t> </a:t>
                </a:r>
              </a:p>
            </p:txBody>
          </p:sp>
        </mc:Fallback>
      </mc:AlternateContent>
    </p:spTree>
    <p:extLst>
      <p:ext uri="{BB962C8B-B14F-4D97-AF65-F5344CB8AC3E}">
        <p14:creationId xmlns:p14="http://schemas.microsoft.com/office/powerpoint/2010/main" val="4078980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7FC51EC-3E39-F27C-8A87-940636C7B9C0}"/>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eaLnBrk="1" hangingPunct="1">
              <a:lnSpc>
                <a:spcPct val="90000"/>
              </a:lnSpc>
            </a:pPr>
            <a:r>
              <a:rPr lang="en-US" sz="2800" kern="1200">
                <a:solidFill>
                  <a:schemeClr val="bg1"/>
                </a:solidFill>
                <a:latin typeface="+mj-lt"/>
                <a:ea typeface="+mj-ea"/>
                <a:cs typeface="+mj-cs"/>
              </a:rPr>
              <a:t>Implementation details</a:t>
            </a:r>
          </a:p>
        </p:txBody>
      </p:sp>
      <p:sp>
        <p:nvSpPr>
          <p:cNvPr id="5" name="Segnaposto data 4">
            <a:extLst>
              <a:ext uri="{FF2B5EF4-FFF2-40B4-BE49-F238E27FC236}">
                <a16:creationId xmlns:a16="http://schemas.microsoft.com/office/drawing/2014/main" id="{ADEF3818-1846-D473-7789-CF1AFDF83693}"/>
              </a:ext>
            </a:extLst>
          </p:cNvPr>
          <p:cNvSpPr>
            <a:spLocks noGrp="1"/>
          </p:cNvSpPr>
          <p:nvPr>
            <p:ph type="dt" sz="half" idx="10"/>
          </p:nvPr>
        </p:nvSpPr>
        <p:spPr>
          <a:xfrm>
            <a:off x="628650" y="6356350"/>
            <a:ext cx="2057400" cy="365125"/>
          </a:xfrm>
        </p:spPr>
        <p:txBody>
          <a:bodyPr vert="horz" lIns="91440" tIns="45720" rIns="91440" bIns="45720" rtlCol="0" anchor="ctr">
            <a:normAutofit/>
          </a:bodyPr>
          <a:lstStyle/>
          <a:p>
            <a:pPr algn="l" eaLnBrk="1" hangingPunct="1">
              <a:spcAft>
                <a:spcPts val="600"/>
              </a:spcAft>
              <a:defRPr/>
            </a:pPr>
            <a:fld id="{ECCDD29B-5564-8A49-9245-BCE2B87F399F}" type="datetime1">
              <a:rPr lang="en-US" altLang="it-IT" sz="1200">
                <a:solidFill>
                  <a:schemeClr val="tx1">
                    <a:tint val="75000"/>
                  </a:schemeClr>
                </a:solidFill>
                <a:latin typeface="+mn-lt"/>
                <a:ea typeface="+mn-ea"/>
              </a:rPr>
              <a:pPr algn="l" eaLnBrk="1" hangingPunct="1">
                <a:spcAft>
                  <a:spcPts val="600"/>
                </a:spcAft>
                <a:defRPr/>
              </a:pPr>
              <a:t>9/11/24</a:t>
            </a:fld>
            <a:endParaRPr lang="en-US" altLang="it-IT" sz="1200">
              <a:solidFill>
                <a:schemeClr val="tx1">
                  <a:tint val="75000"/>
                </a:schemeClr>
              </a:solidFill>
              <a:latin typeface="+mn-lt"/>
              <a:ea typeface="+mn-ea"/>
            </a:endParaRPr>
          </a:p>
        </p:txBody>
      </p:sp>
      <p:sp>
        <p:nvSpPr>
          <p:cNvPr id="6" name="Segnaposto piè di pagina 5">
            <a:extLst>
              <a:ext uri="{FF2B5EF4-FFF2-40B4-BE49-F238E27FC236}">
                <a16:creationId xmlns:a16="http://schemas.microsoft.com/office/drawing/2014/main" id="{EE6FF03C-BDD2-F920-7465-4F04778E0A0E}"/>
              </a:ext>
            </a:extLst>
          </p:cNvPr>
          <p:cNvSpPr>
            <a:spLocks noGrp="1"/>
          </p:cNvSpPr>
          <p:nvPr>
            <p:ph type="ftr" sz="quarter" idx="11"/>
          </p:nvPr>
        </p:nvSpPr>
        <p:spPr>
          <a:xfrm>
            <a:off x="3028950" y="6356350"/>
            <a:ext cx="3086100" cy="365125"/>
          </a:xfrm>
        </p:spPr>
        <p:txBody>
          <a:bodyPr vert="horz" lIns="91440" tIns="45720" rIns="91440" bIns="45720" rtlCol="0" anchor="ctr">
            <a:normAutofit fontScale="92500" lnSpcReduction="20000"/>
          </a:bodyPr>
          <a:lstStyle/>
          <a:p>
            <a:pPr algn="l">
              <a:buNone/>
            </a:pPr>
            <a:r>
              <a:rPr lang="it-IT" sz="1200" i="0" u="none" strike="noStrike">
                <a:solidFill>
                  <a:srgbClr val="AD8C8F"/>
                </a:solidFill>
                <a:effectLst/>
                <a:latin typeface="+mj-lt"/>
              </a:rPr>
              <a:t>Pedestrian Intention Estimation on JAAD Dataset</a:t>
            </a:r>
          </a:p>
        </p:txBody>
      </p:sp>
      <p:sp>
        <p:nvSpPr>
          <p:cNvPr id="7" name="Segnaposto numero diapositiva 6">
            <a:extLst>
              <a:ext uri="{FF2B5EF4-FFF2-40B4-BE49-F238E27FC236}">
                <a16:creationId xmlns:a16="http://schemas.microsoft.com/office/drawing/2014/main" id="{1211CFCE-A212-EFA6-4219-AAE96BF854C5}"/>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eaLnBrk="1" hangingPunct="1">
              <a:spcAft>
                <a:spcPts val="600"/>
              </a:spcAft>
              <a:defRPr/>
            </a:pPr>
            <a:fld id="{762A9829-782D-E84D-9C3C-F8B9D6EBA4DD}" type="slidenum">
              <a:rPr lang="en-US" altLang="it-IT" sz="1200" smtClean="0">
                <a:solidFill>
                  <a:schemeClr val="tx1">
                    <a:tint val="75000"/>
                  </a:schemeClr>
                </a:solidFill>
                <a:latin typeface="+mn-lt"/>
                <a:ea typeface="+mn-ea"/>
              </a:rPr>
              <a:pPr eaLnBrk="1" hangingPunct="1">
                <a:spcAft>
                  <a:spcPts val="600"/>
                </a:spcAft>
                <a:defRPr/>
              </a:pPr>
              <a:t>13</a:t>
            </a:fld>
            <a:r>
              <a:rPr lang="en-US" altLang="it-IT" sz="1200">
                <a:solidFill>
                  <a:schemeClr val="tx1">
                    <a:tint val="75000"/>
                  </a:schemeClr>
                </a:solidFill>
                <a:latin typeface="+mn-lt"/>
                <a:ea typeface="+mn-ea"/>
              </a:rPr>
              <a:t>/17</a:t>
            </a:r>
          </a:p>
        </p:txBody>
      </p:sp>
      <p:sp>
        <p:nvSpPr>
          <p:cNvPr id="3" name="Segnaposto contenuto 2">
            <a:extLst>
              <a:ext uri="{FF2B5EF4-FFF2-40B4-BE49-F238E27FC236}">
                <a16:creationId xmlns:a16="http://schemas.microsoft.com/office/drawing/2014/main" id="{581CA3CF-552D-D1BB-EF9E-D381D2863651}"/>
              </a:ext>
            </a:extLst>
          </p:cNvPr>
          <p:cNvSpPr>
            <a:spLocks noGrp="1"/>
          </p:cNvSpPr>
          <p:nvPr>
            <p:ph sz="half" idx="2"/>
          </p:nvPr>
        </p:nvSpPr>
        <p:spPr>
          <a:xfrm>
            <a:off x="417399" y="2021173"/>
            <a:ext cx="7448054" cy="3702306"/>
          </a:xfrm>
        </p:spPr>
        <p:txBody>
          <a:bodyPr/>
          <a:lstStyle/>
          <a:p>
            <a:r>
              <a:rPr lang="en-GB"/>
              <a:t>Pre-trained VGG-19 is used in the Visual branch to extract local context features</a:t>
            </a:r>
          </a:p>
          <a:p>
            <a:r>
              <a:rPr lang="en-GB"/>
              <a:t>Attention mechanisms are used for better memorizing sequential sources</a:t>
            </a:r>
          </a:p>
          <a:p>
            <a:r>
              <a:rPr lang="en-GB"/>
              <a:t>Hierarchical fusion</a:t>
            </a:r>
          </a:p>
          <a:p>
            <a:r>
              <a:rPr lang="en-GB"/>
              <a:t>Regularization techniques: Dropout, L2 penalization,Data augmentation</a:t>
            </a:r>
          </a:p>
          <a:p>
            <a:r>
              <a:rPr lang="en-GB"/>
              <a:t>Prediction step fixed to n=8 frame, corresponding to 0,2666 s</a:t>
            </a:r>
          </a:p>
          <a:p>
            <a:endParaRPr lang="en-GB"/>
          </a:p>
          <a:p>
            <a:endParaRPr lang="en-GB"/>
          </a:p>
        </p:txBody>
      </p:sp>
    </p:spTree>
    <p:extLst>
      <p:ext uri="{BB962C8B-B14F-4D97-AF65-F5344CB8AC3E}">
        <p14:creationId xmlns:p14="http://schemas.microsoft.com/office/powerpoint/2010/main" val="3222874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7FC51EC-3E39-F27C-8A87-940636C7B9C0}"/>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eaLnBrk="1" hangingPunct="1">
              <a:lnSpc>
                <a:spcPct val="90000"/>
              </a:lnSpc>
            </a:pPr>
            <a:r>
              <a:rPr lang="en-US" sz="2800" kern="1200">
                <a:solidFill>
                  <a:schemeClr val="bg1"/>
                </a:solidFill>
                <a:latin typeface="+mj-lt"/>
                <a:ea typeface="+mj-ea"/>
                <a:cs typeface="+mj-cs"/>
              </a:rPr>
              <a:t>Results</a:t>
            </a:r>
          </a:p>
        </p:txBody>
      </p:sp>
      <p:sp>
        <p:nvSpPr>
          <p:cNvPr id="5" name="Segnaposto data 4">
            <a:extLst>
              <a:ext uri="{FF2B5EF4-FFF2-40B4-BE49-F238E27FC236}">
                <a16:creationId xmlns:a16="http://schemas.microsoft.com/office/drawing/2014/main" id="{ADEF3818-1846-D473-7789-CF1AFDF83693}"/>
              </a:ext>
            </a:extLst>
          </p:cNvPr>
          <p:cNvSpPr>
            <a:spLocks noGrp="1"/>
          </p:cNvSpPr>
          <p:nvPr>
            <p:ph type="dt" sz="half" idx="10"/>
          </p:nvPr>
        </p:nvSpPr>
        <p:spPr>
          <a:xfrm>
            <a:off x="628650" y="6356350"/>
            <a:ext cx="2057400" cy="365125"/>
          </a:xfrm>
        </p:spPr>
        <p:txBody>
          <a:bodyPr vert="horz" lIns="91440" tIns="45720" rIns="91440" bIns="45720" rtlCol="0" anchor="ctr">
            <a:normAutofit/>
          </a:bodyPr>
          <a:lstStyle/>
          <a:p>
            <a:pPr algn="l" eaLnBrk="1" hangingPunct="1">
              <a:spcAft>
                <a:spcPts val="600"/>
              </a:spcAft>
              <a:defRPr/>
            </a:pPr>
            <a:fld id="{ECCDD29B-5564-8A49-9245-BCE2B87F399F}" type="datetime1">
              <a:rPr lang="en-US" altLang="it-IT" sz="1200">
                <a:solidFill>
                  <a:schemeClr val="tx1">
                    <a:tint val="75000"/>
                  </a:schemeClr>
                </a:solidFill>
                <a:latin typeface="+mn-lt"/>
                <a:ea typeface="+mn-ea"/>
              </a:rPr>
              <a:pPr algn="l" eaLnBrk="1" hangingPunct="1">
                <a:spcAft>
                  <a:spcPts val="600"/>
                </a:spcAft>
                <a:defRPr/>
              </a:pPr>
              <a:t>9/11/24</a:t>
            </a:fld>
            <a:endParaRPr lang="en-US" altLang="it-IT" sz="1200">
              <a:solidFill>
                <a:schemeClr val="tx1">
                  <a:tint val="75000"/>
                </a:schemeClr>
              </a:solidFill>
              <a:latin typeface="+mn-lt"/>
              <a:ea typeface="+mn-ea"/>
            </a:endParaRPr>
          </a:p>
        </p:txBody>
      </p:sp>
      <p:sp>
        <p:nvSpPr>
          <p:cNvPr id="6" name="Segnaposto piè di pagina 5">
            <a:extLst>
              <a:ext uri="{FF2B5EF4-FFF2-40B4-BE49-F238E27FC236}">
                <a16:creationId xmlns:a16="http://schemas.microsoft.com/office/drawing/2014/main" id="{EE6FF03C-BDD2-F920-7465-4F04778E0A0E}"/>
              </a:ext>
            </a:extLst>
          </p:cNvPr>
          <p:cNvSpPr>
            <a:spLocks noGrp="1"/>
          </p:cNvSpPr>
          <p:nvPr>
            <p:ph type="ftr" sz="quarter" idx="11"/>
          </p:nvPr>
        </p:nvSpPr>
        <p:spPr>
          <a:xfrm>
            <a:off x="3028950" y="6356350"/>
            <a:ext cx="3086100" cy="365125"/>
          </a:xfrm>
        </p:spPr>
        <p:txBody>
          <a:bodyPr vert="horz" lIns="91440" tIns="45720" rIns="91440" bIns="45720" rtlCol="0" anchor="ctr">
            <a:normAutofit fontScale="92500" lnSpcReduction="20000"/>
          </a:bodyPr>
          <a:lstStyle/>
          <a:p>
            <a:pPr algn="l">
              <a:buNone/>
            </a:pPr>
            <a:r>
              <a:rPr lang="it-IT" sz="1200" i="0" u="none" strike="noStrike">
                <a:solidFill>
                  <a:srgbClr val="AD8C8F"/>
                </a:solidFill>
                <a:effectLst/>
                <a:latin typeface="+mj-lt"/>
              </a:rPr>
              <a:t>Pedestrian Intention Estimation on JAAD Dataset</a:t>
            </a:r>
          </a:p>
        </p:txBody>
      </p:sp>
      <p:sp>
        <p:nvSpPr>
          <p:cNvPr id="7" name="Segnaposto numero diapositiva 6">
            <a:extLst>
              <a:ext uri="{FF2B5EF4-FFF2-40B4-BE49-F238E27FC236}">
                <a16:creationId xmlns:a16="http://schemas.microsoft.com/office/drawing/2014/main" id="{1211CFCE-A212-EFA6-4219-AAE96BF854C5}"/>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eaLnBrk="1" hangingPunct="1">
              <a:spcAft>
                <a:spcPts val="600"/>
              </a:spcAft>
              <a:defRPr/>
            </a:pPr>
            <a:fld id="{762A9829-782D-E84D-9C3C-F8B9D6EBA4DD}" type="slidenum">
              <a:rPr lang="en-US" altLang="it-IT" sz="1200" smtClean="0">
                <a:solidFill>
                  <a:schemeClr val="tx1">
                    <a:tint val="75000"/>
                  </a:schemeClr>
                </a:solidFill>
                <a:latin typeface="+mn-lt"/>
                <a:ea typeface="+mn-ea"/>
              </a:rPr>
              <a:pPr eaLnBrk="1" hangingPunct="1">
                <a:spcAft>
                  <a:spcPts val="600"/>
                </a:spcAft>
                <a:defRPr/>
              </a:pPr>
              <a:t>14</a:t>
            </a:fld>
            <a:r>
              <a:rPr lang="en-US" altLang="it-IT" sz="1200">
                <a:solidFill>
                  <a:schemeClr val="tx1">
                    <a:tint val="75000"/>
                  </a:schemeClr>
                </a:solidFill>
                <a:latin typeface="+mn-lt"/>
                <a:ea typeface="+mn-ea"/>
              </a:rPr>
              <a:t>/17</a:t>
            </a:r>
          </a:p>
        </p:txBody>
      </p:sp>
      <p:pic>
        <p:nvPicPr>
          <p:cNvPr id="17" name="Immagine 16" descr="Immagine che contiene linea, Diagramma, diagramma, numero&#10;&#10;Descrizione generata automaticamente">
            <a:extLst>
              <a:ext uri="{FF2B5EF4-FFF2-40B4-BE49-F238E27FC236}">
                <a16:creationId xmlns:a16="http://schemas.microsoft.com/office/drawing/2014/main" id="{ADF036C6-83C5-370B-535E-D8026FD97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824" y="1628800"/>
            <a:ext cx="7740352" cy="4132938"/>
          </a:xfrm>
          <a:prstGeom prst="rect">
            <a:avLst/>
          </a:prstGeom>
        </p:spPr>
      </p:pic>
    </p:spTree>
    <p:extLst>
      <p:ext uri="{BB962C8B-B14F-4D97-AF65-F5344CB8AC3E}">
        <p14:creationId xmlns:p14="http://schemas.microsoft.com/office/powerpoint/2010/main" val="4161232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7FC51EC-3E39-F27C-8A87-940636C7B9C0}"/>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eaLnBrk="1" hangingPunct="1">
              <a:lnSpc>
                <a:spcPct val="90000"/>
              </a:lnSpc>
            </a:pPr>
            <a:r>
              <a:rPr lang="en-US" sz="2800" kern="1200">
                <a:solidFill>
                  <a:schemeClr val="bg1"/>
                </a:solidFill>
                <a:latin typeface="+mj-lt"/>
                <a:ea typeface="+mj-ea"/>
                <a:cs typeface="+mj-cs"/>
              </a:rPr>
              <a:t>Results</a:t>
            </a:r>
          </a:p>
        </p:txBody>
      </p:sp>
      <p:sp>
        <p:nvSpPr>
          <p:cNvPr id="5" name="Segnaposto data 4">
            <a:extLst>
              <a:ext uri="{FF2B5EF4-FFF2-40B4-BE49-F238E27FC236}">
                <a16:creationId xmlns:a16="http://schemas.microsoft.com/office/drawing/2014/main" id="{ADEF3818-1846-D473-7789-CF1AFDF83693}"/>
              </a:ext>
            </a:extLst>
          </p:cNvPr>
          <p:cNvSpPr>
            <a:spLocks noGrp="1"/>
          </p:cNvSpPr>
          <p:nvPr>
            <p:ph type="dt" sz="half" idx="10"/>
          </p:nvPr>
        </p:nvSpPr>
        <p:spPr>
          <a:xfrm>
            <a:off x="628650" y="6356350"/>
            <a:ext cx="2057400" cy="365125"/>
          </a:xfrm>
        </p:spPr>
        <p:txBody>
          <a:bodyPr vert="horz" lIns="91440" tIns="45720" rIns="91440" bIns="45720" rtlCol="0" anchor="ctr">
            <a:normAutofit/>
          </a:bodyPr>
          <a:lstStyle/>
          <a:p>
            <a:pPr algn="l" eaLnBrk="1" hangingPunct="1">
              <a:spcAft>
                <a:spcPts val="600"/>
              </a:spcAft>
              <a:defRPr/>
            </a:pPr>
            <a:fld id="{ECCDD29B-5564-8A49-9245-BCE2B87F399F}" type="datetime1">
              <a:rPr lang="en-US" altLang="it-IT" sz="1200">
                <a:solidFill>
                  <a:schemeClr val="tx1">
                    <a:tint val="75000"/>
                  </a:schemeClr>
                </a:solidFill>
                <a:latin typeface="+mn-lt"/>
                <a:ea typeface="+mn-ea"/>
              </a:rPr>
              <a:pPr algn="l" eaLnBrk="1" hangingPunct="1">
                <a:spcAft>
                  <a:spcPts val="600"/>
                </a:spcAft>
                <a:defRPr/>
              </a:pPr>
              <a:t>9/11/24</a:t>
            </a:fld>
            <a:endParaRPr lang="en-US" altLang="it-IT" sz="1200">
              <a:solidFill>
                <a:schemeClr val="tx1">
                  <a:tint val="75000"/>
                </a:schemeClr>
              </a:solidFill>
              <a:latin typeface="+mn-lt"/>
              <a:ea typeface="+mn-ea"/>
            </a:endParaRPr>
          </a:p>
        </p:txBody>
      </p:sp>
      <p:sp>
        <p:nvSpPr>
          <p:cNvPr id="6" name="Segnaposto piè di pagina 5">
            <a:extLst>
              <a:ext uri="{FF2B5EF4-FFF2-40B4-BE49-F238E27FC236}">
                <a16:creationId xmlns:a16="http://schemas.microsoft.com/office/drawing/2014/main" id="{EE6FF03C-BDD2-F920-7465-4F04778E0A0E}"/>
              </a:ext>
            </a:extLst>
          </p:cNvPr>
          <p:cNvSpPr>
            <a:spLocks noGrp="1"/>
          </p:cNvSpPr>
          <p:nvPr>
            <p:ph type="ftr" sz="quarter" idx="11"/>
          </p:nvPr>
        </p:nvSpPr>
        <p:spPr>
          <a:xfrm>
            <a:off x="3028950" y="6356350"/>
            <a:ext cx="3086100" cy="365125"/>
          </a:xfrm>
        </p:spPr>
        <p:txBody>
          <a:bodyPr vert="horz" lIns="91440" tIns="45720" rIns="91440" bIns="45720" rtlCol="0" anchor="ctr">
            <a:normAutofit fontScale="92500" lnSpcReduction="20000"/>
          </a:bodyPr>
          <a:lstStyle/>
          <a:p>
            <a:pPr algn="l">
              <a:buNone/>
            </a:pPr>
            <a:r>
              <a:rPr lang="it-IT" sz="1200" i="0" u="none" strike="noStrike">
                <a:solidFill>
                  <a:srgbClr val="AD8C8F"/>
                </a:solidFill>
                <a:effectLst/>
                <a:latin typeface="+mj-lt"/>
              </a:rPr>
              <a:t>Pedestrian Intention Estimation on JAAD Dataset</a:t>
            </a:r>
          </a:p>
        </p:txBody>
      </p:sp>
      <p:sp>
        <p:nvSpPr>
          <p:cNvPr id="7" name="Segnaposto numero diapositiva 6">
            <a:extLst>
              <a:ext uri="{FF2B5EF4-FFF2-40B4-BE49-F238E27FC236}">
                <a16:creationId xmlns:a16="http://schemas.microsoft.com/office/drawing/2014/main" id="{1211CFCE-A212-EFA6-4219-AAE96BF854C5}"/>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eaLnBrk="1" hangingPunct="1">
              <a:spcAft>
                <a:spcPts val="600"/>
              </a:spcAft>
              <a:defRPr/>
            </a:pPr>
            <a:fld id="{762A9829-782D-E84D-9C3C-F8B9D6EBA4DD}" type="slidenum">
              <a:rPr lang="en-US" altLang="it-IT" sz="1200" smtClean="0">
                <a:solidFill>
                  <a:schemeClr val="tx1">
                    <a:tint val="75000"/>
                  </a:schemeClr>
                </a:solidFill>
                <a:latin typeface="+mn-lt"/>
                <a:ea typeface="+mn-ea"/>
              </a:rPr>
              <a:pPr eaLnBrk="1" hangingPunct="1">
                <a:spcAft>
                  <a:spcPts val="600"/>
                </a:spcAft>
                <a:defRPr/>
              </a:pPr>
              <a:t>15</a:t>
            </a:fld>
            <a:r>
              <a:rPr lang="en-US" altLang="it-IT" sz="1200">
                <a:solidFill>
                  <a:schemeClr val="tx1">
                    <a:tint val="75000"/>
                  </a:schemeClr>
                </a:solidFill>
                <a:latin typeface="+mn-lt"/>
                <a:ea typeface="+mn-ea"/>
              </a:rPr>
              <a:t>/17</a:t>
            </a:r>
          </a:p>
        </p:txBody>
      </p:sp>
      <p:graphicFrame>
        <p:nvGraphicFramePr>
          <p:cNvPr id="9" name="Tabella 8">
            <a:extLst>
              <a:ext uri="{FF2B5EF4-FFF2-40B4-BE49-F238E27FC236}">
                <a16:creationId xmlns:a16="http://schemas.microsoft.com/office/drawing/2014/main" id="{C4AFF9B6-77B2-C2AA-524E-B9B65A0845D9}"/>
              </a:ext>
            </a:extLst>
          </p:cNvPr>
          <p:cNvGraphicFramePr>
            <a:graphicFrameLocks noGrp="1"/>
          </p:cNvGraphicFramePr>
          <p:nvPr>
            <p:extLst>
              <p:ext uri="{D42A27DB-BD31-4B8C-83A1-F6EECF244321}">
                <p14:modId xmlns:p14="http://schemas.microsoft.com/office/powerpoint/2010/main" val="3482963250"/>
              </p:ext>
            </p:extLst>
          </p:nvPr>
        </p:nvGraphicFramePr>
        <p:xfrm>
          <a:off x="827584" y="2152752"/>
          <a:ext cx="7687765" cy="2068335"/>
        </p:xfrm>
        <a:graphic>
          <a:graphicData uri="http://schemas.openxmlformats.org/drawingml/2006/table">
            <a:tbl>
              <a:tblPr firstRow="1" bandRow="1">
                <a:tableStyleId>{5C22544A-7EE6-4342-B048-85BDC9FD1C3A}</a:tableStyleId>
              </a:tblPr>
              <a:tblGrid>
                <a:gridCol w="1537553">
                  <a:extLst>
                    <a:ext uri="{9D8B030D-6E8A-4147-A177-3AD203B41FA5}">
                      <a16:colId xmlns:a16="http://schemas.microsoft.com/office/drawing/2014/main" val="2514688688"/>
                    </a:ext>
                  </a:extLst>
                </a:gridCol>
                <a:gridCol w="1537553">
                  <a:extLst>
                    <a:ext uri="{9D8B030D-6E8A-4147-A177-3AD203B41FA5}">
                      <a16:colId xmlns:a16="http://schemas.microsoft.com/office/drawing/2014/main" val="3764334999"/>
                    </a:ext>
                  </a:extLst>
                </a:gridCol>
                <a:gridCol w="1537553">
                  <a:extLst>
                    <a:ext uri="{9D8B030D-6E8A-4147-A177-3AD203B41FA5}">
                      <a16:colId xmlns:a16="http://schemas.microsoft.com/office/drawing/2014/main" val="2000751870"/>
                    </a:ext>
                  </a:extLst>
                </a:gridCol>
                <a:gridCol w="1537553">
                  <a:extLst>
                    <a:ext uri="{9D8B030D-6E8A-4147-A177-3AD203B41FA5}">
                      <a16:colId xmlns:a16="http://schemas.microsoft.com/office/drawing/2014/main" val="1878256642"/>
                    </a:ext>
                  </a:extLst>
                </a:gridCol>
                <a:gridCol w="1537553">
                  <a:extLst>
                    <a:ext uri="{9D8B030D-6E8A-4147-A177-3AD203B41FA5}">
                      <a16:colId xmlns:a16="http://schemas.microsoft.com/office/drawing/2014/main" val="3534997689"/>
                    </a:ext>
                  </a:extLst>
                </a:gridCol>
              </a:tblGrid>
              <a:tr h="692274">
                <a:tc>
                  <a:txBody>
                    <a:bodyPr/>
                    <a:lstStyle/>
                    <a:p>
                      <a:pPr algn="ctr"/>
                      <a:r>
                        <a:rPr lang="en-GB"/>
                        <a:t>Label</a:t>
                      </a:r>
                    </a:p>
                  </a:txBody>
                  <a:tcPr/>
                </a:tc>
                <a:tc>
                  <a:txBody>
                    <a:bodyPr/>
                    <a:lstStyle/>
                    <a:p>
                      <a:pPr algn="ctr"/>
                      <a:r>
                        <a:rPr lang="en-GB"/>
                        <a:t>Precision</a:t>
                      </a:r>
                    </a:p>
                  </a:txBody>
                  <a:tcPr/>
                </a:tc>
                <a:tc>
                  <a:txBody>
                    <a:bodyPr/>
                    <a:lstStyle/>
                    <a:p>
                      <a:pPr algn="ctr"/>
                      <a:r>
                        <a:rPr lang="en-GB"/>
                        <a:t>Recall</a:t>
                      </a:r>
                    </a:p>
                  </a:txBody>
                  <a:tcPr/>
                </a:tc>
                <a:tc>
                  <a:txBody>
                    <a:bodyPr/>
                    <a:lstStyle/>
                    <a:p>
                      <a:pPr algn="ctr"/>
                      <a:r>
                        <a:rPr lang="en-GB"/>
                        <a:t>F1-score</a:t>
                      </a:r>
                    </a:p>
                  </a:txBody>
                  <a:tcPr/>
                </a:tc>
                <a:tc>
                  <a:txBody>
                    <a:bodyPr/>
                    <a:lstStyle/>
                    <a:p>
                      <a:pPr algn="ctr"/>
                      <a:r>
                        <a:rPr lang="en-GB"/>
                        <a:t>Test Samples</a:t>
                      </a:r>
                    </a:p>
                  </a:txBody>
                  <a:tcPr/>
                </a:tc>
                <a:extLst>
                  <a:ext uri="{0D108BD9-81ED-4DB2-BD59-A6C34878D82A}">
                    <a16:rowId xmlns:a16="http://schemas.microsoft.com/office/drawing/2014/main" val="2051497606"/>
                  </a:ext>
                </a:extLst>
              </a:tr>
              <a:tr h="826647">
                <a:tc>
                  <a:txBody>
                    <a:bodyPr/>
                    <a:lstStyle/>
                    <a:p>
                      <a:r>
                        <a:rPr lang="en-GB"/>
                        <a:t>Not-crossing</a:t>
                      </a:r>
                    </a:p>
                  </a:txBody>
                  <a:tcPr/>
                </a:tc>
                <a:tc>
                  <a:txBody>
                    <a:bodyPr/>
                    <a:lstStyle/>
                    <a:p>
                      <a:pPr algn="ctr"/>
                      <a:r>
                        <a:rPr lang="en-GB"/>
                        <a:t>0.81</a:t>
                      </a:r>
                    </a:p>
                  </a:txBody>
                  <a:tcPr/>
                </a:tc>
                <a:tc>
                  <a:txBody>
                    <a:bodyPr/>
                    <a:lstStyle/>
                    <a:p>
                      <a:pPr algn="ctr"/>
                      <a:r>
                        <a:rPr lang="en-GB"/>
                        <a:t>0.94</a:t>
                      </a:r>
                    </a:p>
                  </a:txBody>
                  <a:tcPr/>
                </a:tc>
                <a:tc>
                  <a:txBody>
                    <a:bodyPr/>
                    <a:lstStyle/>
                    <a:p>
                      <a:pPr algn="ctr"/>
                      <a:r>
                        <a:rPr lang="en-GB"/>
                        <a:t>0.87</a:t>
                      </a:r>
                    </a:p>
                  </a:txBody>
                  <a:tcPr/>
                </a:tc>
                <a:tc>
                  <a:txBody>
                    <a:bodyPr/>
                    <a:lstStyle/>
                    <a:p>
                      <a:pPr algn="ctr"/>
                      <a:r>
                        <a:rPr lang="en-GB"/>
                        <a:t>54</a:t>
                      </a:r>
                    </a:p>
                  </a:txBody>
                  <a:tcPr/>
                </a:tc>
                <a:extLst>
                  <a:ext uri="{0D108BD9-81ED-4DB2-BD59-A6C34878D82A}">
                    <a16:rowId xmlns:a16="http://schemas.microsoft.com/office/drawing/2014/main" val="2522312147"/>
                  </a:ext>
                </a:extLst>
              </a:tr>
              <a:tr h="549414">
                <a:tc>
                  <a:txBody>
                    <a:bodyPr/>
                    <a:lstStyle/>
                    <a:p>
                      <a:r>
                        <a:rPr lang="en-GB"/>
                        <a:t>Crossing</a:t>
                      </a:r>
                    </a:p>
                  </a:txBody>
                  <a:tcPr/>
                </a:tc>
                <a:tc>
                  <a:txBody>
                    <a:bodyPr/>
                    <a:lstStyle/>
                    <a:p>
                      <a:pPr algn="ctr"/>
                      <a:r>
                        <a:rPr lang="en-GB"/>
                        <a:t>0.62</a:t>
                      </a:r>
                    </a:p>
                  </a:txBody>
                  <a:tcPr/>
                </a:tc>
                <a:tc>
                  <a:txBody>
                    <a:bodyPr/>
                    <a:lstStyle/>
                    <a:p>
                      <a:pPr algn="ctr"/>
                      <a:r>
                        <a:rPr lang="en-GB"/>
                        <a:t>0.29</a:t>
                      </a:r>
                    </a:p>
                  </a:txBody>
                  <a:tcPr/>
                </a:tc>
                <a:tc>
                  <a:txBody>
                    <a:bodyPr/>
                    <a:lstStyle/>
                    <a:p>
                      <a:pPr algn="ctr"/>
                      <a:r>
                        <a:rPr lang="en-GB"/>
                        <a:t>0.40</a:t>
                      </a:r>
                    </a:p>
                  </a:txBody>
                  <a:tcPr/>
                </a:tc>
                <a:tc>
                  <a:txBody>
                    <a:bodyPr/>
                    <a:lstStyle/>
                    <a:p>
                      <a:pPr algn="ctr"/>
                      <a:r>
                        <a:rPr lang="en-GB"/>
                        <a:t>17</a:t>
                      </a:r>
                    </a:p>
                  </a:txBody>
                  <a:tcPr/>
                </a:tc>
                <a:extLst>
                  <a:ext uri="{0D108BD9-81ED-4DB2-BD59-A6C34878D82A}">
                    <a16:rowId xmlns:a16="http://schemas.microsoft.com/office/drawing/2014/main" val="3567066485"/>
                  </a:ext>
                </a:extLst>
              </a:tr>
            </a:tbl>
          </a:graphicData>
        </a:graphic>
      </p:graphicFrame>
    </p:spTree>
    <p:extLst>
      <p:ext uri="{BB962C8B-B14F-4D97-AF65-F5344CB8AC3E}">
        <p14:creationId xmlns:p14="http://schemas.microsoft.com/office/powerpoint/2010/main" val="3966537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7FC51EC-3E39-F27C-8A87-940636C7B9C0}"/>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eaLnBrk="1" hangingPunct="1">
              <a:lnSpc>
                <a:spcPct val="90000"/>
              </a:lnSpc>
            </a:pPr>
            <a:r>
              <a:rPr lang="en-US" sz="2800" kern="1200">
                <a:solidFill>
                  <a:schemeClr val="bg1"/>
                </a:solidFill>
                <a:latin typeface="+mj-lt"/>
                <a:ea typeface="+mj-ea"/>
                <a:cs typeface="+mj-cs"/>
              </a:rPr>
              <a:t>Conclusion</a:t>
            </a:r>
          </a:p>
        </p:txBody>
      </p:sp>
      <p:sp>
        <p:nvSpPr>
          <p:cNvPr id="5" name="Segnaposto data 4">
            <a:extLst>
              <a:ext uri="{FF2B5EF4-FFF2-40B4-BE49-F238E27FC236}">
                <a16:creationId xmlns:a16="http://schemas.microsoft.com/office/drawing/2014/main" id="{ADEF3818-1846-D473-7789-CF1AFDF83693}"/>
              </a:ext>
            </a:extLst>
          </p:cNvPr>
          <p:cNvSpPr>
            <a:spLocks noGrp="1"/>
          </p:cNvSpPr>
          <p:nvPr>
            <p:ph type="dt" sz="half" idx="10"/>
          </p:nvPr>
        </p:nvSpPr>
        <p:spPr>
          <a:xfrm>
            <a:off x="628650" y="6356350"/>
            <a:ext cx="2057400" cy="365125"/>
          </a:xfrm>
        </p:spPr>
        <p:txBody>
          <a:bodyPr vert="horz" lIns="91440" tIns="45720" rIns="91440" bIns="45720" rtlCol="0" anchor="ctr">
            <a:normAutofit/>
          </a:bodyPr>
          <a:lstStyle/>
          <a:p>
            <a:pPr algn="l" eaLnBrk="1" hangingPunct="1">
              <a:spcAft>
                <a:spcPts val="600"/>
              </a:spcAft>
              <a:defRPr/>
            </a:pPr>
            <a:fld id="{ECCDD29B-5564-8A49-9245-BCE2B87F399F}" type="datetime1">
              <a:rPr lang="en-US" altLang="it-IT" sz="1200">
                <a:solidFill>
                  <a:schemeClr val="tx1">
                    <a:tint val="75000"/>
                  </a:schemeClr>
                </a:solidFill>
                <a:latin typeface="+mn-lt"/>
                <a:ea typeface="+mn-ea"/>
              </a:rPr>
              <a:pPr algn="l" eaLnBrk="1" hangingPunct="1">
                <a:spcAft>
                  <a:spcPts val="600"/>
                </a:spcAft>
                <a:defRPr/>
              </a:pPr>
              <a:t>9/11/24</a:t>
            </a:fld>
            <a:endParaRPr lang="en-US" altLang="it-IT" sz="1200">
              <a:solidFill>
                <a:schemeClr val="tx1">
                  <a:tint val="75000"/>
                </a:schemeClr>
              </a:solidFill>
              <a:latin typeface="+mn-lt"/>
              <a:ea typeface="+mn-ea"/>
            </a:endParaRPr>
          </a:p>
        </p:txBody>
      </p:sp>
      <p:sp>
        <p:nvSpPr>
          <p:cNvPr id="6" name="Segnaposto piè di pagina 5">
            <a:extLst>
              <a:ext uri="{FF2B5EF4-FFF2-40B4-BE49-F238E27FC236}">
                <a16:creationId xmlns:a16="http://schemas.microsoft.com/office/drawing/2014/main" id="{EE6FF03C-BDD2-F920-7465-4F04778E0A0E}"/>
              </a:ext>
            </a:extLst>
          </p:cNvPr>
          <p:cNvSpPr>
            <a:spLocks noGrp="1"/>
          </p:cNvSpPr>
          <p:nvPr>
            <p:ph type="ftr" sz="quarter" idx="11"/>
          </p:nvPr>
        </p:nvSpPr>
        <p:spPr>
          <a:xfrm>
            <a:off x="3028950" y="6356350"/>
            <a:ext cx="3086100" cy="365125"/>
          </a:xfrm>
        </p:spPr>
        <p:txBody>
          <a:bodyPr vert="horz" lIns="91440" tIns="45720" rIns="91440" bIns="45720" rtlCol="0" anchor="ctr">
            <a:normAutofit fontScale="92500" lnSpcReduction="20000"/>
          </a:bodyPr>
          <a:lstStyle/>
          <a:p>
            <a:pPr algn="l">
              <a:buNone/>
            </a:pPr>
            <a:r>
              <a:rPr lang="it-IT" sz="1200" i="0" u="none" strike="noStrike">
                <a:solidFill>
                  <a:srgbClr val="AD8C8F"/>
                </a:solidFill>
                <a:effectLst/>
                <a:latin typeface="+mj-lt"/>
              </a:rPr>
              <a:t>Pedestrian Intention Estimation on JAAD Dataset</a:t>
            </a:r>
          </a:p>
        </p:txBody>
      </p:sp>
      <p:sp>
        <p:nvSpPr>
          <p:cNvPr id="7" name="Segnaposto numero diapositiva 6">
            <a:extLst>
              <a:ext uri="{FF2B5EF4-FFF2-40B4-BE49-F238E27FC236}">
                <a16:creationId xmlns:a16="http://schemas.microsoft.com/office/drawing/2014/main" id="{1211CFCE-A212-EFA6-4219-AAE96BF854C5}"/>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eaLnBrk="1" hangingPunct="1">
              <a:spcAft>
                <a:spcPts val="600"/>
              </a:spcAft>
              <a:defRPr/>
            </a:pPr>
            <a:fld id="{762A9829-782D-E84D-9C3C-F8B9D6EBA4DD}" type="slidenum">
              <a:rPr lang="en-US" altLang="it-IT" sz="1200" smtClean="0">
                <a:solidFill>
                  <a:schemeClr val="tx1">
                    <a:tint val="75000"/>
                  </a:schemeClr>
                </a:solidFill>
                <a:latin typeface="+mn-lt"/>
                <a:ea typeface="+mn-ea"/>
              </a:rPr>
              <a:pPr eaLnBrk="1" hangingPunct="1">
                <a:spcAft>
                  <a:spcPts val="600"/>
                </a:spcAft>
                <a:defRPr/>
              </a:pPr>
              <a:t>16</a:t>
            </a:fld>
            <a:r>
              <a:rPr lang="en-US" altLang="it-IT" sz="1200">
                <a:solidFill>
                  <a:schemeClr val="tx1">
                    <a:tint val="75000"/>
                  </a:schemeClr>
                </a:solidFill>
                <a:latin typeface="+mn-lt"/>
                <a:ea typeface="+mn-ea"/>
              </a:rPr>
              <a:t>/17</a:t>
            </a:r>
          </a:p>
        </p:txBody>
      </p:sp>
      <p:sp>
        <p:nvSpPr>
          <p:cNvPr id="3" name="Segnaposto contenuto 2">
            <a:extLst>
              <a:ext uri="{FF2B5EF4-FFF2-40B4-BE49-F238E27FC236}">
                <a16:creationId xmlns:a16="http://schemas.microsoft.com/office/drawing/2014/main" id="{8C5AA56B-B587-9CE2-636B-92D6E407BE46}"/>
              </a:ext>
            </a:extLst>
          </p:cNvPr>
          <p:cNvSpPr>
            <a:spLocks noGrp="1"/>
          </p:cNvSpPr>
          <p:nvPr>
            <p:ph sz="half" idx="2"/>
          </p:nvPr>
        </p:nvSpPr>
        <p:spPr>
          <a:xfrm>
            <a:off x="628650" y="1556792"/>
            <a:ext cx="8263831" cy="4104456"/>
          </a:xfrm>
        </p:spPr>
        <p:txBody>
          <a:bodyPr/>
          <a:lstStyle/>
          <a:p>
            <a:r>
              <a:rPr lang="it-IT" sz="2000" b="0" i="0" u="none" strike="noStrike">
                <a:solidFill>
                  <a:srgbClr val="000000"/>
                </a:solidFill>
                <a:effectLst/>
                <a:latin typeface="+mj-lt"/>
              </a:rPr>
              <a:t>Based on the results, we can conclude that the model performs poorly on positive labels due to significant overfitting, as demonstrated by the Losses. Despite applying regularization techniques such as L2 norm penalization, Dropout, and Data Augmentation, the issue persists, likely due to the limited number of samples extracted in my work, which is insufficient given the large request of data by the implemented model.</a:t>
            </a:r>
          </a:p>
          <a:p>
            <a:endParaRPr lang="it-IT" sz="2000">
              <a:latin typeface="+mj-lt"/>
            </a:endParaRPr>
          </a:p>
          <a:p>
            <a:r>
              <a:rPr lang="it-IT" sz="2000" b="0" i="0" u="none" strike="noStrike">
                <a:solidFill>
                  <a:srgbClr val="000000"/>
                </a:solidFill>
                <a:effectLst/>
                <a:latin typeface="+mj-lt"/>
              </a:rPr>
              <a:t>Overfitting appears to be the primary reason for the poor performance.</a:t>
            </a:r>
          </a:p>
          <a:p>
            <a:endParaRPr lang="en-GB" sz="2000">
              <a:latin typeface="+mj-lt"/>
            </a:endParaRPr>
          </a:p>
          <a:p>
            <a:r>
              <a:rPr lang="it-IT" sz="2000" b="0" i="0" u="none" strike="noStrike">
                <a:solidFill>
                  <a:srgbClr val="000000"/>
                </a:solidFill>
                <a:effectLst/>
                <a:latin typeface="+mj-lt"/>
              </a:rPr>
              <a:t>Although i wanted to use cross-validation to perform a more reliable evaluation, it is impractical to apply it to this dataset given my available resources.</a:t>
            </a:r>
            <a:endParaRPr lang="en-GB" sz="2000">
              <a:latin typeface="+mj-lt"/>
            </a:endParaRPr>
          </a:p>
        </p:txBody>
      </p:sp>
    </p:spTree>
    <p:extLst>
      <p:ext uri="{BB962C8B-B14F-4D97-AF65-F5344CB8AC3E}">
        <p14:creationId xmlns:p14="http://schemas.microsoft.com/office/powerpoint/2010/main" val="2084485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7FC51EC-3E39-F27C-8A87-940636C7B9C0}"/>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eaLnBrk="1" hangingPunct="1">
              <a:lnSpc>
                <a:spcPct val="90000"/>
              </a:lnSpc>
            </a:pPr>
            <a:r>
              <a:rPr lang="en-US" sz="2800" kern="1200">
                <a:solidFill>
                  <a:schemeClr val="bg1"/>
                </a:solidFill>
                <a:latin typeface="+mj-lt"/>
                <a:ea typeface="+mj-ea"/>
                <a:cs typeface="+mj-cs"/>
              </a:rPr>
              <a:t>Future works</a:t>
            </a:r>
          </a:p>
        </p:txBody>
      </p:sp>
      <p:sp>
        <p:nvSpPr>
          <p:cNvPr id="5" name="Segnaposto data 4">
            <a:extLst>
              <a:ext uri="{FF2B5EF4-FFF2-40B4-BE49-F238E27FC236}">
                <a16:creationId xmlns:a16="http://schemas.microsoft.com/office/drawing/2014/main" id="{ADEF3818-1846-D473-7789-CF1AFDF83693}"/>
              </a:ext>
            </a:extLst>
          </p:cNvPr>
          <p:cNvSpPr>
            <a:spLocks noGrp="1"/>
          </p:cNvSpPr>
          <p:nvPr>
            <p:ph type="dt" sz="half" idx="10"/>
          </p:nvPr>
        </p:nvSpPr>
        <p:spPr>
          <a:xfrm>
            <a:off x="628650" y="6356350"/>
            <a:ext cx="2057400" cy="365125"/>
          </a:xfrm>
        </p:spPr>
        <p:txBody>
          <a:bodyPr vert="horz" lIns="91440" tIns="45720" rIns="91440" bIns="45720" rtlCol="0" anchor="ctr">
            <a:normAutofit/>
          </a:bodyPr>
          <a:lstStyle/>
          <a:p>
            <a:pPr algn="l" eaLnBrk="1" hangingPunct="1">
              <a:spcAft>
                <a:spcPts val="600"/>
              </a:spcAft>
              <a:defRPr/>
            </a:pPr>
            <a:fld id="{ECCDD29B-5564-8A49-9245-BCE2B87F399F}" type="datetime1">
              <a:rPr lang="en-US" altLang="it-IT" sz="1200">
                <a:solidFill>
                  <a:schemeClr val="tx1">
                    <a:tint val="75000"/>
                  </a:schemeClr>
                </a:solidFill>
                <a:latin typeface="+mn-lt"/>
                <a:ea typeface="+mn-ea"/>
              </a:rPr>
              <a:pPr algn="l" eaLnBrk="1" hangingPunct="1">
                <a:spcAft>
                  <a:spcPts val="600"/>
                </a:spcAft>
                <a:defRPr/>
              </a:pPr>
              <a:t>9/11/24</a:t>
            </a:fld>
            <a:endParaRPr lang="en-US" altLang="it-IT" sz="1200">
              <a:solidFill>
                <a:schemeClr val="tx1">
                  <a:tint val="75000"/>
                </a:schemeClr>
              </a:solidFill>
              <a:latin typeface="+mn-lt"/>
              <a:ea typeface="+mn-ea"/>
            </a:endParaRPr>
          </a:p>
        </p:txBody>
      </p:sp>
      <p:sp>
        <p:nvSpPr>
          <p:cNvPr id="6" name="Segnaposto piè di pagina 5">
            <a:extLst>
              <a:ext uri="{FF2B5EF4-FFF2-40B4-BE49-F238E27FC236}">
                <a16:creationId xmlns:a16="http://schemas.microsoft.com/office/drawing/2014/main" id="{EE6FF03C-BDD2-F920-7465-4F04778E0A0E}"/>
              </a:ext>
            </a:extLst>
          </p:cNvPr>
          <p:cNvSpPr>
            <a:spLocks noGrp="1"/>
          </p:cNvSpPr>
          <p:nvPr>
            <p:ph type="ftr" sz="quarter" idx="11"/>
          </p:nvPr>
        </p:nvSpPr>
        <p:spPr>
          <a:xfrm>
            <a:off x="3028950" y="6356350"/>
            <a:ext cx="3086100" cy="365125"/>
          </a:xfrm>
        </p:spPr>
        <p:txBody>
          <a:bodyPr vert="horz" lIns="91440" tIns="45720" rIns="91440" bIns="45720" rtlCol="0" anchor="ctr">
            <a:normAutofit fontScale="92500" lnSpcReduction="20000"/>
          </a:bodyPr>
          <a:lstStyle/>
          <a:p>
            <a:pPr algn="l">
              <a:buNone/>
            </a:pPr>
            <a:r>
              <a:rPr lang="it-IT" sz="1200" i="0" u="none" strike="noStrike">
                <a:solidFill>
                  <a:srgbClr val="AD8C8F"/>
                </a:solidFill>
                <a:effectLst/>
                <a:latin typeface="+mj-lt"/>
              </a:rPr>
              <a:t>Pedestrian Intention Estimation on JAAD Dataset</a:t>
            </a:r>
          </a:p>
        </p:txBody>
      </p:sp>
      <p:sp>
        <p:nvSpPr>
          <p:cNvPr id="7" name="Segnaposto numero diapositiva 6">
            <a:extLst>
              <a:ext uri="{FF2B5EF4-FFF2-40B4-BE49-F238E27FC236}">
                <a16:creationId xmlns:a16="http://schemas.microsoft.com/office/drawing/2014/main" id="{1211CFCE-A212-EFA6-4219-AAE96BF854C5}"/>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eaLnBrk="1" hangingPunct="1">
              <a:spcAft>
                <a:spcPts val="600"/>
              </a:spcAft>
              <a:defRPr/>
            </a:pPr>
            <a:fld id="{762A9829-782D-E84D-9C3C-F8B9D6EBA4DD}" type="slidenum">
              <a:rPr lang="en-US" altLang="it-IT" sz="1200" smtClean="0">
                <a:solidFill>
                  <a:schemeClr val="tx1">
                    <a:tint val="75000"/>
                  </a:schemeClr>
                </a:solidFill>
                <a:latin typeface="+mn-lt"/>
                <a:ea typeface="+mn-ea"/>
              </a:rPr>
              <a:pPr eaLnBrk="1" hangingPunct="1">
                <a:spcAft>
                  <a:spcPts val="600"/>
                </a:spcAft>
                <a:defRPr/>
              </a:pPr>
              <a:t>17</a:t>
            </a:fld>
            <a:r>
              <a:rPr lang="en-US" altLang="it-IT" sz="1200">
                <a:solidFill>
                  <a:schemeClr val="tx1">
                    <a:tint val="75000"/>
                  </a:schemeClr>
                </a:solidFill>
                <a:latin typeface="+mn-lt"/>
                <a:ea typeface="+mn-ea"/>
              </a:rPr>
              <a:t>/17</a:t>
            </a:r>
          </a:p>
        </p:txBody>
      </p:sp>
      <p:sp>
        <p:nvSpPr>
          <p:cNvPr id="3" name="Segnaposto contenuto 2">
            <a:extLst>
              <a:ext uri="{FF2B5EF4-FFF2-40B4-BE49-F238E27FC236}">
                <a16:creationId xmlns:a16="http://schemas.microsoft.com/office/drawing/2014/main" id="{8C5AA56B-B587-9CE2-636B-92D6E407BE46}"/>
              </a:ext>
            </a:extLst>
          </p:cNvPr>
          <p:cNvSpPr>
            <a:spLocks noGrp="1"/>
          </p:cNvSpPr>
          <p:nvPr>
            <p:ph sz="half" idx="2"/>
          </p:nvPr>
        </p:nvSpPr>
        <p:spPr>
          <a:xfrm>
            <a:off x="628650" y="1820098"/>
            <a:ext cx="7886700" cy="4104456"/>
          </a:xfrm>
        </p:spPr>
        <p:txBody>
          <a:bodyPr/>
          <a:lstStyle/>
          <a:p>
            <a:r>
              <a:rPr lang="en-GB"/>
              <a:t>Lighten the model in order to make it able to produce acceptable performance despite of data paucity</a:t>
            </a:r>
          </a:p>
          <a:p>
            <a:endParaRPr lang="en-GB"/>
          </a:p>
          <a:p>
            <a:r>
              <a:rPr lang="en-GB"/>
              <a:t>Explore the effect of different kind of fusion strategies </a:t>
            </a:r>
          </a:p>
        </p:txBody>
      </p:sp>
    </p:spTree>
    <p:extLst>
      <p:ext uri="{BB962C8B-B14F-4D97-AF65-F5344CB8AC3E}">
        <p14:creationId xmlns:p14="http://schemas.microsoft.com/office/powerpoint/2010/main" val="587989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7FC51EC-3E39-F27C-8A87-940636C7B9C0}"/>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eaLnBrk="1" hangingPunct="1">
              <a:lnSpc>
                <a:spcPct val="90000"/>
              </a:lnSpc>
            </a:pPr>
            <a:r>
              <a:rPr lang="en-US" sz="2800">
                <a:solidFill>
                  <a:schemeClr val="bg1"/>
                </a:solidFill>
              </a:rPr>
              <a:t>Outline</a:t>
            </a:r>
            <a:endParaRPr lang="en-US" sz="2800" kern="1200">
              <a:solidFill>
                <a:schemeClr val="bg1"/>
              </a:solidFill>
              <a:latin typeface="+mj-lt"/>
              <a:ea typeface="+mj-ea"/>
              <a:cs typeface="+mj-cs"/>
            </a:endParaRPr>
          </a:p>
        </p:txBody>
      </p:sp>
      <p:sp>
        <p:nvSpPr>
          <p:cNvPr id="5" name="Segnaposto data 4">
            <a:extLst>
              <a:ext uri="{FF2B5EF4-FFF2-40B4-BE49-F238E27FC236}">
                <a16:creationId xmlns:a16="http://schemas.microsoft.com/office/drawing/2014/main" id="{ADEF3818-1846-D473-7789-CF1AFDF83693}"/>
              </a:ext>
            </a:extLst>
          </p:cNvPr>
          <p:cNvSpPr>
            <a:spLocks noGrp="1"/>
          </p:cNvSpPr>
          <p:nvPr>
            <p:ph type="dt" sz="half" idx="10"/>
          </p:nvPr>
        </p:nvSpPr>
        <p:spPr>
          <a:xfrm>
            <a:off x="628650" y="6356350"/>
            <a:ext cx="2057400" cy="365125"/>
          </a:xfrm>
        </p:spPr>
        <p:txBody>
          <a:bodyPr vert="horz" lIns="91440" tIns="45720" rIns="91440" bIns="45720" rtlCol="0" anchor="ctr">
            <a:normAutofit/>
          </a:bodyPr>
          <a:lstStyle/>
          <a:p>
            <a:pPr algn="l" eaLnBrk="1" hangingPunct="1">
              <a:spcAft>
                <a:spcPts val="600"/>
              </a:spcAft>
              <a:defRPr/>
            </a:pPr>
            <a:fld id="{ECCDD29B-5564-8A49-9245-BCE2B87F399F}" type="datetime1">
              <a:rPr lang="en-US" altLang="it-IT" sz="1200">
                <a:solidFill>
                  <a:schemeClr val="tx1">
                    <a:tint val="75000"/>
                  </a:schemeClr>
                </a:solidFill>
                <a:latin typeface="+mn-lt"/>
                <a:ea typeface="+mn-ea"/>
              </a:rPr>
              <a:pPr algn="l" eaLnBrk="1" hangingPunct="1">
                <a:spcAft>
                  <a:spcPts val="600"/>
                </a:spcAft>
                <a:defRPr/>
              </a:pPr>
              <a:t>9/11/24</a:t>
            </a:fld>
            <a:endParaRPr lang="en-US" altLang="it-IT" sz="1200">
              <a:solidFill>
                <a:schemeClr val="tx1">
                  <a:tint val="75000"/>
                </a:schemeClr>
              </a:solidFill>
              <a:latin typeface="+mn-lt"/>
              <a:ea typeface="+mn-ea"/>
            </a:endParaRPr>
          </a:p>
        </p:txBody>
      </p:sp>
      <p:sp>
        <p:nvSpPr>
          <p:cNvPr id="6" name="Segnaposto piè di pagina 5">
            <a:extLst>
              <a:ext uri="{FF2B5EF4-FFF2-40B4-BE49-F238E27FC236}">
                <a16:creationId xmlns:a16="http://schemas.microsoft.com/office/drawing/2014/main" id="{EE6FF03C-BDD2-F920-7465-4F04778E0A0E}"/>
              </a:ext>
            </a:extLst>
          </p:cNvPr>
          <p:cNvSpPr>
            <a:spLocks noGrp="1"/>
          </p:cNvSpPr>
          <p:nvPr>
            <p:ph type="ftr" sz="quarter" idx="11"/>
          </p:nvPr>
        </p:nvSpPr>
        <p:spPr>
          <a:xfrm>
            <a:off x="3028950" y="6356350"/>
            <a:ext cx="3086100" cy="365125"/>
          </a:xfrm>
        </p:spPr>
        <p:txBody>
          <a:bodyPr vert="horz" lIns="91440" tIns="45720" rIns="91440" bIns="45720" rtlCol="0" anchor="ctr">
            <a:normAutofit fontScale="92500" lnSpcReduction="20000"/>
          </a:bodyPr>
          <a:lstStyle/>
          <a:p>
            <a:pPr algn="l">
              <a:buNone/>
            </a:pPr>
            <a:r>
              <a:rPr lang="it-IT" sz="1200" i="0" u="none" strike="noStrike">
                <a:solidFill>
                  <a:srgbClr val="AD8C8F"/>
                </a:solidFill>
                <a:effectLst/>
                <a:latin typeface="+mj-lt"/>
              </a:rPr>
              <a:t>Pedestrian Intention Estimation on JAAD Dataset</a:t>
            </a:r>
          </a:p>
        </p:txBody>
      </p:sp>
      <p:sp>
        <p:nvSpPr>
          <p:cNvPr id="7" name="Segnaposto numero diapositiva 6">
            <a:extLst>
              <a:ext uri="{FF2B5EF4-FFF2-40B4-BE49-F238E27FC236}">
                <a16:creationId xmlns:a16="http://schemas.microsoft.com/office/drawing/2014/main" id="{1211CFCE-A212-EFA6-4219-AAE96BF854C5}"/>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eaLnBrk="1" hangingPunct="1">
              <a:spcAft>
                <a:spcPts val="600"/>
              </a:spcAft>
              <a:defRPr/>
            </a:pPr>
            <a:fld id="{762A9829-782D-E84D-9C3C-F8B9D6EBA4DD}" type="slidenum">
              <a:rPr lang="en-US" altLang="it-IT" sz="1200" smtClean="0">
                <a:solidFill>
                  <a:schemeClr val="tx1">
                    <a:tint val="75000"/>
                  </a:schemeClr>
                </a:solidFill>
                <a:latin typeface="+mn-lt"/>
                <a:ea typeface="+mn-ea"/>
              </a:rPr>
              <a:pPr eaLnBrk="1" hangingPunct="1">
                <a:spcAft>
                  <a:spcPts val="600"/>
                </a:spcAft>
                <a:defRPr/>
              </a:pPr>
              <a:t>2</a:t>
            </a:fld>
            <a:r>
              <a:rPr lang="en-US" altLang="it-IT" sz="1200">
                <a:solidFill>
                  <a:schemeClr val="tx1">
                    <a:tint val="75000"/>
                  </a:schemeClr>
                </a:solidFill>
                <a:latin typeface="+mn-lt"/>
                <a:ea typeface="+mn-ea"/>
              </a:rPr>
              <a:t>/17</a:t>
            </a:r>
          </a:p>
        </p:txBody>
      </p:sp>
      <p:sp>
        <p:nvSpPr>
          <p:cNvPr id="11" name="Segnaposto contenuto 10">
            <a:extLst>
              <a:ext uri="{FF2B5EF4-FFF2-40B4-BE49-F238E27FC236}">
                <a16:creationId xmlns:a16="http://schemas.microsoft.com/office/drawing/2014/main" id="{670611FF-944B-DC5F-CC0B-9B48928F1FB3}"/>
              </a:ext>
            </a:extLst>
          </p:cNvPr>
          <p:cNvSpPr>
            <a:spLocks noGrp="1"/>
          </p:cNvSpPr>
          <p:nvPr>
            <p:ph sz="half" idx="2"/>
          </p:nvPr>
        </p:nvSpPr>
        <p:spPr>
          <a:xfrm>
            <a:off x="626480" y="1891105"/>
            <a:ext cx="6895678" cy="3960440"/>
          </a:xfrm>
        </p:spPr>
        <p:txBody>
          <a:bodyPr/>
          <a:lstStyle/>
          <a:p>
            <a:r>
              <a:rPr lang="en-GB"/>
              <a:t>Introduction</a:t>
            </a:r>
          </a:p>
          <a:p>
            <a:r>
              <a:rPr lang="en-GB"/>
              <a:t>Related work</a:t>
            </a:r>
          </a:p>
          <a:p>
            <a:r>
              <a:rPr lang="en-GB"/>
              <a:t>Proposed method</a:t>
            </a:r>
          </a:p>
          <a:p>
            <a:r>
              <a:rPr lang="en-GB"/>
              <a:t>Dataset and metrics</a:t>
            </a:r>
          </a:p>
          <a:p>
            <a:r>
              <a:rPr lang="en-GB"/>
              <a:t>Implementation details</a:t>
            </a:r>
          </a:p>
          <a:p>
            <a:r>
              <a:rPr lang="en-GB"/>
              <a:t>Experimental results</a:t>
            </a:r>
          </a:p>
          <a:p>
            <a:r>
              <a:rPr lang="en-GB"/>
              <a:t>Conclusion and future works</a:t>
            </a:r>
          </a:p>
          <a:p>
            <a:endParaRPr lang="en-GB"/>
          </a:p>
        </p:txBody>
      </p:sp>
    </p:spTree>
    <p:extLst>
      <p:ext uri="{BB962C8B-B14F-4D97-AF65-F5344CB8AC3E}">
        <p14:creationId xmlns:p14="http://schemas.microsoft.com/office/powerpoint/2010/main" val="3723511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7FC51EC-3E39-F27C-8A87-940636C7B9C0}"/>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eaLnBrk="1" hangingPunct="1">
              <a:lnSpc>
                <a:spcPct val="90000"/>
              </a:lnSpc>
            </a:pPr>
            <a:r>
              <a:rPr lang="en-US" sz="2800" kern="1200">
                <a:solidFill>
                  <a:schemeClr val="bg1"/>
                </a:solidFill>
                <a:latin typeface="+mj-lt"/>
                <a:ea typeface="+mj-ea"/>
                <a:cs typeface="+mj-cs"/>
              </a:rPr>
              <a:t>Introduction</a:t>
            </a:r>
          </a:p>
        </p:txBody>
      </p:sp>
      <p:sp>
        <p:nvSpPr>
          <p:cNvPr id="5" name="Segnaposto data 4">
            <a:extLst>
              <a:ext uri="{FF2B5EF4-FFF2-40B4-BE49-F238E27FC236}">
                <a16:creationId xmlns:a16="http://schemas.microsoft.com/office/drawing/2014/main" id="{ADEF3818-1846-D473-7789-CF1AFDF83693}"/>
              </a:ext>
            </a:extLst>
          </p:cNvPr>
          <p:cNvSpPr>
            <a:spLocks noGrp="1"/>
          </p:cNvSpPr>
          <p:nvPr>
            <p:ph type="dt" sz="half" idx="10"/>
          </p:nvPr>
        </p:nvSpPr>
        <p:spPr>
          <a:xfrm>
            <a:off x="628650" y="6356350"/>
            <a:ext cx="2057400" cy="365125"/>
          </a:xfrm>
        </p:spPr>
        <p:txBody>
          <a:bodyPr vert="horz" lIns="91440" tIns="45720" rIns="91440" bIns="45720" rtlCol="0" anchor="ctr">
            <a:normAutofit/>
          </a:bodyPr>
          <a:lstStyle/>
          <a:p>
            <a:pPr algn="l" eaLnBrk="1" hangingPunct="1">
              <a:spcAft>
                <a:spcPts val="600"/>
              </a:spcAft>
              <a:defRPr/>
            </a:pPr>
            <a:fld id="{ECCDD29B-5564-8A49-9245-BCE2B87F399F}" type="datetime1">
              <a:rPr lang="en-US" altLang="it-IT" sz="1200">
                <a:solidFill>
                  <a:schemeClr val="tx1">
                    <a:tint val="75000"/>
                  </a:schemeClr>
                </a:solidFill>
                <a:latin typeface="+mn-lt"/>
                <a:ea typeface="+mn-ea"/>
              </a:rPr>
              <a:pPr algn="l" eaLnBrk="1" hangingPunct="1">
                <a:spcAft>
                  <a:spcPts val="600"/>
                </a:spcAft>
                <a:defRPr/>
              </a:pPr>
              <a:t>9/11/24</a:t>
            </a:fld>
            <a:endParaRPr lang="en-US" altLang="it-IT" sz="1200">
              <a:solidFill>
                <a:schemeClr val="tx1">
                  <a:tint val="75000"/>
                </a:schemeClr>
              </a:solidFill>
              <a:latin typeface="+mn-lt"/>
              <a:ea typeface="+mn-ea"/>
            </a:endParaRPr>
          </a:p>
        </p:txBody>
      </p:sp>
      <p:sp>
        <p:nvSpPr>
          <p:cNvPr id="6" name="Segnaposto piè di pagina 5">
            <a:extLst>
              <a:ext uri="{FF2B5EF4-FFF2-40B4-BE49-F238E27FC236}">
                <a16:creationId xmlns:a16="http://schemas.microsoft.com/office/drawing/2014/main" id="{EE6FF03C-BDD2-F920-7465-4F04778E0A0E}"/>
              </a:ext>
            </a:extLst>
          </p:cNvPr>
          <p:cNvSpPr>
            <a:spLocks noGrp="1"/>
          </p:cNvSpPr>
          <p:nvPr>
            <p:ph type="ftr" sz="quarter" idx="11"/>
          </p:nvPr>
        </p:nvSpPr>
        <p:spPr>
          <a:xfrm>
            <a:off x="3028950" y="6356350"/>
            <a:ext cx="3086100" cy="365125"/>
          </a:xfrm>
        </p:spPr>
        <p:txBody>
          <a:bodyPr vert="horz" lIns="91440" tIns="45720" rIns="91440" bIns="45720" rtlCol="0" anchor="ctr">
            <a:normAutofit fontScale="92500" lnSpcReduction="20000"/>
          </a:bodyPr>
          <a:lstStyle/>
          <a:p>
            <a:pPr algn="l">
              <a:buNone/>
            </a:pPr>
            <a:r>
              <a:rPr lang="it-IT" sz="1200" i="0" u="none" strike="noStrike">
                <a:solidFill>
                  <a:srgbClr val="AD8C8F"/>
                </a:solidFill>
                <a:effectLst/>
                <a:latin typeface="+mj-lt"/>
              </a:rPr>
              <a:t>Pedestrian Intention Estimation on JAAD Dataset</a:t>
            </a:r>
          </a:p>
        </p:txBody>
      </p:sp>
      <p:sp>
        <p:nvSpPr>
          <p:cNvPr id="7" name="Segnaposto numero diapositiva 6">
            <a:extLst>
              <a:ext uri="{FF2B5EF4-FFF2-40B4-BE49-F238E27FC236}">
                <a16:creationId xmlns:a16="http://schemas.microsoft.com/office/drawing/2014/main" id="{1211CFCE-A212-EFA6-4219-AAE96BF854C5}"/>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eaLnBrk="1" hangingPunct="1">
              <a:spcAft>
                <a:spcPts val="600"/>
              </a:spcAft>
              <a:defRPr/>
            </a:pPr>
            <a:fld id="{762A9829-782D-E84D-9C3C-F8B9D6EBA4DD}" type="slidenum">
              <a:rPr lang="en-US" altLang="it-IT" sz="1200" smtClean="0">
                <a:solidFill>
                  <a:schemeClr val="tx1">
                    <a:tint val="75000"/>
                  </a:schemeClr>
                </a:solidFill>
                <a:latin typeface="+mn-lt"/>
                <a:ea typeface="+mn-ea"/>
              </a:rPr>
              <a:pPr eaLnBrk="1" hangingPunct="1">
                <a:spcAft>
                  <a:spcPts val="600"/>
                </a:spcAft>
                <a:defRPr/>
              </a:pPr>
              <a:t>3</a:t>
            </a:fld>
            <a:r>
              <a:rPr lang="en-US" altLang="it-IT" sz="1200">
                <a:solidFill>
                  <a:schemeClr val="tx1">
                    <a:tint val="75000"/>
                  </a:schemeClr>
                </a:solidFill>
                <a:latin typeface="+mn-lt"/>
                <a:ea typeface="+mn-ea"/>
              </a:rPr>
              <a:t>/17</a:t>
            </a:r>
          </a:p>
        </p:txBody>
      </p:sp>
      <p:sp>
        <p:nvSpPr>
          <p:cNvPr id="10" name="Segnaposto testo 2">
            <a:extLst>
              <a:ext uri="{FF2B5EF4-FFF2-40B4-BE49-F238E27FC236}">
                <a16:creationId xmlns:a16="http://schemas.microsoft.com/office/drawing/2014/main" id="{9B9B11AA-ED3D-E30A-D90B-CA184F6701DB}"/>
              </a:ext>
            </a:extLst>
          </p:cNvPr>
          <p:cNvSpPr>
            <a:spLocks noGrp="1"/>
          </p:cNvSpPr>
          <p:nvPr>
            <p:ph type="body" sz="half" idx="1"/>
          </p:nvPr>
        </p:nvSpPr>
        <p:spPr>
          <a:xfrm>
            <a:off x="624755" y="1814926"/>
            <a:ext cx="4664983" cy="4052474"/>
          </a:xfrm>
        </p:spPr>
        <p:txBody>
          <a:bodyPr/>
          <a:lstStyle/>
          <a:p>
            <a:r>
              <a:rPr lang="it-IT" b="0" i="0" u="none" strike="noStrike">
                <a:solidFill>
                  <a:srgbClr val="000000"/>
                </a:solidFill>
                <a:effectLst/>
                <a:latin typeface="-webkit-standard"/>
              </a:rPr>
              <a:t>Why? -&gt;Safe autonomous driving system (ADS)</a:t>
            </a:r>
          </a:p>
          <a:p>
            <a:endParaRPr lang="it-IT" b="0" i="0" u="none" strike="noStrike">
              <a:solidFill>
                <a:srgbClr val="000000"/>
              </a:solidFill>
              <a:effectLst/>
              <a:latin typeface="-webkit-standard"/>
            </a:endParaRPr>
          </a:p>
          <a:p>
            <a:r>
              <a:rPr lang="it-IT">
                <a:latin typeface="-webkit-standard"/>
              </a:rPr>
              <a:t>How?-&gt; Vision-based pedestrian crossing intention prediction algorithm</a:t>
            </a:r>
          </a:p>
          <a:p>
            <a:endParaRPr lang="it-IT">
              <a:latin typeface="-webkit-standard"/>
            </a:endParaRPr>
          </a:p>
          <a:p>
            <a:r>
              <a:rPr lang="it-IT">
                <a:latin typeface="-webkit-standard"/>
              </a:rPr>
              <a:t>So?-&gt; ADS can generate more safe and effcient manouver</a:t>
            </a:r>
          </a:p>
          <a:p>
            <a:pPr marL="0" indent="0">
              <a:buNone/>
            </a:pPr>
            <a:endParaRPr lang="it-IT"/>
          </a:p>
        </p:txBody>
      </p:sp>
      <p:pic>
        <p:nvPicPr>
          <p:cNvPr id="11" name="Segnaposto contenuto 8" descr="Immagine che contiene calzature, vestiti, aria aperta, schermata&#10;&#10;Descrizione generata automaticamente">
            <a:extLst>
              <a:ext uri="{FF2B5EF4-FFF2-40B4-BE49-F238E27FC236}">
                <a16:creationId xmlns:a16="http://schemas.microsoft.com/office/drawing/2014/main" id="{B39AF802-36B6-C372-1325-6E1FD93F8E7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289738" y="1752600"/>
            <a:ext cx="3068261" cy="4114800"/>
          </a:xfrm>
        </p:spPr>
      </p:pic>
    </p:spTree>
    <p:extLst>
      <p:ext uri="{BB962C8B-B14F-4D97-AF65-F5344CB8AC3E}">
        <p14:creationId xmlns:p14="http://schemas.microsoft.com/office/powerpoint/2010/main" val="382994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7FC51EC-3E39-F27C-8A87-940636C7B9C0}"/>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eaLnBrk="1" hangingPunct="1">
              <a:lnSpc>
                <a:spcPct val="90000"/>
              </a:lnSpc>
            </a:pPr>
            <a:r>
              <a:rPr lang="en-US" sz="2800" kern="1200">
                <a:solidFill>
                  <a:schemeClr val="bg1"/>
                </a:solidFill>
                <a:latin typeface="+mj-lt"/>
                <a:ea typeface="+mj-ea"/>
                <a:cs typeface="+mj-cs"/>
              </a:rPr>
              <a:t>Related works</a:t>
            </a:r>
          </a:p>
        </p:txBody>
      </p:sp>
      <p:sp>
        <p:nvSpPr>
          <p:cNvPr id="5" name="Segnaposto data 4">
            <a:extLst>
              <a:ext uri="{FF2B5EF4-FFF2-40B4-BE49-F238E27FC236}">
                <a16:creationId xmlns:a16="http://schemas.microsoft.com/office/drawing/2014/main" id="{ADEF3818-1846-D473-7789-CF1AFDF83693}"/>
              </a:ext>
            </a:extLst>
          </p:cNvPr>
          <p:cNvSpPr>
            <a:spLocks noGrp="1"/>
          </p:cNvSpPr>
          <p:nvPr>
            <p:ph type="dt" sz="half" idx="10"/>
          </p:nvPr>
        </p:nvSpPr>
        <p:spPr>
          <a:xfrm>
            <a:off x="628650" y="6356350"/>
            <a:ext cx="2057400" cy="365125"/>
          </a:xfrm>
        </p:spPr>
        <p:txBody>
          <a:bodyPr vert="horz" lIns="91440" tIns="45720" rIns="91440" bIns="45720" rtlCol="0" anchor="ctr">
            <a:normAutofit/>
          </a:bodyPr>
          <a:lstStyle/>
          <a:p>
            <a:pPr algn="l" eaLnBrk="1" hangingPunct="1">
              <a:spcAft>
                <a:spcPts val="600"/>
              </a:spcAft>
              <a:defRPr/>
            </a:pPr>
            <a:fld id="{ECCDD29B-5564-8A49-9245-BCE2B87F399F}" type="datetime1">
              <a:rPr lang="en-US" altLang="it-IT" sz="1200">
                <a:solidFill>
                  <a:schemeClr val="tx1">
                    <a:tint val="75000"/>
                  </a:schemeClr>
                </a:solidFill>
                <a:latin typeface="+mn-lt"/>
                <a:ea typeface="+mn-ea"/>
              </a:rPr>
              <a:pPr algn="l" eaLnBrk="1" hangingPunct="1">
                <a:spcAft>
                  <a:spcPts val="600"/>
                </a:spcAft>
                <a:defRPr/>
              </a:pPr>
              <a:t>9/11/24</a:t>
            </a:fld>
            <a:endParaRPr lang="en-US" altLang="it-IT" sz="1200">
              <a:solidFill>
                <a:schemeClr val="tx1">
                  <a:tint val="75000"/>
                </a:schemeClr>
              </a:solidFill>
              <a:latin typeface="+mn-lt"/>
              <a:ea typeface="+mn-ea"/>
            </a:endParaRPr>
          </a:p>
        </p:txBody>
      </p:sp>
      <p:sp>
        <p:nvSpPr>
          <p:cNvPr id="6" name="Segnaposto piè di pagina 5">
            <a:extLst>
              <a:ext uri="{FF2B5EF4-FFF2-40B4-BE49-F238E27FC236}">
                <a16:creationId xmlns:a16="http://schemas.microsoft.com/office/drawing/2014/main" id="{EE6FF03C-BDD2-F920-7465-4F04778E0A0E}"/>
              </a:ext>
            </a:extLst>
          </p:cNvPr>
          <p:cNvSpPr>
            <a:spLocks noGrp="1"/>
          </p:cNvSpPr>
          <p:nvPr>
            <p:ph type="ftr" sz="quarter" idx="11"/>
          </p:nvPr>
        </p:nvSpPr>
        <p:spPr>
          <a:xfrm>
            <a:off x="3028950" y="6356350"/>
            <a:ext cx="3086100" cy="365125"/>
          </a:xfrm>
        </p:spPr>
        <p:txBody>
          <a:bodyPr vert="horz" lIns="91440" tIns="45720" rIns="91440" bIns="45720" rtlCol="0" anchor="ctr">
            <a:normAutofit fontScale="92500" lnSpcReduction="20000"/>
          </a:bodyPr>
          <a:lstStyle/>
          <a:p>
            <a:pPr algn="l">
              <a:buNone/>
            </a:pPr>
            <a:r>
              <a:rPr lang="it-IT" sz="1200" i="0" u="none" strike="noStrike">
                <a:solidFill>
                  <a:srgbClr val="AD8C8F"/>
                </a:solidFill>
                <a:effectLst/>
                <a:latin typeface="+mj-lt"/>
              </a:rPr>
              <a:t>Pedestrian Intention Estimation on JAAD Dataset</a:t>
            </a:r>
          </a:p>
        </p:txBody>
      </p:sp>
      <p:sp>
        <p:nvSpPr>
          <p:cNvPr id="7" name="Segnaposto numero diapositiva 6">
            <a:extLst>
              <a:ext uri="{FF2B5EF4-FFF2-40B4-BE49-F238E27FC236}">
                <a16:creationId xmlns:a16="http://schemas.microsoft.com/office/drawing/2014/main" id="{1211CFCE-A212-EFA6-4219-AAE96BF854C5}"/>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eaLnBrk="1" hangingPunct="1">
              <a:spcAft>
                <a:spcPts val="600"/>
              </a:spcAft>
              <a:defRPr/>
            </a:pPr>
            <a:fld id="{762A9829-782D-E84D-9C3C-F8B9D6EBA4DD}" type="slidenum">
              <a:rPr lang="en-US" altLang="it-IT" sz="1200" smtClean="0">
                <a:solidFill>
                  <a:schemeClr val="tx1">
                    <a:tint val="75000"/>
                  </a:schemeClr>
                </a:solidFill>
                <a:latin typeface="+mn-lt"/>
                <a:ea typeface="+mn-ea"/>
              </a:rPr>
              <a:pPr eaLnBrk="1" hangingPunct="1">
                <a:spcAft>
                  <a:spcPts val="600"/>
                </a:spcAft>
                <a:defRPr/>
              </a:pPr>
              <a:t>4</a:t>
            </a:fld>
            <a:r>
              <a:rPr lang="en-US" altLang="it-IT" sz="1200">
                <a:solidFill>
                  <a:schemeClr val="tx1">
                    <a:tint val="75000"/>
                  </a:schemeClr>
                </a:solidFill>
                <a:latin typeface="+mn-lt"/>
                <a:ea typeface="+mn-ea"/>
              </a:rPr>
              <a:t>/17</a:t>
            </a:r>
          </a:p>
        </p:txBody>
      </p:sp>
      <p:sp>
        <p:nvSpPr>
          <p:cNvPr id="10" name="Segnaposto testo 2">
            <a:extLst>
              <a:ext uri="{FF2B5EF4-FFF2-40B4-BE49-F238E27FC236}">
                <a16:creationId xmlns:a16="http://schemas.microsoft.com/office/drawing/2014/main" id="{9B9B11AA-ED3D-E30A-D90B-CA184F6701DB}"/>
              </a:ext>
            </a:extLst>
          </p:cNvPr>
          <p:cNvSpPr>
            <a:spLocks noGrp="1"/>
          </p:cNvSpPr>
          <p:nvPr>
            <p:ph type="body" sz="half" idx="1"/>
          </p:nvPr>
        </p:nvSpPr>
        <p:spPr>
          <a:xfrm>
            <a:off x="632435" y="5229200"/>
            <a:ext cx="7547645" cy="605962"/>
          </a:xfrm>
        </p:spPr>
        <p:txBody>
          <a:bodyPr/>
          <a:lstStyle/>
          <a:p>
            <a:r>
              <a:rPr lang="it-IT"/>
              <a:t>Feature extraction from one frame using 2D CNN</a:t>
            </a:r>
          </a:p>
          <a:p>
            <a:pPr marL="0" indent="0">
              <a:buNone/>
            </a:pPr>
            <a:endParaRPr lang="it-IT"/>
          </a:p>
          <a:p>
            <a:endParaRPr lang="it-IT"/>
          </a:p>
        </p:txBody>
      </p:sp>
      <p:pic>
        <p:nvPicPr>
          <p:cNvPr id="9" name="Immagine 8" descr="Immagine che contiene schermata, testo, linea, diagramma&#10;&#10;Descrizione generata automaticamente">
            <a:extLst>
              <a:ext uri="{FF2B5EF4-FFF2-40B4-BE49-F238E27FC236}">
                <a16:creationId xmlns:a16="http://schemas.microsoft.com/office/drawing/2014/main" id="{1F95181D-8D45-3516-ECA5-7F60882D38B4}"/>
              </a:ext>
            </a:extLst>
          </p:cNvPr>
          <p:cNvPicPr>
            <a:picLocks noChangeAspect="1"/>
          </p:cNvPicPr>
          <p:nvPr/>
        </p:nvPicPr>
        <p:blipFill>
          <a:blip r:embed="rId2">
            <a:extLst>
              <a:ext uri="{28A0092B-C50C-407E-A947-70E740481C1C}">
                <a14:useLocalDpi xmlns:a14="http://schemas.microsoft.com/office/drawing/2010/main" val="0"/>
              </a:ext>
            </a:extLst>
          </a:blip>
          <a:srcRect l="1" r="142"/>
          <a:stretch/>
        </p:blipFill>
        <p:spPr>
          <a:xfrm>
            <a:off x="644009" y="2437212"/>
            <a:ext cx="5129006" cy="1491734"/>
          </a:xfrm>
          <a:prstGeom prst="rect">
            <a:avLst/>
          </a:prstGeom>
        </p:spPr>
      </p:pic>
      <p:pic>
        <p:nvPicPr>
          <p:cNvPr id="12" name="Segnaposto contenuto 8" descr="Immagine che contiene calzature, vestiti, aria aperta, schermata&#10;&#10;Descrizione generata automaticamente">
            <a:extLst>
              <a:ext uri="{FF2B5EF4-FFF2-40B4-BE49-F238E27FC236}">
                <a16:creationId xmlns:a16="http://schemas.microsoft.com/office/drawing/2014/main" id="{34CCEE71-754B-BA20-2CD1-CE52FB8EF48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96245" y="1853193"/>
            <a:ext cx="2203746" cy="2955412"/>
          </a:xfrm>
        </p:spPr>
      </p:pic>
    </p:spTree>
    <p:extLst>
      <p:ext uri="{BB962C8B-B14F-4D97-AF65-F5344CB8AC3E}">
        <p14:creationId xmlns:p14="http://schemas.microsoft.com/office/powerpoint/2010/main" val="1327164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7FC51EC-3E39-F27C-8A87-940636C7B9C0}"/>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eaLnBrk="1" hangingPunct="1">
              <a:lnSpc>
                <a:spcPct val="90000"/>
              </a:lnSpc>
            </a:pPr>
            <a:r>
              <a:rPr lang="en-US" sz="2800" kern="1200">
                <a:solidFill>
                  <a:schemeClr val="bg1"/>
                </a:solidFill>
                <a:latin typeface="+mj-lt"/>
                <a:ea typeface="+mj-ea"/>
                <a:cs typeface="+mj-cs"/>
              </a:rPr>
              <a:t>Related works</a:t>
            </a:r>
          </a:p>
        </p:txBody>
      </p:sp>
      <p:sp>
        <p:nvSpPr>
          <p:cNvPr id="5" name="Segnaposto data 4">
            <a:extLst>
              <a:ext uri="{FF2B5EF4-FFF2-40B4-BE49-F238E27FC236}">
                <a16:creationId xmlns:a16="http://schemas.microsoft.com/office/drawing/2014/main" id="{ADEF3818-1846-D473-7789-CF1AFDF83693}"/>
              </a:ext>
            </a:extLst>
          </p:cNvPr>
          <p:cNvSpPr>
            <a:spLocks noGrp="1"/>
          </p:cNvSpPr>
          <p:nvPr>
            <p:ph type="dt" sz="half" idx="10"/>
          </p:nvPr>
        </p:nvSpPr>
        <p:spPr>
          <a:xfrm>
            <a:off x="628650" y="6356350"/>
            <a:ext cx="2057400" cy="365125"/>
          </a:xfrm>
        </p:spPr>
        <p:txBody>
          <a:bodyPr vert="horz" lIns="91440" tIns="45720" rIns="91440" bIns="45720" rtlCol="0" anchor="ctr">
            <a:normAutofit/>
          </a:bodyPr>
          <a:lstStyle/>
          <a:p>
            <a:pPr algn="l" eaLnBrk="1" hangingPunct="1">
              <a:spcAft>
                <a:spcPts val="600"/>
              </a:spcAft>
              <a:defRPr/>
            </a:pPr>
            <a:fld id="{ECCDD29B-5564-8A49-9245-BCE2B87F399F}" type="datetime1">
              <a:rPr lang="en-US" altLang="it-IT" sz="1200">
                <a:solidFill>
                  <a:schemeClr val="tx1">
                    <a:tint val="75000"/>
                  </a:schemeClr>
                </a:solidFill>
                <a:latin typeface="+mn-lt"/>
                <a:ea typeface="+mn-ea"/>
              </a:rPr>
              <a:pPr algn="l" eaLnBrk="1" hangingPunct="1">
                <a:spcAft>
                  <a:spcPts val="600"/>
                </a:spcAft>
                <a:defRPr/>
              </a:pPr>
              <a:t>9/11/24</a:t>
            </a:fld>
            <a:endParaRPr lang="en-US" altLang="it-IT" sz="1200">
              <a:solidFill>
                <a:schemeClr val="tx1">
                  <a:tint val="75000"/>
                </a:schemeClr>
              </a:solidFill>
              <a:latin typeface="+mn-lt"/>
              <a:ea typeface="+mn-ea"/>
            </a:endParaRPr>
          </a:p>
        </p:txBody>
      </p:sp>
      <p:sp>
        <p:nvSpPr>
          <p:cNvPr id="6" name="Segnaposto piè di pagina 5">
            <a:extLst>
              <a:ext uri="{FF2B5EF4-FFF2-40B4-BE49-F238E27FC236}">
                <a16:creationId xmlns:a16="http://schemas.microsoft.com/office/drawing/2014/main" id="{EE6FF03C-BDD2-F920-7465-4F04778E0A0E}"/>
              </a:ext>
            </a:extLst>
          </p:cNvPr>
          <p:cNvSpPr>
            <a:spLocks noGrp="1"/>
          </p:cNvSpPr>
          <p:nvPr>
            <p:ph type="ftr" sz="quarter" idx="11"/>
          </p:nvPr>
        </p:nvSpPr>
        <p:spPr>
          <a:xfrm>
            <a:off x="3028950" y="6356350"/>
            <a:ext cx="3086100" cy="365125"/>
          </a:xfrm>
        </p:spPr>
        <p:txBody>
          <a:bodyPr vert="horz" lIns="91440" tIns="45720" rIns="91440" bIns="45720" rtlCol="0" anchor="ctr">
            <a:normAutofit fontScale="92500" lnSpcReduction="20000"/>
          </a:bodyPr>
          <a:lstStyle/>
          <a:p>
            <a:pPr algn="l">
              <a:buNone/>
            </a:pPr>
            <a:r>
              <a:rPr lang="it-IT" sz="1200" i="0" u="none" strike="noStrike">
                <a:solidFill>
                  <a:srgbClr val="AD8C8F"/>
                </a:solidFill>
                <a:effectLst/>
                <a:latin typeface="+mj-lt"/>
              </a:rPr>
              <a:t>Pedestrian Intention Estimation on JAAD Dataset</a:t>
            </a:r>
          </a:p>
        </p:txBody>
      </p:sp>
      <p:sp>
        <p:nvSpPr>
          <p:cNvPr id="7" name="Segnaposto numero diapositiva 6">
            <a:extLst>
              <a:ext uri="{FF2B5EF4-FFF2-40B4-BE49-F238E27FC236}">
                <a16:creationId xmlns:a16="http://schemas.microsoft.com/office/drawing/2014/main" id="{1211CFCE-A212-EFA6-4219-AAE96BF854C5}"/>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eaLnBrk="1" hangingPunct="1">
              <a:spcAft>
                <a:spcPts val="600"/>
              </a:spcAft>
              <a:defRPr/>
            </a:pPr>
            <a:fld id="{762A9829-782D-E84D-9C3C-F8B9D6EBA4DD}" type="slidenum">
              <a:rPr lang="en-US" altLang="it-IT" sz="1200" smtClean="0">
                <a:solidFill>
                  <a:schemeClr val="tx1">
                    <a:tint val="75000"/>
                  </a:schemeClr>
                </a:solidFill>
                <a:latin typeface="+mn-lt"/>
                <a:ea typeface="+mn-ea"/>
              </a:rPr>
              <a:pPr eaLnBrk="1" hangingPunct="1">
                <a:spcAft>
                  <a:spcPts val="600"/>
                </a:spcAft>
                <a:defRPr/>
              </a:pPr>
              <a:t>5</a:t>
            </a:fld>
            <a:r>
              <a:rPr lang="en-US" altLang="it-IT" sz="1200">
                <a:solidFill>
                  <a:schemeClr val="tx1">
                    <a:tint val="75000"/>
                  </a:schemeClr>
                </a:solidFill>
                <a:latin typeface="+mn-lt"/>
                <a:ea typeface="+mn-ea"/>
              </a:rPr>
              <a:t>/17</a:t>
            </a:r>
          </a:p>
        </p:txBody>
      </p:sp>
      <p:sp>
        <p:nvSpPr>
          <p:cNvPr id="10" name="Segnaposto testo 2">
            <a:extLst>
              <a:ext uri="{FF2B5EF4-FFF2-40B4-BE49-F238E27FC236}">
                <a16:creationId xmlns:a16="http://schemas.microsoft.com/office/drawing/2014/main" id="{9B9B11AA-ED3D-E30A-D90B-CA184F6701DB}"/>
              </a:ext>
            </a:extLst>
          </p:cNvPr>
          <p:cNvSpPr>
            <a:spLocks noGrp="1"/>
          </p:cNvSpPr>
          <p:nvPr>
            <p:ph type="body" sz="half" idx="1"/>
          </p:nvPr>
        </p:nvSpPr>
        <p:spPr>
          <a:xfrm>
            <a:off x="628650" y="4869160"/>
            <a:ext cx="7691661" cy="893994"/>
          </a:xfrm>
        </p:spPr>
        <p:txBody>
          <a:bodyPr/>
          <a:lstStyle/>
          <a:p>
            <a:r>
              <a:rPr lang="it-IT"/>
              <a:t>Spatio temporal modeling using image sequences 2D CNN+ RNN</a:t>
            </a:r>
          </a:p>
          <a:p>
            <a:endParaRPr lang="it-IT"/>
          </a:p>
          <a:p>
            <a:endParaRPr lang="it-IT"/>
          </a:p>
        </p:txBody>
      </p:sp>
      <p:pic>
        <p:nvPicPr>
          <p:cNvPr id="4" name="Immagine 3" descr="Immagine che contiene testo, schermata, diagramma, Rettangolo&#10;&#10;Descrizione generata automaticamente">
            <a:extLst>
              <a:ext uri="{FF2B5EF4-FFF2-40B4-BE49-F238E27FC236}">
                <a16:creationId xmlns:a16="http://schemas.microsoft.com/office/drawing/2014/main" id="{3CBB66EE-FABA-2811-0481-235CF6A62B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9" y="1666114"/>
            <a:ext cx="3810000" cy="2609850"/>
          </a:xfrm>
          <a:prstGeom prst="rect">
            <a:avLst/>
          </a:prstGeom>
        </p:spPr>
      </p:pic>
      <p:sp>
        <p:nvSpPr>
          <p:cNvPr id="9" name="CasellaDiTesto 8">
            <a:extLst>
              <a:ext uri="{FF2B5EF4-FFF2-40B4-BE49-F238E27FC236}">
                <a16:creationId xmlns:a16="http://schemas.microsoft.com/office/drawing/2014/main" id="{80962DC5-C983-A303-4D41-81F0BE69796F}"/>
              </a:ext>
            </a:extLst>
          </p:cNvPr>
          <p:cNvSpPr txBox="1"/>
          <p:nvPr/>
        </p:nvSpPr>
        <p:spPr>
          <a:xfrm>
            <a:off x="4621495" y="3170233"/>
            <a:ext cx="382554" cy="461665"/>
          </a:xfrm>
          <a:prstGeom prst="rect">
            <a:avLst/>
          </a:prstGeom>
          <a:noFill/>
        </p:spPr>
        <p:txBody>
          <a:bodyPr wrap="square" rtlCol="0">
            <a:spAutoFit/>
          </a:bodyPr>
          <a:lstStyle/>
          <a:p>
            <a:r>
              <a:rPr lang="en-GB" sz="2400">
                <a:solidFill>
                  <a:srgbClr val="000000"/>
                </a:solidFill>
              </a:rPr>
              <a:t>+</a:t>
            </a:r>
          </a:p>
        </p:txBody>
      </p:sp>
      <p:pic>
        <p:nvPicPr>
          <p:cNvPr id="12" name="Immagine 11" descr="Immagine che contiene schermata, testo, linea, diagramma&#10;&#10;Descrizione generata automaticamente">
            <a:extLst>
              <a:ext uri="{FF2B5EF4-FFF2-40B4-BE49-F238E27FC236}">
                <a16:creationId xmlns:a16="http://schemas.microsoft.com/office/drawing/2014/main" id="{0A4F2255-B6FD-F71A-D6BE-8CA30A14C635}"/>
              </a:ext>
            </a:extLst>
          </p:cNvPr>
          <p:cNvPicPr>
            <a:picLocks noChangeAspect="1"/>
          </p:cNvPicPr>
          <p:nvPr/>
        </p:nvPicPr>
        <p:blipFill>
          <a:blip r:embed="rId3">
            <a:extLst>
              <a:ext uri="{28A0092B-C50C-407E-A947-70E740481C1C}">
                <a14:useLocalDpi xmlns:a14="http://schemas.microsoft.com/office/drawing/2010/main" val="0"/>
              </a:ext>
            </a:extLst>
          </a:blip>
          <a:srcRect r="21323"/>
          <a:stretch/>
        </p:blipFill>
        <p:spPr>
          <a:xfrm>
            <a:off x="244129" y="2362301"/>
            <a:ext cx="4377366" cy="1615864"/>
          </a:xfrm>
          <a:prstGeom prst="rect">
            <a:avLst/>
          </a:prstGeom>
        </p:spPr>
      </p:pic>
    </p:spTree>
    <p:extLst>
      <p:ext uri="{BB962C8B-B14F-4D97-AF65-F5344CB8AC3E}">
        <p14:creationId xmlns:p14="http://schemas.microsoft.com/office/powerpoint/2010/main" val="171707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7FC51EC-3E39-F27C-8A87-940636C7B9C0}"/>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eaLnBrk="1" hangingPunct="1">
              <a:lnSpc>
                <a:spcPct val="90000"/>
              </a:lnSpc>
            </a:pPr>
            <a:r>
              <a:rPr lang="en-US" sz="2800" kern="1200">
                <a:solidFill>
                  <a:schemeClr val="bg1"/>
                </a:solidFill>
                <a:latin typeface="+mj-lt"/>
                <a:ea typeface="+mj-ea"/>
                <a:cs typeface="+mj-cs"/>
              </a:rPr>
              <a:t>Related works</a:t>
            </a:r>
          </a:p>
        </p:txBody>
      </p:sp>
      <p:sp>
        <p:nvSpPr>
          <p:cNvPr id="5" name="Segnaposto data 4">
            <a:extLst>
              <a:ext uri="{FF2B5EF4-FFF2-40B4-BE49-F238E27FC236}">
                <a16:creationId xmlns:a16="http://schemas.microsoft.com/office/drawing/2014/main" id="{ADEF3818-1846-D473-7789-CF1AFDF83693}"/>
              </a:ext>
            </a:extLst>
          </p:cNvPr>
          <p:cNvSpPr>
            <a:spLocks noGrp="1"/>
          </p:cNvSpPr>
          <p:nvPr>
            <p:ph type="dt" sz="half" idx="10"/>
          </p:nvPr>
        </p:nvSpPr>
        <p:spPr>
          <a:xfrm>
            <a:off x="628650" y="6356350"/>
            <a:ext cx="2057400" cy="365125"/>
          </a:xfrm>
        </p:spPr>
        <p:txBody>
          <a:bodyPr vert="horz" lIns="91440" tIns="45720" rIns="91440" bIns="45720" rtlCol="0" anchor="ctr">
            <a:normAutofit/>
          </a:bodyPr>
          <a:lstStyle/>
          <a:p>
            <a:pPr algn="l" eaLnBrk="1" hangingPunct="1">
              <a:spcAft>
                <a:spcPts val="600"/>
              </a:spcAft>
              <a:defRPr/>
            </a:pPr>
            <a:fld id="{ECCDD29B-5564-8A49-9245-BCE2B87F399F}" type="datetime1">
              <a:rPr lang="en-US" altLang="it-IT" sz="1200">
                <a:solidFill>
                  <a:schemeClr val="tx1">
                    <a:tint val="75000"/>
                  </a:schemeClr>
                </a:solidFill>
                <a:latin typeface="+mn-lt"/>
                <a:ea typeface="+mn-ea"/>
              </a:rPr>
              <a:pPr algn="l" eaLnBrk="1" hangingPunct="1">
                <a:spcAft>
                  <a:spcPts val="600"/>
                </a:spcAft>
                <a:defRPr/>
              </a:pPr>
              <a:t>9/11/24</a:t>
            </a:fld>
            <a:endParaRPr lang="en-US" altLang="it-IT" sz="1200">
              <a:solidFill>
                <a:schemeClr val="tx1">
                  <a:tint val="75000"/>
                </a:schemeClr>
              </a:solidFill>
              <a:latin typeface="+mn-lt"/>
              <a:ea typeface="+mn-ea"/>
            </a:endParaRPr>
          </a:p>
        </p:txBody>
      </p:sp>
      <p:sp>
        <p:nvSpPr>
          <p:cNvPr id="6" name="Segnaposto piè di pagina 5">
            <a:extLst>
              <a:ext uri="{FF2B5EF4-FFF2-40B4-BE49-F238E27FC236}">
                <a16:creationId xmlns:a16="http://schemas.microsoft.com/office/drawing/2014/main" id="{EE6FF03C-BDD2-F920-7465-4F04778E0A0E}"/>
              </a:ext>
            </a:extLst>
          </p:cNvPr>
          <p:cNvSpPr>
            <a:spLocks noGrp="1"/>
          </p:cNvSpPr>
          <p:nvPr>
            <p:ph type="ftr" sz="quarter" idx="11"/>
          </p:nvPr>
        </p:nvSpPr>
        <p:spPr>
          <a:xfrm>
            <a:off x="3028950" y="6356350"/>
            <a:ext cx="3086100" cy="365125"/>
          </a:xfrm>
        </p:spPr>
        <p:txBody>
          <a:bodyPr vert="horz" lIns="91440" tIns="45720" rIns="91440" bIns="45720" rtlCol="0" anchor="ctr">
            <a:normAutofit fontScale="92500" lnSpcReduction="20000"/>
          </a:bodyPr>
          <a:lstStyle/>
          <a:p>
            <a:pPr algn="l">
              <a:buNone/>
            </a:pPr>
            <a:r>
              <a:rPr lang="it-IT" sz="1200" i="0" u="none" strike="noStrike">
                <a:solidFill>
                  <a:srgbClr val="AD8C8F"/>
                </a:solidFill>
                <a:effectLst/>
                <a:latin typeface="+mj-lt"/>
              </a:rPr>
              <a:t>Pedestrian Intention Estimation on JAAD Dataset</a:t>
            </a:r>
          </a:p>
        </p:txBody>
      </p:sp>
      <p:sp>
        <p:nvSpPr>
          <p:cNvPr id="7" name="Segnaposto numero diapositiva 6">
            <a:extLst>
              <a:ext uri="{FF2B5EF4-FFF2-40B4-BE49-F238E27FC236}">
                <a16:creationId xmlns:a16="http://schemas.microsoft.com/office/drawing/2014/main" id="{1211CFCE-A212-EFA6-4219-AAE96BF854C5}"/>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eaLnBrk="1" hangingPunct="1">
              <a:spcAft>
                <a:spcPts val="600"/>
              </a:spcAft>
              <a:defRPr/>
            </a:pPr>
            <a:fld id="{762A9829-782D-E84D-9C3C-F8B9D6EBA4DD}" type="slidenum">
              <a:rPr lang="en-US" altLang="it-IT" sz="1200" smtClean="0">
                <a:solidFill>
                  <a:schemeClr val="tx1">
                    <a:tint val="75000"/>
                  </a:schemeClr>
                </a:solidFill>
                <a:latin typeface="+mn-lt"/>
                <a:ea typeface="+mn-ea"/>
              </a:rPr>
              <a:pPr eaLnBrk="1" hangingPunct="1">
                <a:spcAft>
                  <a:spcPts val="600"/>
                </a:spcAft>
                <a:defRPr/>
              </a:pPr>
              <a:t>6</a:t>
            </a:fld>
            <a:r>
              <a:rPr lang="en-US" altLang="it-IT" sz="1200">
                <a:solidFill>
                  <a:schemeClr val="tx1">
                    <a:tint val="75000"/>
                  </a:schemeClr>
                </a:solidFill>
                <a:latin typeface="+mn-lt"/>
                <a:ea typeface="+mn-ea"/>
              </a:rPr>
              <a:t>/17</a:t>
            </a:r>
          </a:p>
        </p:txBody>
      </p:sp>
      <p:sp>
        <p:nvSpPr>
          <p:cNvPr id="10" name="Segnaposto testo 2">
            <a:extLst>
              <a:ext uri="{FF2B5EF4-FFF2-40B4-BE49-F238E27FC236}">
                <a16:creationId xmlns:a16="http://schemas.microsoft.com/office/drawing/2014/main" id="{9B9B11AA-ED3D-E30A-D90B-CA184F6701DB}"/>
              </a:ext>
            </a:extLst>
          </p:cNvPr>
          <p:cNvSpPr>
            <a:spLocks noGrp="1"/>
          </p:cNvSpPr>
          <p:nvPr>
            <p:ph type="body" sz="half" idx="1"/>
          </p:nvPr>
        </p:nvSpPr>
        <p:spPr>
          <a:xfrm>
            <a:off x="628650" y="5157192"/>
            <a:ext cx="7197955" cy="549736"/>
          </a:xfrm>
        </p:spPr>
        <p:txBody>
          <a:bodyPr/>
          <a:lstStyle/>
          <a:p>
            <a:r>
              <a:rPr lang="it-IT"/>
              <a:t>3D CNN</a:t>
            </a:r>
          </a:p>
          <a:p>
            <a:endParaRPr lang="it-IT"/>
          </a:p>
          <a:p>
            <a:endParaRPr lang="it-IT"/>
          </a:p>
        </p:txBody>
      </p:sp>
      <p:pic>
        <p:nvPicPr>
          <p:cNvPr id="4" name="Immagine 3" descr="Immagine che contiene testo, schermata&#10;&#10;Descrizione generata automaticamente">
            <a:extLst>
              <a:ext uri="{FF2B5EF4-FFF2-40B4-BE49-F238E27FC236}">
                <a16:creationId xmlns:a16="http://schemas.microsoft.com/office/drawing/2014/main" id="{8BBDAD38-C156-F7A6-2C3A-ABC8108C67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394322"/>
            <a:ext cx="7772400" cy="1756851"/>
          </a:xfrm>
          <a:prstGeom prst="rect">
            <a:avLst/>
          </a:prstGeom>
        </p:spPr>
      </p:pic>
    </p:spTree>
    <p:extLst>
      <p:ext uri="{BB962C8B-B14F-4D97-AF65-F5344CB8AC3E}">
        <p14:creationId xmlns:p14="http://schemas.microsoft.com/office/powerpoint/2010/main" val="345468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7FC51EC-3E39-F27C-8A87-940636C7B9C0}"/>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eaLnBrk="1" hangingPunct="1">
              <a:lnSpc>
                <a:spcPct val="90000"/>
              </a:lnSpc>
            </a:pPr>
            <a:r>
              <a:rPr lang="en-US" sz="2800">
                <a:solidFill>
                  <a:schemeClr val="bg1"/>
                </a:solidFill>
              </a:rPr>
              <a:t>Previous works l</a:t>
            </a:r>
            <a:r>
              <a:rPr lang="en-US" sz="2800" kern="1200">
                <a:solidFill>
                  <a:schemeClr val="bg1"/>
                </a:solidFill>
                <a:latin typeface="+mj-lt"/>
                <a:ea typeface="+mj-ea"/>
                <a:cs typeface="+mj-cs"/>
              </a:rPr>
              <a:t>imitations</a:t>
            </a:r>
          </a:p>
        </p:txBody>
      </p:sp>
      <p:sp>
        <p:nvSpPr>
          <p:cNvPr id="5" name="Segnaposto data 4">
            <a:extLst>
              <a:ext uri="{FF2B5EF4-FFF2-40B4-BE49-F238E27FC236}">
                <a16:creationId xmlns:a16="http://schemas.microsoft.com/office/drawing/2014/main" id="{ADEF3818-1846-D473-7789-CF1AFDF83693}"/>
              </a:ext>
            </a:extLst>
          </p:cNvPr>
          <p:cNvSpPr>
            <a:spLocks noGrp="1"/>
          </p:cNvSpPr>
          <p:nvPr>
            <p:ph type="dt" sz="half" idx="10"/>
          </p:nvPr>
        </p:nvSpPr>
        <p:spPr>
          <a:xfrm>
            <a:off x="628650" y="6356350"/>
            <a:ext cx="2057400" cy="365125"/>
          </a:xfrm>
        </p:spPr>
        <p:txBody>
          <a:bodyPr vert="horz" lIns="91440" tIns="45720" rIns="91440" bIns="45720" rtlCol="0" anchor="ctr">
            <a:normAutofit/>
          </a:bodyPr>
          <a:lstStyle/>
          <a:p>
            <a:pPr algn="l" eaLnBrk="1" hangingPunct="1">
              <a:spcAft>
                <a:spcPts val="600"/>
              </a:spcAft>
              <a:defRPr/>
            </a:pPr>
            <a:fld id="{ECCDD29B-5564-8A49-9245-BCE2B87F399F}" type="datetime1">
              <a:rPr lang="en-US" altLang="it-IT" sz="1200">
                <a:solidFill>
                  <a:schemeClr val="tx1">
                    <a:tint val="75000"/>
                  </a:schemeClr>
                </a:solidFill>
                <a:latin typeface="+mn-lt"/>
                <a:ea typeface="+mn-ea"/>
              </a:rPr>
              <a:pPr algn="l" eaLnBrk="1" hangingPunct="1">
                <a:spcAft>
                  <a:spcPts val="600"/>
                </a:spcAft>
                <a:defRPr/>
              </a:pPr>
              <a:t>9/11/24</a:t>
            </a:fld>
            <a:endParaRPr lang="en-US" altLang="it-IT" sz="1200">
              <a:solidFill>
                <a:schemeClr val="tx1">
                  <a:tint val="75000"/>
                </a:schemeClr>
              </a:solidFill>
              <a:latin typeface="+mn-lt"/>
              <a:ea typeface="+mn-ea"/>
            </a:endParaRPr>
          </a:p>
        </p:txBody>
      </p:sp>
      <p:sp>
        <p:nvSpPr>
          <p:cNvPr id="6" name="Segnaposto piè di pagina 5">
            <a:extLst>
              <a:ext uri="{FF2B5EF4-FFF2-40B4-BE49-F238E27FC236}">
                <a16:creationId xmlns:a16="http://schemas.microsoft.com/office/drawing/2014/main" id="{EE6FF03C-BDD2-F920-7465-4F04778E0A0E}"/>
              </a:ext>
            </a:extLst>
          </p:cNvPr>
          <p:cNvSpPr>
            <a:spLocks noGrp="1"/>
          </p:cNvSpPr>
          <p:nvPr>
            <p:ph type="ftr" sz="quarter" idx="11"/>
          </p:nvPr>
        </p:nvSpPr>
        <p:spPr>
          <a:xfrm>
            <a:off x="3028950" y="6356350"/>
            <a:ext cx="3086100" cy="365125"/>
          </a:xfrm>
        </p:spPr>
        <p:txBody>
          <a:bodyPr vert="horz" lIns="91440" tIns="45720" rIns="91440" bIns="45720" rtlCol="0" anchor="ctr">
            <a:normAutofit fontScale="92500" lnSpcReduction="20000"/>
          </a:bodyPr>
          <a:lstStyle/>
          <a:p>
            <a:pPr algn="l">
              <a:buNone/>
            </a:pPr>
            <a:r>
              <a:rPr lang="it-IT" sz="1200" i="0" u="none" strike="noStrike">
                <a:solidFill>
                  <a:srgbClr val="AD8C8F"/>
                </a:solidFill>
                <a:effectLst/>
                <a:latin typeface="+mj-lt"/>
              </a:rPr>
              <a:t>Pedestrian Intention Estimation on JAAD Dataset</a:t>
            </a:r>
          </a:p>
        </p:txBody>
      </p:sp>
      <p:sp>
        <p:nvSpPr>
          <p:cNvPr id="7" name="Segnaposto numero diapositiva 6">
            <a:extLst>
              <a:ext uri="{FF2B5EF4-FFF2-40B4-BE49-F238E27FC236}">
                <a16:creationId xmlns:a16="http://schemas.microsoft.com/office/drawing/2014/main" id="{1211CFCE-A212-EFA6-4219-AAE96BF854C5}"/>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eaLnBrk="1" hangingPunct="1">
              <a:spcAft>
                <a:spcPts val="600"/>
              </a:spcAft>
              <a:defRPr/>
            </a:pPr>
            <a:fld id="{762A9829-782D-E84D-9C3C-F8B9D6EBA4DD}" type="slidenum">
              <a:rPr lang="en-US" altLang="it-IT" sz="1200" smtClean="0">
                <a:solidFill>
                  <a:schemeClr val="tx1">
                    <a:tint val="75000"/>
                  </a:schemeClr>
                </a:solidFill>
                <a:latin typeface="+mn-lt"/>
                <a:ea typeface="+mn-ea"/>
              </a:rPr>
              <a:pPr eaLnBrk="1" hangingPunct="1">
                <a:spcAft>
                  <a:spcPts val="600"/>
                </a:spcAft>
                <a:defRPr/>
              </a:pPr>
              <a:t>7</a:t>
            </a:fld>
            <a:r>
              <a:rPr lang="en-US" altLang="it-IT" sz="1200">
                <a:solidFill>
                  <a:schemeClr val="tx1">
                    <a:tint val="75000"/>
                  </a:schemeClr>
                </a:solidFill>
                <a:latin typeface="+mn-lt"/>
                <a:ea typeface="+mn-ea"/>
              </a:rPr>
              <a:t>/17</a:t>
            </a:r>
          </a:p>
        </p:txBody>
      </p:sp>
      <p:sp>
        <p:nvSpPr>
          <p:cNvPr id="10" name="Segnaposto testo 2">
            <a:extLst>
              <a:ext uri="{FF2B5EF4-FFF2-40B4-BE49-F238E27FC236}">
                <a16:creationId xmlns:a16="http://schemas.microsoft.com/office/drawing/2014/main" id="{9B9B11AA-ED3D-E30A-D90B-CA184F6701DB}"/>
              </a:ext>
            </a:extLst>
          </p:cNvPr>
          <p:cNvSpPr>
            <a:spLocks noGrp="1"/>
          </p:cNvSpPr>
          <p:nvPr>
            <p:ph type="body" sz="half" idx="1"/>
          </p:nvPr>
        </p:nvSpPr>
        <p:spPr>
          <a:xfrm>
            <a:off x="627535" y="1988840"/>
            <a:ext cx="7887815" cy="3456384"/>
          </a:xfrm>
        </p:spPr>
        <p:txBody>
          <a:bodyPr/>
          <a:lstStyle/>
          <a:p>
            <a:r>
              <a:rPr lang="it-IT"/>
              <a:t>But…</a:t>
            </a:r>
          </a:p>
          <a:p>
            <a:pPr marL="514350" indent="-514350">
              <a:buFont typeface="+mj-lt"/>
              <a:buAutoNum type="romanLcPeriod"/>
            </a:pPr>
            <a:r>
              <a:rPr lang="it-IT" sz="2000">
                <a:latin typeface="NimbusRomNo9L"/>
              </a:rPr>
              <a:t>P</a:t>
            </a:r>
            <a:r>
              <a:rPr lang="it-IT" sz="2000">
                <a:effectLst/>
                <a:latin typeface="NimbusRomNo9L"/>
              </a:rPr>
              <a:t>edestrian’s bounding box, body- pose keypoints, vehicle motion, and the ocal context can be modeled as separate channels as inputs to the prediction model. </a:t>
            </a:r>
          </a:p>
          <a:p>
            <a:pPr marL="514350" indent="-514350">
              <a:buFont typeface="+mj-lt"/>
              <a:buAutoNum type="romanLcPeriod"/>
            </a:pPr>
            <a:endParaRPr lang="it-IT" sz="2000">
              <a:effectLst/>
              <a:latin typeface="NimbusRomNo9L"/>
            </a:endParaRPr>
          </a:p>
          <a:p>
            <a:pPr marL="514350" indent="-514350">
              <a:buFont typeface="+mj-lt"/>
              <a:buAutoNum type="romanLcPeriod"/>
            </a:pPr>
            <a:r>
              <a:rPr lang="it-IT" sz="2000">
                <a:effectLst/>
                <a:latin typeface="NimbusRomNo9L"/>
              </a:rPr>
              <a:t>This requires a proper way of fusing the above information. </a:t>
            </a:r>
            <a:endParaRPr lang="it-IT" sz="2000"/>
          </a:p>
          <a:p>
            <a:endParaRPr lang="it-IT"/>
          </a:p>
          <a:p>
            <a:endParaRPr lang="it-IT"/>
          </a:p>
        </p:txBody>
      </p:sp>
    </p:spTree>
    <p:extLst>
      <p:ext uri="{BB962C8B-B14F-4D97-AF65-F5344CB8AC3E}">
        <p14:creationId xmlns:p14="http://schemas.microsoft.com/office/powerpoint/2010/main" val="2115047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7FC51EC-3E39-F27C-8A87-940636C7B9C0}"/>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eaLnBrk="1" hangingPunct="1">
              <a:lnSpc>
                <a:spcPct val="90000"/>
              </a:lnSpc>
            </a:pPr>
            <a:r>
              <a:rPr lang="en-US" sz="2800">
                <a:solidFill>
                  <a:schemeClr val="bg1"/>
                </a:solidFill>
              </a:rPr>
              <a:t>Proposed method</a:t>
            </a:r>
            <a:endParaRPr lang="en-US" sz="2800" kern="1200">
              <a:solidFill>
                <a:schemeClr val="bg1"/>
              </a:solidFill>
              <a:latin typeface="+mj-lt"/>
              <a:ea typeface="+mj-ea"/>
              <a:cs typeface="+mj-cs"/>
            </a:endParaRPr>
          </a:p>
        </p:txBody>
      </p:sp>
      <p:sp>
        <p:nvSpPr>
          <p:cNvPr id="5" name="Segnaposto data 4">
            <a:extLst>
              <a:ext uri="{FF2B5EF4-FFF2-40B4-BE49-F238E27FC236}">
                <a16:creationId xmlns:a16="http://schemas.microsoft.com/office/drawing/2014/main" id="{ADEF3818-1846-D473-7789-CF1AFDF83693}"/>
              </a:ext>
            </a:extLst>
          </p:cNvPr>
          <p:cNvSpPr>
            <a:spLocks noGrp="1"/>
          </p:cNvSpPr>
          <p:nvPr>
            <p:ph type="dt" sz="half" idx="10"/>
          </p:nvPr>
        </p:nvSpPr>
        <p:spPr>
          <a:xfrm>
            <a:off x="628650" y="6356350"/>
            <a:ext cx="2057400" cy="365125"/>
          </a:xfrm>
        </p:spPr>
        <p:txBody>
          <a:bodyPr vert="horz" lIns="91440" tIns="45720" rIns="91440" bIns="45720" rtlCol="0" anchor="ctr">
            <a:normAutofit/>
          </a:bodyPr>
          <a:lstStyle/>
          <a:p>
            <a:pPr algn="l" eaLnBrk="1" hangingPunct="1">
              <a:spcAft>
                <a:spcPts val="600"/>
              </a:spcAft>
              <a:defRPr/>
            </a:pPr>
            <a:fld id="{ECCDD29B-5564-8A49-9245-BCE2B87F399F}" type="datetime1">
              <a:rPr lang="en-US" altLang="it-IT" sz="1200">
                <a:solidFill>
                  <a:schemeClr val="tx1">
                    <a:tint val="75000"/>
                  </a:schemeClr>
                </a:solidFill>
                <a:latin typeface="+mn-lt"/>
                <a:ea typeface="+mn-ea"/>
              </a:rPr>
              <a:pPr algn="l" eaLnBrk="1" hangingPunct="1">
                <a:spcAft>
                  <a:spcPts val="600"/>
                </a:spcAft>
                <a:defRPr/>
              </a:pPr>
              <a:t>9/11/24</a:t>
            </a:fld>
            <a:endParaRPr lang="en-US" altLang="it-IT" sz="1200">
              <a:solidFill>
                <a:schemeClr val="tx1">
                  <a:tint val="75000"/>
                </a:schemeClr>
              </a:solidFill>
              <a:latin typeface="+mn-lt"/>
              <a:ea typeface="+mn-ea"/>
            </a:endParaRPr>
          </a:p>
        </p:txBody>
      </p:sp>
      <p:sp>
        <p:nvSpPr>
          <p:cNvPr id="6" name="Segnaposto piè di pagina 5">
            <a:extLst>
              <a:ext uri="{FF2B5EF4-FFF2-40B4-BE49-F238E27FC236}">
                <a16:creationId xmlns:a16="http://schemas.microsoft.com/office/drawing/2014/main" id="{EE6FF03C-BDD2-F920-7465-4F04778E0A0E}"/>
              </a:ext>
            </a:extLst>
          </p:cNvPr>
          <p:cNvSpPr>
            <a:spLocks noGrp="1"/>
          </p:cNvSpPr>
          <p:nvPr>
            <p:ph type="ftr" sz="quarter" idx="11"/>
          </p:nvPr>
        </p:nvSpPr>
        <p:spPr>
          <a:xfrm>
            <a:off x="3028950" y="6356350"/>
            <a:ext cx="3086100" cy="365125"/>
          </a:xfrm>
        </p:spPr>
        <p:txBody>
          <a:bodyPr vert="horz" lIns="91440" tIns="45720" rIns="91440" bIns="45720" rtlCol="0" anchor="ctr">
            <a:normAutofit fontScale="92500" lnSpcReduction="20000"/>
          </a:bodyPr>
          <a:lstStyle/>
          <a:p>
            <a:pPr algn="l">
              <a:buNone/>
            </a:pPr>
            <a:r>
              <a:rPr lang="it-IT" sz="1200" i="0" u="none" strike="noStrike">
                <a:solidFill>
                  <a:srgbClr val="AD8C8F"/>
                </a:solidFill>
                <a:effectLst/>
                <a:latin typeface="+mj-lt"/>
              </a:rPr>
              <a:t>Pedestrian Intention Estimation on JAAD Dataset</a:t>
            </a:r>
          </a:p>
        </p:txBody>
      </p:sp>
      <p:sp>
        <p:nvSpPr>
          <p:cNvPr id="7" name="Segnaposto numero diapositiva 6">
            <a:extLst>
              <a:ext uri="{FF2B5EF4-FFF2-40B4-BE49-F238E27FC236}">
                <a16:creationId xmlns:a16="http://schemas.microsoft.com/office/drawing/2014/main" id="{1211CFCE-A212-EFA6-4219-AAE96BF854C5}"/>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eaLnBrk="1" hangingPunct="1">
              <a:spcAft>
                <a:spcPts val="600"/>
              </a:spcAft>
              <a:defRPr/>
            </a:pPr>
            <a:fld id="{762A9829-782D-E84D-9C3C-F8B9D6EBA4DD}" type="slidenum">
              <a:rPr lang="en-US" altLang="it-IT" sz="1200" smtClean="0">
                <a:solidFill>
                  <a:schemeClr val="tx1">
                    <a:tint val="75000"/>
                  </a:schemeClr>
                </a:solidFill>
                <a:latin typeface="+mn-lt"/>
                <a:ea typeface="+mn-ea"/>
              </a:rPr>
              <a:pPr eaLnBrk="1" hangingPunct="1">
                <a:spcAft>
                  <a:spcPts val="600"/>
                </a:spcAft>
                <a:defRPr/>
              </a:pPr>
              <a:t>8</a:t>
            </a:fld>
            <a:r>
              <a:rPr lang="en-US" altLang="it-IT" sz="1200">
                <a:solidFill>
                  <a:schemeClr val="tx1">
                    <a:tint val="75000"/>
                  </a:schemeClr>
                </a:solidFill>
                <a:latin typeface="+mn-lt"/>
                <a:ea typeface="+mn-ea"/>
              </a:rPr>
              <a:t>/17</a:t>
            </a:r>
          </a:p>
        </p:txBody>
      </p:sp>
      <p:sp>
        <p:nvSpPr>
          <p:cNvPr id="10" name="Segnaposto testo 2">
            <a:extLst>
              <a:ext uri="{FF2B5EF4-FFF2-40B4-BE49-F238E27FC236}">
                <a16:creationId xmlns:a16="http://schemas.microsoft.com/office/drawing/2014/main" id="{9B9B11AA-ED3D-E30A-D90B-CA184F6701DB}"/>
              </a:ext>
            </a:extLst>
          </p:cNvPr>
          <p:cNvSpPr>
            <a:spLocks noGrp="1"/>
          </p:cNvSpPr>
          <p:nvPr>
            <p:ph type="body" sz="half" idx="1"/>
          </p:nvPr>
        </p:nvSpPr>
        <p:spPr>
          <a:xfrm>
            <a:off x="1331640" y="5276734"/>
            <a:ext cx="7336829" cy="841317"/>
          </a:xfrm>
        </p:spPr>
        <p:txBody>
          <a:bodyPr/>
          <a:lstStyle/>
          <a:p>
            <a:pPr marL="0" indent="0">
              <a:buNone/>
            </a:pPr>
            <a:r>
              <a:rPr lang="it-IT" sz="1200"/>
              <a:t>This represent a lighter version of the inspiring work: </a:t>
            </a:r>
          </a:p>
          <a:p>
            <a:pPr marL="0" indent="0">
              <a:buNone/>
            </a:pPr>
            <a:r>
              <a:rPr lang="it-IT" sz="1200"/>
              <a:t>[1]</a:t>
            </a:r>
            <a:r>
              <a:rPr lang="it-IT" sz="1200" i="1"/>
              <a:t>”</a:t>
            </a:r>
            <a:r>
              <a:rPr lang="it-IT" sz="1200" i="1">
                <a:effectLst/>
                <a:latin typeface="NimbusRomNo9L"/>
              </a:rPr>
              <a:t>Predicting Pedestrian Crossing Intention with Feature Fusion and Spatio-Temporal Attention” </a:t>
            </a:r>
            <a:r>
              <a:rPr lang="it-IT" sz="1200" i="1"/>
              <a:t>,</a:t>
            </a:r>
            <a:r>
              <a:rPr lang="it-IT" sz="1200">
                <a:effectLst/>
                <a:latin typeface="NimbusRomNo9L"/>
              </a:rPr>
              <a:t>Dongfang Yang1,2,*, Haolin Zhang1,*, Ekim Yurtsever1, Keith Redmill1, </a:t>
            </a:r>
            <a:r>
              <a:rPr lang="it-IT" sz="1200" i="1">
                <a:effectLst/>
                <a:latin typeface="NimbusRomNo9L"/>
              </a:rPr>
              <a:t>Senior Member, IEEE</a:t>
            </a:r>
            <a:r>
              <a:rPr lang="it-IT" sz="1200">
                <a:effectLst/>
                <a:latin typeface="NimbusRomNo9L"/>
              </a:rPr>
              <a:t>, and U ̈mit O ̈zgu ̈ner1, </a:t>
            </a:r>
            <a:r>
              <a:rPr lang="it-IT" sz="1200" i="1">
                <a:effectLst/>
                <a:latin typeface="NimbusRomNo9L"/>
              </a:rPr>
              <a:t>Life Fellow, IEEE</a:t>
            </a:r>
            <a:endParaRPr lang="it-IT" sz="1200"/>
          </a:p>
        </p:txBody>
      </p:sp>
      <p:pic>
        <p:nvPicPr>
          <p:cNvPr id="4" name="Immagine 3" descr="Immagine che contiene testo, schermata&#10;&#10;Descrizione generata automaticamente">
            <a:extLst>
              <a:ext uri="{FF2B5EF4-FFF2-40B4-BE49-F238E27FC236}">
                <a16:creationId xmlns:a16="http://schemas.microsoft.com/office/drawing/2014/main" id="{6D57310D-6FC6-FC3E-188E-5EF05E0AAED0}"/>
              </a:ext>
            </a:extLst>
          </p:cNvPr>
          <p:cNvPicPr>
            <a:picLocks noChangeAspect="1"/>
          </p:cNvPicPr>
          <p:nvPr/>
        </p:nvPicPr>
        <p:blipFill>
          <a:blip r:embed="rId2">
            <a:extLst>
              <a:ext uri="{28A0092B-C50C-407E-A947-70E740481C1C}">
                <a14:useLocalDpi xmlns:a14="http://schemas.microsoft.com/office/drawing/2010/main" val="0"/>
              </a:ext>
            </a:extLst>
          </a:blip>
          <a:srcRect b="23998"/>
          <a:stretch/>
        </p:blipFill>
        <p:spPr>
          <a:xfrm>
            <a:off x="1163449" y="1626602"/>
            <a:ext cx="6817102" cy="2765066"/>
          </a:xfrm>
          <a:prstGeom prst="rect">
            <a:avLst/>
          </a:prstGeom>
        </p:spPr>
      </p:pic>
      <p:pic>
        <p:nvPicPr>
          <p:cNvPr id="9" name="Immagine 8">
            <a:extLst>
              <a:ext uri="{FF2B5EF4-FFF2-40B4-BE49-F238E27FC236}">
                <a16:creationId xmlns:a16="http://schemas.microsoft.com/office/drawing/2014/main" id="{69F16652-916F-FDCD-0A81-95F28A79A6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3888" y="4546018"/>
            <a:ext cx="4853697" cy="407711"/>
          </a:xfrm>
          <a:prstGeom prst="rect">
            <a:avLst/>
          </a:prstGeom>
        </p:spPr>
      </p:pic>
      <p:sp>
        <p:nvSpPr>
          <p:cNvPr id="12" name="Rettangolo 11">
            <a:extLst>
              <a:ext uri="{FF2B5EF4-FFF2-40B4-BE49-F238E27FC236}">
                <a16:creationId xmlns:a16="http://schemas.microsoft.com/office/drawing/2014/main" id="{71E6F400-7C99-1C27-80F3-0D6C55CBF6EA}"/>
              </a:ext>
            </a:extLst>
          </p:cNvPr>
          <p:cNvSpPr/>
          <p:nvPr/>
        </p:nvSpPr>
        <p:spPr bwMode="auto">
          <a:xfrm>
            <a:off x="6660232" y="4792946"/>
            <a:ext cx="360040" cy="2038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900" b="0" i="0" u="none" strike="noStrike" cap="none" normalizeH="0" baseline="0">
              <a:ln>
                <a:noFill/>
              </a:ln>
              <a:solidFill>
                <a:schemeClr val="bg1"/>
              </a:solidFill>
              <a:effectLst/>
              <a:latin typeface="Arial" panose="020B0604020202020204" pitchFamily="34" charset="0"/>
              <a:ea typeface="ＭＳ Ｐゴシック" panose="020B0600070205080204" pitchFamily="34" charset="-128"/>
            </a:endParaRPr>
          </a:p>
        </p:txBody>
      </p:sp>
      <mc:AlternateContent xmlns:mc="http://schemas.openxmlformats.org/markup-compatibility/2006">
        <mc:Choice xmlns:a14="http://schemas.microsoft.com/office/drawing/2010/main" Requires="a14">
          <p:sp>
            <p:nvSpPr>
              <p:cNvPr id="14" name="CasellaDiTesto 13">
                <a:extLst>
                  <a:ext uri="{FF2B5EF4-FFF2-40B4-BE49-F238E27FC236}">
                    <a16:creationId xmlns:a16="http://schemas.microsoft.com/office/drawing/2014/main" id="{1813542E-0887-2F69-9A6F-C303CAD3065D}"/>
                  </a:ext>
                </a:extLst>
              </p:cNvPr>
              <p:cNvSpPr txBox="1"/>
              <p:nvPr/>
            </p:nvSpPr>
            <p:spPr>
              <a:xfrm>
                <a:off x="6515071" y="4721719"/>
                <a:ext cx="470613" cy="29476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f>
                        <m:fPr>
                          <m:ctrlPr>
                            <a:rPr lang="en-GB" sz="700" b="1">
                              <a:solidFill>
                                <a:srgbClr val="000000"/>
                              </a:solidFill>
                              <a:latin typeface="Cambria Math" panose="02040503050406030204" pitchFamily="18" charset="0"/>
                            </a:rPr>
                          </m:ctrlPr>
                        </m:fPr>
                        <m:num>
                          <m:r>
                            <a:rPr lang="it-IT" sz="700" b="1" i="0">
                              <a:solidFill>
                                <a:srgbClr val="000000"/>
                              </a:solidFill>
                              <a:latin typeface="Cambria Math" panose="02040503050406030204" pitchFamily="18" charset="0"/>
                            </a:rPr>
                            <m:t>𝟖</m:t>
                          </m:r>
                        </m:num>
                        <m:den>
                          <m:r>
                            <a:rPr lang="it-IT" sz="700" b="1" i="0">
                              <a:solidFill>
                                <a:srgbClr val="000000"/>
                              </a:solidFill>
                              <a:latin typeface="Cambria Math" panose="02040503050406030204" pitchFamily="18" charset="0"/>
                            </a:rPr>
                            <m:t>𝟑𝟎</m:t>
                          </m:r>
                        </m:den>
                      </m:f>
                    </m:oMath>
                  </m:oMathPara>
                </a14:m>
                <a:endParaRPr lang="en-GB" sz="800" b="1"/>
              </a:p>
            </p:txBody>
          </p:sp>
        </mc:Choice>
        <mc:Fallback>
          <p:sp>
            <p:nvSpPr>
              <p:cNvPr id="14" name="CasellaDiTesto 13">
                <a:extLst>
                  <a:ext uri="{FF2B5EF4-FFF2-40B4-BE49-F238E27FC236}">
                    <a16:creationId xmlns:a16="http://schemas.microsoft.com/office/drawing/2014/main" id="{1813542E-0887-2F69-9A6F-C303CAD3065D}"/>
                  </a:ext>
                </a:extLst>
              </p:cNvPr>
              <p:cNvSpPr txBox="1">
                <a:spLocks noRot="1" noChangeAspect="1" noMove="1" noResize="1" noEditPoints="1" noAdjustHandles="1" noChangeArrowheads="1" noChangeShapeType="1" noTextEdit="1"/>
              </p:cNvSpPr>
              <p:nvPr/>
            </p:nvSpPr>
            <p:spPr>
              <a:xfrm>
                <a:off x="6515071" y="4721719"/>
                <a:ext cx="470613" cy="294761"/>
              </a:xfrm>
              <a:prstGeom prst="rect">
                <a:avLst/>
              </a:prstGeom>
              <a:blipFill>
                <a:blip r:embed="rId4"/>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7516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7FC51EC-3E39-F27C-8A87-940636C7B9C0}"/>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eaLnBrk="1" hangingPunct="1">
              <a:lnSpc>
                <a:spcPct val="90000"/>
              </a:lnSpc>
            </a:pPr>
            <a:r>
              <a:rPr lang="en-US" sz="2800" kern="1200">
                <a:solidFill>
                  <a:schemeClr val="bg1"/>
                </a:solidFill>
                <a:latin typeface="+mj-lt"/>
                <a:ea typeface="+mj-ea"/>
                <a:cs typeface="+mj-cs"/>
              </a:rPr>
              <a:t>Lighter version motivations</a:t>
            </a:r>
          </a:p>
        </p:txBody>
      </p:sp>
      <p:sp>
        <p:nvSpPr>
          <p:cNvPr id="5" name="Segnaposto data 4">
            <a:extLst>
              <a:ext uri="{FF2B5EF4-FFF2-40B4-BE49-F238E27FC236}">
                <a16:creationId xmlns:a16="http://schemas.microsoft.com/office/drawing/2014/main" id="{ADEF3818-1846-D473-7789-CF1AFDF83693}"/>
              </a:ext>
            </a:extLst>
          </p:cNvPr>
          <p:cNvSpPr>
            <a:spLocks noGrp="1"/>
          </p:cNvSpPr>
          <p:nvPr>
            <p:ph type="dt" sz="half" idx="10"/>
          </p:nvPr>
        </p:nvSpPr>
        <p:spPr>
          <a:xfrm>
            <a:off x="628650" y="6356350"/>
            <a:ext cx="2057400" cy="365125"/>
          </a:xfrm>
        </p:spPr>
        <p:txBody>
          <a:bodyPr vert="horz" lIns="91440" tIns="45720" rIns="91440" bIns="45720" rtlCol="0" anchor="ctr">
            <a:normAutofit/>
          </a:bodyPr>
          <a:lstStyle/>
          <a:p>
            <a:pPr algn="l" eaLnBrk="1" hangingPunct="1">
              <a:spcAft>
                <a:spcPts val="600"/>
              </a:spcAft>
              <a:defRPr/>
            </a:pPr>
            <a:fld id="{ECCDD29B-5564-8A49-9245-BCE2B87F399F}" type="datetime1">
              <a:rPr lang="en-US" altLang="it-IT" sz="1200">
                <a:solidFill>
                  <a:schemeClr val="tx1">
                    <a:tint val="75000"/>
                  </a:schemeClr>
                </a:solidFill>
                <a:latin typeface="+mn-lt"/>
                <a:ea typeface="+mn-ea"/>
              </a:rPr>
              <a:pPr algn="l" eaLnBrk="1" hangingPunct="1">
                <a:spcAft>
                  <a:spcPts val="600"/>
                </a:spcAft>
                <a:defRPr/>
              </a:pPr>
              <a:t>9/11/24</a:t>
            </a:fld>
            <a:endParaRPr lang="en-US" altLang="it-IT" sz="1200">
              <a:solidFill>
                <a:schemeClr val="tx1">
                  <a:tint val="75000"/>
                </a:schemeClr>
              </a:solidFill>
              <a:latin typeface="+mn-lt"/>
              <a:ea typeface="+mn-ea"/>
            </a:endParaRPr>
          </a:p>
        </p:txBody>
      </p:sp>
      <p:sp>
        <p:nvSpPr>
          <p:cNvPr id="6" name="Segnaposto piè di pagina 5">
            <a:extLst>
              <a:ext uri="{FF2B5EF4-FFF2-40B4-BE49-F238E27FC236}">
                <a16:creationId xmlns:a16="http://schemas.microsoft.com/office/drawing/2014/main" id="{EE6FF03C-BDD2-F920-7465-4F04778E0A0E}"/>
              </a:ext>
            </a:extLst>
          </p:cNvPr>
          <p:cNvSpPr>
            <a:spLocks noGrp="1"/>
          </p:cNvSpPr>
          <p:nvPr>
            <p:ph type="ftr" sz="quarter" idx="11"/>
          </p:nvPr>
        </p:nvSpPr>
        <p:spPr>
          <a:xfrm>
            <a:off x="3028950" y="6356350"/>
            <a:ext cx="3086100" cy="365125"/>
          </a:xfrm>
        </p:spPr>
        <p:txBody>
          <a:bodyPr vert="horz" lIns="91440" tIns="45720" rIns="91440" bIns="45720" rtlCol="0" anchor="ctr">
            <a:normAutofit fontScale="92500" lnSpcReduction="20000"/>
          </a:bodyPr>
          <a:lstStyle/>
          <a:p>
            <a:pPr algn="l">
              <a:buNone/>
            </a:pPr>
            <a:r>
              <a:rPr lang="it-IT" sz="1200" i="0" u="none" strike="noStrike">
                <a:solidFill>
                  <a:srgbClr val="AD8C8F"/>
                </a:solidFill>
                <a:effectLst/>
                <a:latin typeface="+mj-lt"/>
              </a:rPr>
              <a:t>Pedestrian Intention Estimation on JAAD Dataset</a:t>
            </a:r>
          </a:p>
        </p:txBody>
      </p:sp>
      <p:sp>
        <p:nvSpPr>
          <p:cNvPr id="7" name="Segnaposto numero diapositiva 6">
            <a:extLst>
              <a:ext uri="{FF2B5EF4-FFF2-40B4-BE49-F238E27FC236}">
                <a16:creationId xmlns:a16="http://schemas.microsoft.com/office/drawing/2014/main" id="{1211CFCE-A212-EFA6-4219-AAE96BF854C5}"/>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eaLnBrk="1" hangingPunct="1">
              <a:spcAft>
                <a:spcPts val="600"/>
              </a:spcAft>
              <a:defRPr/>
            </a:pPr>
            <a:fld id="{762A9829-782D-E84D-9C3C-F8B9D6EBA4DD}" type="slidenum">
              <a:rPr lang="en-US" altLang="it-IT" sz="1200" smtClean="0">
                <a:solidFill>
                  <a:schemeClr val="tx1">
                    <a:tint val="75000"/>
                  </a:schemeClr>
                </a:solidFill>
                <a:latin typeface="+mn-lt"/>
                <a:ea typeface="+mn-ea"/>
              </a:rPr>
              <a:pPr eaLnBrk="1" hangingPunct="1">
                <a:spcAft>
                  <a:spcPts val="600"/>
                </a:spcAft>
                <a:defRPr/>
              </a:pPr>
              <a:t>9</a:t>
            </a:fld>
            <a:r>
              <a:rPr lang="en-US" altLang="it-IT" sz="1200">
                <a:solidFill>
                  <a:schemeClr val="tx1">
                    <a:tint val="75000"/>
                  </a:schemeClr>
                </a:solidFill>
                <a:latin typeface="+mn-lt"/>
                <a:ea typeface="+mn-ea"/>
              </a:rPr>
              <a:t>/17</a:t>
            </a:r>
          </a:p>
        </p:txBody>
      </p:sp>
      <p:sp>
        <p:nvSpPr>
          <p:cNvPr id="3" name="Segnaposto testo 2">
            <a:extLst>
              <a:ext uri="{FF2B5EF4-FFF2-40B4-BE49-F238E27FC236}">
                <a16:creationId xmlns:a16="http://schemas.microsoft.com/office/drawing/2014/main" id="{96D87184-7159-4835-DD92-E46625206F49}"/>
              </a:ext>
            </a:extLst>
          </p:cNvPr>
          <p:cNvSpPr>
            <a:spLocks noGrp="1"/>
          </p:cNvSpPr>
          <p:nvPr>
            <p:ph type="body" sz="half" idx="1"/>
          </p:nvPr>
        </p:nvSpPr>
        <p:spPr>
          <a:xfrm>
            <a:off x="625033" y="1811769"/>
            <a:ext cx="7399337" cy="4124672"/>
          </a:xfrm>
        </p:spPr>
        <p:txBody>
          <a:bodyPr/>
          <a:lstStyle/>
          <a:p>
            <a:r>
              <a:rPr lang="it-IT" b="0" i="0" u="none" strike="noStrike">
                <a:solidFill>
                  <a:srgbClr val="000000"/>
                </a:solidFill>
                <a:effectLst/>
                <a:latin typeface="-webkit-standard"/>
              </a:rPr>
              <a:t>I proposed a more lightweight architecture compared to the cited work, designed to efficiently adapt to the available resources.</a:t>
            </a:r>
          </a:p>
          <a:p>
            <a:r>
              <a:rPr lang="it-IT" b="0" i="0" u="none" strike="noStrike">
                <a:solidFill>
                  <a:srgbClr val="000000"/>
                </a:solidFill>
                <a:effectLst/>
                <a:latin typeface="-webkit-standard"/>
              </a:rPr>
              <a:t> This approach addresses challenges in managing large datasets, but requires making certain restrictive assumptions regarding inputs, model architecture, and test reliability. </a:t>
            </a:r>
          </a:p>
          <a:p>
            <a:r>
              <a:rPr lang="it-IT" b="0" i="0" u="none" strike="noStrike">
                <a:solidFill>
                  <a:srgbClr val="000000"/>
                </a:solidFill>
                <a:effectLst/>
                <a:latin typeface="-webkit-standard"/>
              </a:rPr>
              <a:t>Specifically, due to limited access to high-end resources, I opted for a simplified version as a trade-off.</a:t>
            </a:r>
            <a:endParaRPr lang="en-GB"/>
          </a:p>
        </p:txBody>
      </p:sp>
    </p:spTree>
    <p:extLst>
      <p:ext uri="{BB962C8B-B14F-4D97-AF65-F5344CB8AC3E}">
        <p14:creationId xmlns:p14="http://schemas.microsoft.com/office/powerpoint/2010/main" val="3641372157"/>
      </p:ext>
    </p:extLst>
  </p:cSld>
  <p:clrMapOvr>
    <a:masterClrMapping/>
  </p:clrMapOvr>
</p:sld>
</file>

<file path=ppt/theme/theme1.xml><?xml version="1.0" encoding="utf-8"?>
<a:theme xmlns:a="http://schemas.openxmlformats.org/drawingml/2006/main" name="la sapienza">
  <a:themeElements>
    <a:clrScheme name="">
      <a:dk1>
        <a:srgbClr val="822433"/>
      </a:dk1>
      <a:lt1>
        <a:srgbClr val="FFFFFF"/>
      </a:lt1>
      <a:dk2>
        <a:srgbClr val="822433"/>
      </a:dk2>
      <a:lt2>
        <a:srgbClr val="808080"/>
      </a:lt2>
      <a:accent1>
        <a:srgbClr val="BBE0E3"/>
      </a:accent1>
      <a:accent2>
        <a:srgbClr val="FFFF00"/>
      </a:accent2>
      <a:accent3>
        <a:srgbClr val="FFFFFF"/>
      </a:accent3>
      <a:accent4>
        <a:srgbClr val="6E1D2A"/>
      </a:accent4>
      <a:accent5>
        <a:srgbClr val="DAEDEF"/>
      </a:accent5>
      <a:accent6>
        <a:srgbClr val="E7E700"/>
      </a:accent6>
      <a:hlink>
        <a:srgbClr val="0000FF"/>
      </a:hlink>
      <a:folHlink>
        <a:srgbClr val="FF0000"/>
      </a:folHlink>
    </a:clrScheme>
    <a:fontScheme name="la sapienza">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it-IT" altLang="it-IT" sz="9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it-IT" altLang="it-IT" sz="9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la sapienza 1">
        <a:dk1>
          <a:srgbClr val="000000"/>
        </a:dk1>
        <a:lt1>
          <a:srgbClr val="FFFFFF"/>
        </a:lt1>
        <a:dk2>
          <a:srgbClr val="FFFFFF"/>
        </a:dk2>
        <a:lt2>
          <a:srgbClr val="2D2015"/>
        </a:lt2>
        <a:accent1>
          <a:srgbClr val="7C7C7C"/>
        </a:accent1>
        <a:accent2>
          <a:srgbClr val="FFFF7E"/>
        </a:accent2>
        <a:accent3>
          <a:srgbClr val="FFFFFF"/>
        </a:accent3>
        <a:accent4>
          <a:srgbClr val="000000"/>
        </a:accent4>
        <a:accent5>
          <a:srgbClr val="BFBFBF"/>
        </a:accent5>
        <a:accent6>
          <a:srgbClr val="E7E772"/>
        </a:accent6>
        <a:hlink>
          <a:srgbClr val="066778"/>
        </a:hlink>
        <a:folHlink>
          <a:srgbClr val="83002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Marco:Applications:Microsoft Office 2004:Modelli:Modelli personali:la sapienza.pot</Template>
  <TotalTime>1656</TotalTime>
  <Words>707</Words>
  <Application>Microsoft Macintosh PowerPoint</Application>
  <PresentationFormat>Presentazione su schermo (4:3)</PresentationFormat>
  <Paragraphs>137</Paragraphs>
  <Slides>17</Slides>
  <Notes>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17</vt:i4>
      </vt:variant>
    </vt:vector>
  </HeadingPairs>
  <TitlesOfParts>
    <vt:vector size="23" baseType="lpstr">
      <vt:lpstr>-webkit-standard</vt:lpstr>
      <vt:lpstr>Arial</vt:lpstr>
      <vt:lpstr>Cambria Math</vt:lpstr>
      <vt:lpstr>NimbusRomNo9L</vt:lpstr>
      <vt:lpstr>Poppins</vt:lpstr>
      <vt:lpstr>la sapienza</vt:lpstr>
      <vt:lpstr>Computer Vision project</vt:lpstr>
      <vt:lpstr>Outline</vt:lpstr>
      <vt:lpstr>Introduction</vt:lpstr>
      <vt:lpstr>Related works</vt:lpstr>
      <vt:lpstr>Related works</vt:lpstr>
      <vt:lpstr>Related works</vt:lpstr>
      <vt:lpstr>Previous works limitations</vt:lpstr>
      <vt:lpstr>Proposed method</vt:lpstr>
      <vt:lpstr>Lighter version motivations</vt:lpstr>
      <vt:lpstr>JAAD Dataset</vt:lpstr>
      <vt:lpstr>Evaluation metrics</vt:lpstr>
      <vt:lpstr>Evaluation metrics</vt:lpstr>
      <vt:lpstr>Implementation details</vt:lpstr>
      <vt:lpstr>Results</vt:lpstr>
      <vt:lpstr>Results</vt:lpstr>
      <vt:lpstr>Conclusion</vt:lpstr>
      <vt:lpstr>Future works</vt:lpstr>
    </vt:vector>
  </TitlesOfParts>
  <Manager/>
  <Company>-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subject/>
  <dc:creator>- -</dc:creator>
  <cp:keywords/>
  <dc:description/>
  <cp:lastModifiedBy>Antonio Paradiso</cp:lastModifiedBy>
  <cp:revision>86</cp:revision>
  <dcterms:created xsi:type="dcterms:W3CDTF">2006-11-20T16:13:10Z</dcterms:created>
  <dcterms:modified xsi:type="dcterms:W3CDTF">2024-09-11T17:36:06Z</dcterms:modified>
  <cp:category/>
</cp:coreProperties>
</file>