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79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30/03/2022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5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13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94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459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97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30EA8-14E0-449E-BAE3-251675D71AE6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78D5D-AA22-4573-9291-14D0AF71C42B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78ABFA-54CE-43CD-826A-3027CF279575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BAB2A0-48BA-414C-9B57-A788F181FD55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63BDD-0DE4-44A9-968C-0F85F7310FF1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01353-0AF6-44A0-B56A-EC9948C56E05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E39B2-8246-4CE7-8324-4F270EFD3EA1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BD73F-1D7D-41AA-92C7-1C9F1FD86CC7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BD0A3-4FDD-4105-8508-C4D976B5E040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7ECA7-39D9-4859-87B6-739D39A2DFF4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EC704-95ED-497D-8A83-2665E273E4A0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F8B62-C02F-4DCC-BF7C-5E5DD2E64A59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C0D22-0C9C-4097-9FAB-102F6555ACEA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0E368-2E43-4CDB-872B-57DD268A5739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7B06D-763E-4405-9BAD-7DE5E79BD4A9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91637636-B1F9-4ACF-A85F-2E09AC1D2476}" type="datetime1">
              <a:rPr lang="it-IT" noProof="0" smtClean="0"/>
              <a:t>30/03/2022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igura a mano libera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it-IT" sz="4000"/>
              <a:t>La Gastronomia</a:t>
            </a:r>
            <a:br>
              <a:rPr lang="it-IT" sz="4000" dirty="0"/>
            </a:br>
            <a:r>
              <a:rPr lang="it-IT" sz="4000" dirty="0"/>
              <a:t>di </a:t>
            </a:r>
            <a:r>
              <a:rPr lang="it-IT" sz="4000" dirty="0" err="1"/>
              <a:t>Emiliardo</a:t>
            </a:r>
            <a:endParaRPr lang="it-IT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85000" lnSpcReduction="10000"/>
          </a:bodyPr>
          <a:lstStyle/>
          <a:p>
            <a:pPr algn="l" rtl="0"/>
            <a:r>
              <a:rPr lang="it-IT" sz="2300" dirty="0"/>
              <a:t>Emilio Cassaro</a:t>
            </a:r>
          </a:p>
          <a:p>
            <a:pPr algn="l" rtl="0"/>
            <a:r>
              <a:rPr lang="it-IT" sz="2300" dirty="0"/>
              <a:t>Numero Matricola: 1000002219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1CEE22-3AFD-4C7C-B3DD-F98472D7A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416" y="2405546"/>
            <a:ext cx="5718055" cy="204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tango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/>
              <a:t>HTML	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1580050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algn="r" rtl="0">
              <a:buNone/>
            </a:pPr>
            <a:r>
              <a:rPr lang="it-IT" sz="2400" dirty="0"/>
              <a:t>Il codice HTML fa da «scheletro» al sito. Ho iniziato col inserire il titolo che verrà visualizzato, seguono una serie di link per linkare per l’appunto i font che ho preso da Google Font e il link al file CSS dove si andrà a settare la grafica.</a:t>
            </a:r>
          </a:p>
          <a:p>
            <a:pPr algn="r" rtl="0"/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E80CEA-8402-4260-B8C5-9A522E192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229" y="2058502"/>
            <a:ext cx="6155214" cy="27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/>
              <a:t>HTML	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fontScale="92500"/>
          </a:bodyPr>
          <a:lstStyle/>
          <a:p>
            <a:pPr marL="36900" indent="0" rtl="0">
              <a:buNone/>
            </a:pPr>
            <a:r>
              <a:rPr lang="it-IT" sz="2400" dirty="0"/>
              <a:t>Finito l’head ho iniziato col body, ho inserito un overlay e una scritta da visualizzare. Segue la </a:t>
            </a:r>
            <a:r>
              <a:rPr lang="it-IT" sz="2400" dirty="0" err="1"/>
              <a:t>nav</a:t>
            </a:r>
            <a:r>
              <a:rPr lang="it-IT" sz="2400" dirty="0"/>
              <a:t> con il nome e una serie di bottoni classici che si trovano nei vari siti e finisce l’</a:t>
            </a:r>
            <a:r>
              <a:rPr lang="it-IT" sz="2400" dirty="0" err="1"/>
              <a:t>header</a:t>
            </a:r>
            <a:r>
              <a:rPr lang="it-IT" sz="2400" dirty="0"/>
              <a:t>. Ho inserito la mia immagine con un rientro di 50px con il mio nome, cognome e paese di provenienza. Ho usato classi e id per facilitarmi l’organizzazione nel CSS.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F3190C-C368-4491-AD36-6773C4567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23" y="1580050"/>
            <a:ext cx="5304325" cy="37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039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/>
              <a:t>HTML	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it-IT" sz="2400" dirty="0"/>
              <a:t>Dentro l’</a:t>
            </a:r>
            <a:r>
              <a:rPr lang="it-IT" sz="2400" dirty="0" err="1"/>
              <a:t>article</a:t>
            </a:r>
            <a:r>
              <a:rPr lang="it-IT" sz="2400" dirty="0"/>
              <a:t> sono presenti una serie di </a:t>
            </a:r>
            <a:r>
              <a:rPr lang="it-IT" sz="2400" dirty="0" err="1"/>
              <a:t>section</a:t>
            </a:r>
            <a:r>
              <a:rPr lang="it-IT" sz="2400" dirty="0"/>
              <a:t> che contengono titolo e paragrafo dell’argomento che vado a trattare. Infine ho messo un </a:t>
            </a:r>
            <a:r>
              <a:rPr lang="it-IT" sz="2400" dirty="0" err="1"/>
              <a:t>footer</a:t>
            </a:r>
            <a:r>
              <a:rPr lang="it-IT" sz="2400" dirty="0"/>
              <a:t> contenente il mio numero di matricola, nome, cognome e il nome dell’università.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5118EF-F070-461F-89B0-787DF3557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42" y="1183437"/>
            <a:ext cx="5713490" cy="18116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9C6CEC-5E41-40D5-8493-AA56C8198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2" y="3944299"/>
            <a:ext cx="5709294" cy="12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526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5" y="712237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/>
              <a:t>CSS	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" y="1975045"/>
            <a:ext cx="4403596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it-IT" sz="2400" dirty="0"/>
              <a:t>Il file CSS inizia con delle caratteristiche di abbellimento inerenti le parti che si cliccano, ho anche eliminato dalla </a:t>
            </a:r>
            <a:r>
              <a:rPr lang="it-IT" sz="2400" dirty="0" err="1"/>
              <a:t>nav</a:t>
            </a:r>
            <a:r>
              <a:rPr lang="it-IT" sz="2400" dirty="0"/>
              <a:t> il colore viola che resta dopo aver visitato un sito e risolvendo il problema eventuale dello </a:t>
            </a:r>
            <a:r>
              <a:rPr lang="it-IT" sz="2400" dirty="0" err="1"/>
              <a:t>sfonfo</a:t>
            </a:r>
            <a:r>
              <a:rPr lang="it-IT" sz="2400" dirty="0"/>
              <a:t> bianco su scritta bianca.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776721-5865-4CDC-A6A2-20EFD81AC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970" y="2166597"/>
            <a:ext cx="5850059" cy="22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10514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5" y="712237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/>
              <a:t>CSS	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" y="1975045"/>
            <a:ext cx="4403596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it-IT" sz="2400" dirty="0"/>
              <a:t>Segue dopo un id scritta l’</a:t>
            </a:r>
            <a:r>
              <a:rPr lang="it-IT" sz="2400" dirty="0" err="1"/>
              <a:t>header</a:t>
            </a:r>
            <a:r>
              <a:rPr lang="it-IT" sz="2400" dirty="0"/>
              <a:t> dove vado a specificare l’organizzazione grafica utilizzando i </a:t>
            </a:r>
            <a:r>
              <a:rPr lang="it-IT" sz="2400" dirty="0" err="1"/>
              <a:t>flex</a:t>
            </a:r>
            <a:r>
              <a:rPr lang="it-IT" sz="2400" dirty="0"/>
              <a:t>, successivamente vado a settare margini, grandezze e orientamento del resto delle classi/id che serviranno per visualizzare come da richiesto il sito.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160BE1-D43D-4742-ADFB-C0771E141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74" y="2581949"/>
            <a:ext cx="5608251" cy="16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4764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5" y="740229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/>
              <a:t>MOBILE	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" y="1975045"/>
            <a:ext cx="4403596" cy="4058751"/>
          </a:xfrm>
        </p:spPr>
        <p:txBody>
          <a:bodyPr rtlCol="0" anchor="t">
            <a:normAutofit lnSpcReduction="10000"/>
          </a:bodyPr>
          <a:lstStyle/>
          <a:p>
            <a:pPr marL="36900" indent="0" rtl="0">
              <a:buNone/>
            </a:pPr>
            <a:r>
              <a:rPr lang="it-IT" sz="2400" dirty="0"/>
              <a:t>Infine sono presenti delle media query che vanno a regolare la posizione delle foto/paragrafi in seguito all’aggiunta di &lt;meta name…. </a:t>
            </a:r>
            <a:r>
              <a:rPr lang="it-IT" sz="2400" dirty="0" err="1"/>
              <a:t>ecc</a:t>
            </a:r>
            <a:r>
              <a:rPr lang="it-IT" sz="2400" dirty="0"/>
              <a:t>&gt;. Sono inserite media query che vanno grossomodo a ottimizzare tutti i dispositivi che la device mode di Chrome propone, e.g. iPhone12,Pixel 5, Google </a:t>
            </a:r>
            <a:r>
              <a:rPr lang="it-IT" sz="2400" dirty="0" err="1"/>
              <a:t>Fold</a:t>
            </a:r>
            <a:r>
              <a:rPr lang="it-IT" sz="2400" dirty="0"/>
              <a:t> </a:t>
            </a:r>
            <a:r>
              <a:rPr lang="it-IT" sz="2400" dirty="0" err="1"/>
              <a:t>ecc</a:t>
            </a:r>
            <a:r>
              <a:rPr lang="it-IT" sz="2400" dirty="0"/>
              <a:t>…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BD401A-5150-4331-AAE6-DEAC16918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256" y="2160220"/>
            <a:ext cx="2187130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97944"/>
      </p:ext>
    </p:extLst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{908D7A74-0E05-417F-8360-F0750FE59CBA}tf55705232_win32</Template>
  <TotalTime>30</TotalTime>
  <Words>335</Words>
  <Application>Microsoft Office PowerPoint</Application>
  <PresentationFormat>Widescreen</PresentationFormat>
  <Paragraphs>22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La Gastronomia di Emiliardo</vt:lpstr>
      <vt:lpstr>HTML </vt:lpstr>
      <vt:lpstr>HTML </vt:lpstr>
      <vt:lpstr>HTML </vt:lpstr>
      <vt:lpstr>CSS </vt:lpstr>
      <vt:lpstr>CSS </vt:lpstr>
      <vt:lpstr>MOBILE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gastronomia di Emiliardo</dc:title>
  <dc:creator>EMILIO CASSARO</dc:creator>
  <cp:lastModifiedBy>EMILIO CASSARO</cp:lastModifiedBy>
  <cp:revision>19</cp:revision>
  <dcterms:created xsi:type="dcterms:W3CDTF">2022-03-27T16:17:17Z</dcterms:created>
  <dcterms:modified xsi:type="dcterms:W3CDTF">2022-03-30T14:44:27Z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