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79" r:id="rId6"/>
    <p:sldId id="283" r:id="rId7"/>
    <p:sldId id="285" r:id="rId8"/>
    <p:sldId id="286" r:id="rId9"/>
    <p:sldId id="28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29/04/2022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94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9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5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50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30EA8-14E0-449E-BAE3-251675D71AE6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78D5D-AA22-4573-9291-14D0AF71C42B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8ABFA-54CE-43CD-826A-3027CF279575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AB2A0-48BA-414C-9B57-A788F181FD55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3BDD-0DE4-44A9-968C-0F85F7310FF1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01353-0AF6-44A0-B56A-EC9948C56E05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E39B2-8246-4CE7-8324-4F270EFD3EA1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BD73F-1D7D-41AA-92C7-1C9F1FD86CC7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BD0A3-4FDD-4105-8508-C4D976B5E040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ECA7-39D9-4859-87B6-739D39A2DFF4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EC704-95ED-497D-8A83-2665E273E4A0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F8B62-C02F-4DCC-BF7C-5E5DD2E64A59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C0D22-0C9C-4097-9FAB-102F6555ACEA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0E368-2E43-4CDB-872B-57DD268A5739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7B06D-763E-4405-9BAD-7DE5E79BD4A9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29/04/2022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it-IT" sz="4000" dirty="0"/>
              <a:t>La Gastronomia</a:t>
            </a:r>
            <a:br>
              <a:rPr lang="it-IT" sz="4000" dirty="0"/>
            </a:br>
            <a:r>
              <a:rPr lang="it-IT" sz="4000" dirty="0"/>
              <a:t>di </a:t>
            </a:r>
            <a:r>
              <a:rPr lang="it-IT" sz="4000" dirty="0" err="1"/>
              <a:t>Emiliardo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85000" lnSpcReduction="10000"/>
          </a:bodyPr>
          <a:lstStyle/>
          <a:p>
            <a:pPr algn="l" rtl="0"/>
            <a:r>
              <a:rPr lang="it-IT" sz="2300" dirty="0"/>
              <a:t>Emilio Cassaro</a:t>
            </a:r>
          </a:p>
          <a:p>
            <a:pPr algn="l" rtl="0"/>
            <a:r>
              <a:rPr lang="it-IT" sz="2300" dirty="0"/>
              <a:t>Numero Matricola: 1000002219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1CEE22-3AFD-4C7C-B3DD-F98472D7A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416" y="2405546"/>
            <a:ext cx="5718055" cy="204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62885A-F9BB-4742-85D3-0612746CF5E3}"/>
              </a:ext>
            </a:extLst>
          </p:cNvPr>
          <p:cNvSpPr txBox="1"/>
          <p:nvPr/>
        </p:nvSpPr>
        <p:spPr>
          <a:xfrm>
            <a:off x="8262498" y="1959429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MWH3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E01232-E012-49E3-828C-89496851F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963" y="4331093"/>
            <a:ext cx="4701947" cy="47248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D470C6F-58B3-4AE5-A674-A3EA85099D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0391" y="4799633"/>
            <a:ext cx="3795089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HTML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580050"/>
            <a:ext cx="4403596" cy="4058751"/>
          </a:xfrm>
        </p:spPr>
        <p:txBody>
          <a:bodyPr rtlCol="0" anchor="t">
            <a:normAutofit fontScale="85000" lnSpcReduction="10000"/>
          </a:bodyPr>
          <a:lstStyle/>
          <a:p>
            <a:pPr marL="36900" lvl="0" indent="0" algn="r" rtl="0">
              <a:buNone/>
            </a:pPr>
            <a:r>
              <a:rPr lang="it-IT" sz="2400" dirty="0"/>
              <a:t>Il codice HTML è già stato implementato nel precedente </a:t>
            </a:r>
            <a:r>
              <a:rPr lang="it-IT" sz="2400" dirty="0" err="1"/>
              <a:t>homework</a:t>
            </a:r>
            <a:r>
              <a:rPr lang="it-IT" sz="2400" dirty="0"/>
              <a:t>.</a:t>
            </a:r>
          </a:p>
          <a:p>
            <a:pPr marL="36900" lvl="0" indent="0" algn="r" rtl="0">
              <a:buNone/>
            </a:pPr>
            <a:r>
              <a:rPr lang="it-IT" sz="2400" dirty="0"/>
              <a:t>Ho aggiunto un testo per dare un senso a quello che stavo </a:t>
            </a:r>
            <a:r>
              <a:rPr lang="it-IT" sz="2400" dirty="0" err="1"/>
              <a:t>facendo,ho</a:t>
            </a:r>
            <a:r>
              <a:rPr lang="it-IT" sz="2400" dirty="0"/>
              <a:t> aggiunto il div che contiene l’immagine che si andrà a generare e il bottone.</a:t>
            </a:r>
          </a:p>
          <a:p>
            <a:pPr marL="36900" lvl="0" indent="0" algn="r" rtl="0">
              <a:buNone/>
            </a:pPr>
            <a:r>
              <a:rPr lang="it-IT" sz="2400" dirty="0"/>
              <a:t>Sotto è presente un </a:t>
            </a:r>
            <a:r>
              <a:rPr lang="it-IT" sz="2400" dirty="0" err="1"/>
              <a:t>form</a:t>
            </a:r>
            <a:r>
              <a:rPr lang="it-IT" sz="2400" dirty="0"/>
              <a:t> con dei campi, l’idea è quella di cercare un artista su Spotify e poi un div che conterrà una foto dell’artista cercato e le relative informazioni</a:t>
            </a:r>
          </a:p>
          <a:p>
            <a:pPr algn="r" rtl="0"/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C9C1415-E24C-495A-A52F-784E0F83B3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643" y="2072332"/>
            <a:ext cx="5731470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5" y="712237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CSS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" y="1975045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it-IT" sz="2400" dirty="0"/>
              <a:t>Il file CSS contiene delle piccole modifiche volte a posizionare correttamente i risultati delle richieste. Ho creato una classe .</a:t>
            </a:r>
            <a:r>
              <a:rPr lang="it-IT" sz="2400" dirty="0" err="1"/>
              <a:t>artist</a:t>
            </a:r>
            <a:r>
              <a:rPr lang="it-IT" sz="2400" dirty="0"/>
              <a:t> che contiene quello che viene visualizzato in output e poi altre classi e id per correggere le posizioni.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51A2313-23C3-4CF9-8EA7-5A26958B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749" y="296760"/>
            <a:ext cx="4168501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051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5" y="740229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JavaScript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" y="1975045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it-IT" sz="2400" dirty="0"/>
              <a:t>Il testo di JavaScript ripercorre un po’ quello che abbiamo visto a lezione. Ho aggiunto gli </a:t>
            </a:r>
            <a:r>
              <a:rPr lang="it-IT" sz="2400" dirty="0" err="1"/>
              <a:t>eventlistener</a:t>
            </a:r>
            <a:r>
              <a:rPr lang="it-IT" sz="2400" dirty="0"/>
              <a:t> sui bottoni, poi con la funzione «generatore» passo il link dove andare a fare la fetch e poi le varie </a:t>
            </a:r>
            <a:r>
              <a:rPr lang="it-IT" sz="2400" dirty="0" err="1"/>
              <a:t>onResponse</a:t>
            </a:r>
            <a:r>
              <a:rPr lang="it-IT" sz="2400" dirty="0"/>
              <a:t> e </a:t>
            </a:r>
            <a:r>
              <a:rPr lang="it-IT" sz="2400" dirty="0" err="1"/>
              <a:t>onJson</a:t>
            </a:r>
            <a:r>
              <a:rPr lang="it-IT" sz="2400" dirty="0"/>
              <a:t> necessarie per far visualizzare l’immagine nel div di id #piatto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02C71D2-AB81-4BCB-AC96-EA909A39B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233" y="923187"/>
            <a:ext cx="4549534" cy="89161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D7E97A8-456F-4B21-BEFA-E16566BDA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243" y="2187670"/>
            <a:ext cx="3309811" cy="42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9794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5" y="740229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JavaScript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" y="1975045"/>
            <a:ext cx="4403596" cy="4058751"/>
          </a:xfrm>
        </p:spPr>
        <p:txBody>
          <a:bodyPr rtlCol="0" anchor="t">
            <a:normAutofit fontScale="92500"/>
          </a:bodyPr>
          <a:lstStyle/>
          <a:p>
            <a:pPr marL="36900" indent="0" rtl="0">
              <a:buNone/>
            </a:pPr>
            <a:r>
              <a:rPr lang="it-IT" sz="2400" dirty="0"/>
              <a:t>Continuando vado ad implementare la </a:t>
            </a:r>
            <a:r>
              <a:rPr lang="it-IT" sz="2400" dirty="0" err="1"/>
              <a:t>onJson</a:t>
            </a:r>
            <a:r>
              <a:rPr lang="it-IT" sz="2400" dirty="0"/>
              <a:t> dove vado a leggere quello che ho ottenuto decidendo di mostrare al max 3 artisti. Poi per ogni risultato inizio a prendere i valori (</a:t>
            </a:r>
            <a:r>
              <a:rPr lang="it-IT" sz="2400" dirty="0" err="1"/>
              <a:t>nome,immagine,followers</a:t>
            </a:r>
            <a:r>
              <a:rPr lang="it-IT" sz="2400" dirty="0"/>
              <a:t> e genere) per aggiungerli alle varie </a:t>
            </a:r>
            <a:r>
              <a:rPr lang="it-IT" sz="2400" dirty="0" err="1"/>
              <a:t>classlist</a:t>
            </a:r>
            <a:r>
              <a:rPr lang="it-IT" sz="2400" dirty="0"/>
              <a:t> che poi vengono aggiunte con </a:t>
            </a:r>
            <a:r>
              <a:rPr lang="it-IT" sz="2400" dirty="0" err="1"/>
              <a:t>appendChild</a:t>
            </a:r>
            <a:r>
              <a:rPr lang="it-IT" sz="2400" dirty="0"/>
              <a:t> per essere poi visualizzate nella pagina.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F36242-D9B2-410B-9087-1A93BC913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403" y="384479"/>
            <a:ext cx="4298582" cy="608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4379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5" y="740229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JavaScript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" y="1975045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it-IT" sz="2400" dirty="0"/>
              <a:t>Con la </a:t>
            </a:r>
            <a:r>
              <a:rPr lang="it-IT" sz="2400" dirty="0" err="1"/>
              <a:t>search</a:t>
            </a:r>
            <a:r>
              <a:rPr lang="it-IT" sz="2400" dirty="0"/>
              <a:t> vado a passare il valore che ho inserito per poi fare la fetch passando il token che come fatto sotto è stato ottenuto da un’altra fetch apposita.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93DB0B-2F52-41FD-A93F-71117AE37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480" y="558598"/>
            <a:ext cx="4138561" cy="5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10459"/>
      </p:ext>
    </p:extLst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{908D7A74-0E05-417F-8360-F0750FE59CBA}tf55705232_win32</Template>
  <TotalTime>163</TotalTime>
  <Words>284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La Gastronomia di Emiliardo</vt:lpstr>
      <vt:lpstr>HTML </vt:lpstr>
      <vt:lpstr>CSS </vt:lpstr>
      <vt:lpstr>JavaScript</vt:lpstr>
      <vt:lpstr>JavaScript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gastronomia di Emiliardo</dc:title>
  <dc:creator>EMILIO CASSARO</dc:creator>
  <cp:lastModifiedBy>EMILIO CASSARO</cp:lastModifiedBy>
  <cp:revision>33</cp:revision>
  <dcterms:created xsi:type="dcterms:W3CDTF">2022-03-27T16:17:17Z</dcterms:created>
  <dcterms:modified xsi:type="dcterms:W3CDTF">2022-04-29T21:37:46Z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