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EF52B-5802-4FC9-B651-9ABB1B2CE64B}" v="80" dt="2019-12-02T17:43:10.336"/>
    <p1510:client id="{4CED4F19-85AE-4F9E-A615-B63D639EBE24}" v="1725" dt="2019-12-02T17:50:28.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3.png"/><Relationship Id="rId1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3.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4D5AC-8326-41D5-AE68-E938F66E7B5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86354A8-D8E0-4BF7-934E-535F8A6B6FEE}">
      <dgm:prSet/>
      <dgm:spPr/>
      <dgm:t>
        <a:bodyPr/>
        <a:lstStyle/>
        <a:p>
          <a:r>
            <a:rPr lang="en-US"/>
            <a:t>Right:</a:t>
          </a:r>
        </a:p>
      </dgm:t>
    </dgm:pt>
    <dgm:pt modelId="{0D8EE3A0-8E4E-41DA-AA43-B02D4087C30B}" type="parTrans" cxnId="{B15618B2-DBD6-4DB2-8CB7-CAF1E241E7FF}">
      <dgm:prSet/>
      <dgm:spPr/>
      <dgm:t>
        <a:bodyPr/>
        <a:lstStyle/>
        <a:p>
          <a:endParaRPr lang="en-US"/>
        </a:p>
      </dgm:t>
    </dgm:pt>
    <dgm:pt modelId="{B08010EC-44CB-46DE-936F-694D08D8E97B}" type="sibTrans" cxnId="{B15618B2-DBD6-4DB2-8CB7-CAF1E241E7FF}">
      <dgm:prSet/>
      <dgm:spPr/>
      <dgm:t>
        <a:bodyPr/>
        <a:lstStyle/>
        <a:p>
          <a:endParaRPr lang="en-US"/>
        </a:p>
      </dgm:t>
    </dgm:pt>
    <dgm:pt modelId="{0AB22BC9-F991-4D02-BEE2-E453B0D19C3B}">
      <dgm:prSet/>
      <dgm:spPr/>
      <dgm:t>
        <a:bodyPr/>
        <a:lstStyle/>
        <a:p>
          <a:r>
            <a:rPr lang="en-US"/>
            <a:t>Same page for the game direction</a:t>
          </a:r>
        </a:p>
      </dgm:t>
    </dgm:pt>
    <dgm:pt modelId="{8C662456-DC47-4AB9-919C-BCD526EE057D}" type="parTrans" cxnId="{FEAA05CD-AA9A-45AE-8EEC-794DCDEFAE00}">
      <dgm:prSet/>
      <dgm:spPr/>
      <dgm:t>
        <a:bodyPr/>
        <a:lstStyle/>
        <a:p>
          <a:endParaRPr lang="en-US"/>
        </a:p>
      </dgm:t>
    </dgm:pt>
    <dgm:pt modelId="{1E3587ED-9C83-4C64-8342-6BB025DC0DF8}" type="sibTrans" cxnId="{FEAA05CD-AA9A-45AE-8EEC-794DCDEFAE00}">
      <dgm:prSet/>
      <dgm:spPr/>
      <dgm:t>
        <a:bodyPr/>
        <a:lstStyle/>
        <a:p>
          <a:endParaRPr lang="en-US"/>
        </a:p>
      </dgm:t>
    </dgm:pt>
    <dgm:pt modelId="{446F0637-0006-40C8-AC48-B5483DDE4E2B}">
      <dgm:prSet/>
      <dgm:spPr/>
      <dgm:t>
        <a:bodyPr/>
        <a:lstStyle/>
        <a:p>
          <a:r>
            <a:rPr lang="en-US"/>
            <a:t>Slowly solve all the problems</a:t>
          </a:r>
        </a:p>
      </dgm:t>
    </dgm:pt>
    <dgm:pt modelId="{4B4C3482-B281-4BC9-869E-C477803D6F7B}" type="parTrans" cxnId="{813033EE-C94A-4EC5-AE37-5DA56C8E4739}">
      <dgm:prSet/>
      <dgm:spPr/>
      <dgm:t>
        <a:bodyPr/>
        <a:lstStyle/>
        <a:p>
          <a:endParaRPr lang="en-US"/>
        </a:p>
      </dgm:t>
    </dgm:pt>
    <dgm:pt modelId="{1BF90A00-135B-4BE6-9D16-FF46A9B5F60D}" type="sibTrans" cxnId="{813033EE-C94A-4EC5-AE37-5DA56C8E4739}">
      <dgm:prSet/>
      <dgm:spPr/>
      <dgm:t>
        <a:bodyPr/>
        <a:lstStyle/>
        <a:p>
          <a:endParaRPr lang="en-US"/>
        </a:p>
      </dgm:t>
    </dgm:pt>
    <dgm:pt modelId="{21770F87-6430-4CE3-A61A-AED5691019BD}">
      <dgm:prSet/>
      <dgm:spPr/>
      <dgm:t>
        <a:bodyPr/>
        <a:lstStyle/>
        <a:p>
          <a:r>
            <a:rPr lang="en-US"/>
            <a:t>Wrong:</a:t>
          </a:r>
        </a:p>
      </dgm:t>
    </dgm:pt>
    <dgm:pt modelId="{735FD249-DB91-404C-8EB8-DBD4006D5AC3}" type="parTrans" cxnId="{63C25780-5A4A-4BEE-A804-A85125563B33}">
      <dgm:prSet/>
      <dgm:spPr/>
      <dgm:t>
        <a:bodyPr/>
        <a:lstStyle/>
        <a:p>
          <a:endParaRPr lang="en-US"/>
        </a:p>
      </dgm:t>
    </dgm:pt>
    <dgm:pt modelId="{E3207E1E-1744-4816-8F61-00580C00F526}" type="sibTrans" cxnId="{63C25780-5A4A-4BEE-A804-A85125563B33}">
      <dgm:prSet/>
      <dgm:spPr/>
      <dgm:t>
        <a:bodyPr/>
        <a:lstStyle/>
        <a:p>
          <a:endParaRPr lang="en-US"/>
        </a:p>
      </dgm:t>
    </dgm:pt>
    <dgm:pt modelId="{18C6081A-8F02-4DD0-8372-ABAE6A7E6B7B}">
      <dgm:prSet/>
      <dgm:spPr/>
      <dgm:t>
        <a:bodyPr/>
        <a:lstStyle/>
        <a:p>
          <a:r>
            <a:rPr lang="en-US"/>
            <a:t>Github always had conflicting files, had to create many branches</a:t>
          </a:r>
        </a:p>
      </dgm:t>
    </dgm:pt>
    <dgm:pt modelId="{21282F5F-F978-40DF-92BB-899A7D5DC2C1}" type="parTrans" cxnId="{348F6147-2F66-43DC-A2E7-27F121D797FB}">
      <dgm:prSet/>
      <dgm:spPr/>
      <dgm:t>
        <a:bodyPr/>
        <a:lstStyle/>
        <a:p>
          <a:endParaRPr lang="en-US"/>
        </a:p>
      </dgm:t>
    </dgm:pt>
    <dgm:pt modelId="{CAAA77D6-2CF1-4FBE-B3D9-C144415E209A}" type="sibTrans" cxnId="{348F6147-2F66-43DC-A2E7-27F121D797FB}">
      <dgm:prSet/>
      <dgm:spPr/>
      <dgm:t>
        <a:bodyPr/>
        <a:lstStyle/>
        <a:p>
          <a:endParaRPr lang="en-US"/>
        </a:p>
      </dgm:t>
    </dgm:pt>
    <dgm:pt modelId="{BFEA8801-DC22-4CB9-8F96-F490DF12BBC7}">
      <dgm:prSet/>
      <dgm:spPr/>
      <dgm:t>
        <a:bodyPr/>
        <a:lstStyle/>
        <a:p>
          <a:r>
            <a:rPr lang="en-US"/>
            <a:t>Could not merge properly</a:t>
          </a:r>
        </a:p>
      </dgm:t>
    </dgm:pt>
    <dgm:pt modelId="{99BF3C47-D748-4469-A1CA-CBDE110EFD04}" type="parTrans" cxnId="{2B7556EA-7B38-4AEC-8A8A-71CADFE0DD12}">
      <dgm:prSet/>
      <dgm:spPr/>
      <dgm:t>
        <a:bodyPr/>
        <a:lstStyle/>
        <a:p>
          <a:endParaRPr lang="en-US"/>
        </a:p>
      </dgm:t>
    </dgm:pt>
    <dgm:pt modelId="{45AF13A7-7DDE-4B85-AA9B-3B5094A49CD8}" type="sibTrans" cxnId="{2B7556EA-7B38-4AEC-8A8A-71CADFE0DD12}">
      <dgm:prSet/>
      <dgm:spPr/>
      <dgm:t>
        <a:bodyPr/>
        <a:lstStyle/>
        <a:p>
          <a:endParaRPr lang="en-US"/>
        </a:p>
      </dgm:t>
    </dgm:pt>
    <dgm:pt modelId="{2C6D990C-3C18-4E49-A942-D84A07562DE2}">
      <dgm:prSet/>
      <dgm:spPr/>
      <dgm:t>
        <a:bodyPr/>
        <a:lstStyle/>
        <a:p>
          <a:r>
            <a:rPr lang="en-US"/>
            <a:t>Greenfoot made our PCs slower and kept crashing</a:t>
          </a:r>
        </a:p>
      </dgm:t>
    </dgm:pt>
    <dgm:pt modelId="{D9A96817-ADDD-4E61-82F0-0AF02CB92092}" type="parTrans" cxnId="{2BE676EF-924D-4333-9158-E5B88DD41B66}">
      <dgm:prSet/>
      <dgm:spPr/>
      <dgm:t>
        <a:bodyPr/>
        <a:lstStyle/>
        <a:p>
          <a:endParaRPr lang="en-US"/>
        </a:p>
      </dgm:t>
    </dgm:pt>
    <dgm:pt modelId="{0B4D8B24-4611-434A-9FC3-22543EFFFAB5}" type="sibTrans" cxnId="{2BE676EF-924D-4333-9158-E5B88DD41B66}">
      <dgm:prSet/>
      <dgm:spPr/>
      <dgm:t>
        <a:bodyPr/>
        <a:lstStyle/>
        <a:p>
          <a:endParaRPr lang="en-US"/>
        </a:p>
      </dgm:t>
    </dgm:pt>
    <dgm:pt modelId="{EC83A069-EDB4-4B04-8156-A48FC233530D}" type="pres">
      <dgm:prSet presAssocID="{D984D5AC-8326-41D5-AE68-E938F66E7B50}" presName="root" presStyleCnt="0">
        <dgm:presLayoutVars>
          <dgm:dir/>
          <dgm:resizeHandles val="exact"/>
        </dgm:presLayoutVars>
      </dgm:prSet>
      <dgm:spPr/>
      <dgm:t>
        <a:bodyPr/>
        <a:lstStyle/>
        <a:p>
          <a:endParaRPr lang="en-US"/>
        </a:p>
      </dgm:t>
    </dgm:pt>
    <dgm:pt modelId="{88D6EA40-DA77-4C27-997A-69F99E19069C}" type="pres">
      <dgm:prSet presAssocID="{186354A8-D8E0-4BF7-934E-535F8A6B6FEE}" presName="compNode" presStyleCnt="0"/>
      <dgm:spPr/>
    </dgm:pt>
    <dgm:pt modelId="{9D07A793-2619-4341-8656-2648913A0067}" type="pres">
      <dgm:prSet presAssocID="{186354A8-D8E0-4BF7-934E-535F8A6B6FEE}" presName="bgRect" presStyleLbl="bgShp" presStyleIdx="0" presStyleCnt="7"/>
      <dgm:spPr/>
    </dgm:pt>
    <dgm:pt modelId="{47C08E4C-C460-4531-854D-F5FFD2F7D147}" type="pres">
      <dgm:prSet presAssocID="{186354A8-D8E0-4BF7-934E-535F8A6B6FEE}"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keleton"/>
        </a:ext>
      </dgm:extLst>
    </dgm:pt>
    <dgm:pt modelId="{7FD1257A-BBC9-4E02-AFFD-89C600F85547}" type="pres">
      <dgm:prSet presAssocID="{186354A8-D8E0-4BF7-934E-535F8A6B6FEE}" presName="spaceRect" presStyleCnt="0"/>
      <dgm:spPr/>
    </dgm:pt>
    <dgm:pt modelId="{D7F0D901-2967-40F2-873E-7BFC51E2FE18}" type="pres">
      <dgm:prSet presAssocID="{186354A8-D8E0-4BF7-934E-535F8A6B6FEE}" presName="parTx" presStyleLbl="revTx" presStyleIdx="0" presStyleCnt="7">
        <dgm:presLayoutVars>
          <dgm:chMax val="0"/>
          <dgm:chPref val="0"/>
        </dgm:presLayoutVars>
      </dgm:prSet>
      <dgm:spPr/>
      <dgm:t>
        <a:bodyPr/>
        <a:lstStyle/>
        <a:p>
          <a:endParaRPr lang="en-US"/>
        </a:p>
      </dgm:t>
    </dgm:pt>
    <dgm:pt modelId="{3F598C7D-9BBA-4258-A8A5-FEA544BBA26A}" type="pres">
      <dgm:prSet presAssocID="{B08010EC-44CB-46DE-936F-694D08D8E97B}" presName="sibTrans" presStyleCnt="0"/>
      <dgm:spPr/>
    </dgm:pt>
    <dgm:pt modelId="{D27D6CCF-CC35-49AD-ABB7-F3A97C81375A}" type="pres">
      <dgm:prSet presAssocID="{0AB22BC9-F991-4D02-BEE2-E453B0D19C3B}" presName="compNode" presStyleCnt="0"/>
      <dgm:spPr/>
    </dgm:pt>
    <dgm:pt modelId="{C421893C-6C05-4077-AEEF-78D1A856FEF2}" type="pres">
      <dgm:prSet presAssocID="{0AB22BC9-F991-4D02-BEE2-E453B0D19C3B}" presName="bgRect" presStyleLbl="bgShp" presStyleIdx="1" presStyleCnt="7"/>
      <dgm:spPr/>
    </dgm:pt>
    <dgm:pt modelId="{81A3B386-F418-429E-8F37-99ADE13CD0A3}" type="pres">
      <dgm:prSet presAssocID="{0AB22BC9-F991-4D02-BEE2-E453B0D19C3B}"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vron Arrows"/>
        </a:ext>
      </dgm:extLst>
    </dgm:pt>
    <dgm:pt modelId="{7AB1D60F-A27C-4574-AAD7-7B1B2E7245E3}" type="pres">
      <dgm:prSet presAssocID="{0AB22BC9-F991-4D02-BEE2-E453B0D19C3B}" presName="spaceRect" presStyleCnt="0"/>
      <dgm:spPr/>
    </dgm:pt>
    <dgm:pt modelId="{67DFF5D4-C5DA-467B-8046-ECF82DB12647}" type="pres">
      <dgm:prSet presAssocID="{0AB22BC9-F991-4D02-BEE2-E453B0D19C3B}" presName="parTx" presStyleLbl="revTx" presStyleIdx="1" presStyleCnt="7">
        <dgm:presLayoutVars>
          <dgm:chMax val="0"/>
          <dgm:chPref val="0"/>
        </dgm:presLayoutVars>
      </dgm:prSet>
      <dgm:spPr/>
      <dgm:t>
        <a:bodyPr/>
        <a:lstStyle/>
        <a:p>
          <a:endParaRPr lang="en-US"/>
        </a:p>
      </dgm:t>
    </dgm:pt>
    <dgm:pt modelId="{AC889D60-CF5D-4A3F-9C2E-8DB8182994D0}" type="pres">
      <dgm:prSet presAssocID="{1E3587ED-9C83-4C64-8342-6BB025DC0DF8}" presName="sibTrans" presStyleCnt="0"/>
      <dgm:spPr/>
    </dgm:pt>
    <dgm:pt modelId="{4447B52A-E26B-4CA1-BE41-127C9A7AAEDA}" type="pres">
      <dgm:prSet presAssocID="{446F0637-0006-40C8-AC48-B5483DDE4E2B}" presName="compNode" presStyleCnt="0"/>
      <dgm:spPr/>
    </dgm:pt>
    <dgm:pt modelId="{76770C81-5F7C-430D-AB2F-E9E750761255}" type="pres">
      <dgm:prSet presAssocID="{446F0637-0006-40C8-AC48-B5483DDE4E2B}" presName="bgRect" presStyleLbl="bgShp" presStyleIdx="2" presStyleCnt="7"/>
      <dgm:spPr/>
    </dgm:pt>
    <dgm:pt modelId="{55DECCD1-DE0C-451D-A7AE-6D4C10E11511}" type="pres">
      <dgm:prSet presAssocID="{446F0637-0006-40C8-AC48-B5483DDE4E2B}"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Maze"/>
        </a:ext>
      </dgm:extLst>
    </dgm:pt>
    <dgm:pt modelId="{B1E37DD3-2CF3-4676-895A-352625384BEB}" type="pres">
      <dgm:prSet presAssocID="{446F0637-0006-40C8-AC48-B5483DDE4E2B}" presName="spaceRect" presStyleCnt="0"/>
      <dgm:spPr/>
    </dgm:pt>
    <dgm:pt modelId="{772656DC-96A2-4BA0-B478-FC3131A88877}" type="pres">
      <dgm:prSet presAssocID="{446F0637-0006-40C8-AC48-B5483DDE4E2B}" presName="parTx" presStyleLbl="revTx" presStyleIdx="2" presStyleCnt="7">
        <dgm:presLayoutVars>
          <dgm:chMax val="0"/>
          <dgm:chPref val="0"/>
        </dgm:presLayoutVars>
      </dgm:prSet>
      <dgm:spPr/>
      <dgm:t>
        <a:bodyPr/>
        <a:lstStyle/>
        <a:p>
          <a:endParaRPr lang="en-US"/>
        </a:p>
      </dgm:t>
    </dgm:pt>
    <dgm:pt modelId="{CCE87F1F-4F14-40F6-80A5-821671958CFA}" type="pres">
      <dgm:prSet presAssocID="{1BF90A00-135B-4BE6-9D16-FF46A9B5F60D}" presName="sibTrans" presStyleCnt="0"/>
      <dgm:spPr/>
    </dgm:pt>
    <dgm:pt modelId="{F35CE4E3-B417-43FA-9903-D4BDC0141AF1}" type="pres">
      <dgm:prSet presAssocID="{21770F87-6430-4CE3-A61A-AED5691019BD}" presName="compNode" presStyleCnt="0"/>
      <dgm:spPr/>
    </dgm:pt>
    <dgm:pt modelId="{AC9E43D0-84D2-4E64-9B74-95AB9D23A480}" type="pres">
      <dgm:prSet presAssocID="{21770F87-6430-4CE3-A61A-AED5691019BD}" presName="bgRect" presStyleLbl="bgShp" presStyleIdx="3" presStyleCnt="7"/>
      <dgm:spPr/>
    </dgm:pt>
    <dgm:pt modelId="{496A6359-09CB-49AA-A768-F86E77DCDEB7}" type="pres">
      <dgm:prSet presAssocID="{21770F87-6430-4CE3-A61A-AED5691019BD}"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lose"/>
        </a:ext>
      </dgm:extLst>
    </dgm:pt>
    <dgm:pt modelId="{4F2F1E6F-1B42-453B-B3F3-EAF975B1927A}" type="pres">
      <dgm:prSet presAssocID="{21770F87-6430-4CE3-A61A-AED5691019BD}" presName="spaceRect" presStyleCnt="0"/>
      <dgm:spPr/>
    </dgm:pt>
    <dgm:pt modelId="{CDB32786-4B0D-446E-AF7B-A61BDD1D3B79}" type="pres">
      <dgm:prSet presAssocID="{21770F87-6430-4CE3-A61A-AED5691019BD}" presName="parTx" presStyleLbl="revTx" presStyleIdx="3" presStyleCnt="7">
        <dgm:presLayoutVars>
          <dgm:chMax val="0"/>
          <dgm:chPref val="0"/>
        </dgm:presLayoutVars>
      </dgm:prSet>
      <dgm:spPr/>
      <dgm:t>
        <a:bodyPr/>
        <a:lstStyle/>
        <a:p>
          <a:endParaRPr lang="en-US"/>
        </a:p>
      </dgm:t>
    </dgm:pt>
    <dgm:pt modelId="{6A66461B-0BC1-46A9-AAE6-31877D43E7CD}" type="pres">
      <dgm:prSet presAssocID="{E3207E1E-1744-4816-8F61-00580C00F526}" presName="sibTrans" presStyleCnt="0"/>
      <dgm:spPr/>
    </dgm:pt>
    <dgm:pt modelId="{5409F769-BA34-4ABB-8A09-BDFF0F2A84CF}" type="pres">
      <dgm:prSet presAssocID="{18C6081A-8F02-4DD0-8372-ABAE6A7E6B7B}" presName="compNode" presStyleCnt="0"/>
      <dgm:spPr/>
    </dgm:pt>
    <dgm:pt modelId="{31468479-F575-4C1C-8432-C0E2076EC39C}" type="pres">
      <dgm:prSet presAssocID="{18C6081A-8F02-4DD0-8372-ABAE6A7E6B7B}" presName="bgRect" presStyleLbl="bgShp" presStyleIdx="4" presStyleCnt="7"/>
      <dgm:spPr/>
    </dgm:pt>
    <dgm:pt modelId="{F390E2B0-6D52-406F-8722-CB964877F98A}" type="pres">
      <dgm:prSet presAssocID="{18C6081A-8F02-4DD0-8372-ABAE6A7E6B7B}"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Disconnected"/>
        </a:ext>
      </dgm:extLst>
    </dgm:pt>
    <dgm:pt modelId="{39C9343A-B399-4028-BD6B-7D1BA6637238}" type="pres">
      <dgm:prSet presAssocID="{18C6081A-8F02-4DD0-8372-ABAE6A7E6B7B}" presName="spaceRect" presStyleCnt="0"/>
      <dgm:spPr/>
    </dgm:pt>
    <dgm:pt modelId="{3FF6293E-F0B3-4D64-8986-342AA357E8F4}" type="pres">
      <dgm:prSet presAssocID="{18C6081A-8F02-4DD0-8372-ABAE6A7E6B7B}" presName="parTx" presStyleLbl="revTx" presStyleIdx="4" presStyleCnt="7">
        <dgm:presLayoutVars>
          <dgm:chMax val="0"/>
          <dgm:chPref val="0"/>
        </dgm:presLayoutVars>
      </dgm:prSet>
      <dgm:spPr/>
      <dgm:t>
        <a:bodyPr/>
        <a:lstStyle/>
        <a:p>
          <a:endParaRPr lang="en-US"/>
        </a:p>
      </dgm:t>
    </dgm:pt>
    <dgm:pt modelId="{3AB33C3C-BEE3-420E-9B62-AA9A78803255}" type="pres">
      <dgm:prSet presAssocID="{CAAA77D6-2CF1-4FBE-B3D9-C144415E209A}" presName="sibTrans" presStyleCnt="0"/>
      <dgm:spPr/>
    </dgm:pt>
    <dgm:pt modelId="{CF6B9CF6-2787-43EF-A149-ACA7063FBC4A}" type="pres">
      <dgm:prSet presAssocID="{BFEA8801-DC22-4CB9-8F96-F490DF12BBC7}" presName="compNode" presStyleCnt="0"/>
      <dgm:spPr/>
    </dgm:pt>
    <dgm:pt modelId="{AB7984EB-DC50-4DE0-95AE-10DA7A0762DA}" type="pres">
      <dgm:prSet presAssocID="{BFEA8801-DC22-4CB9-8F96-F490DF12BBC7}" presName="bgRect" presStyleLbl="bgShp" presStyleIdx="5" presStyleCnt="7"/>
      <dgm:spPr/>
    </dgm:pt>
    <dgm:pt modelId="{8454C551-4CD0-4E5C-89A3-D784582BC5C7}" type="pres">
      <dgm:prSet presAssocID="{BFEA8801-DC22-4CB9-8F96-F490DF12BBC7}"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Forbidden"/>
        </a:ext>
      </dgm:extLst>
    </dgm:pt>
    <dgm:pt modelId="{E8CAEE86-92D8-42D0-9CD4-2CAEF570BD89}" type="pres">
      <dgm:prSet presAssocID="{BFEA8801-DC22-4CB9-8F96-F490DF12BBC7}" presName="spaceRect" presStyleCnt="0"/>
      <dgm:spPr/>
    </dgm:pt>
    <dgm:pt modelId="{12D3ED83-C7EA-4A52-9B38-30350B1A11B5}" type="pres">
      <dgm:prSet presAssocID="{BFEA8801-DC22-4CB9-8F96-F490DF12BBC7}" presName="parTx" presStyleLbl="revTx" presStyleIdx="5" presStyleCnt="7">
        <dgm:presLayoutVars>
          <dgm:chMax val="0"/>
          <dgm:chPref val="0"/>
        </dgm:presLayoutVars>
      </dgm:prSet>
      <dgm:spPr/>
      <dgm:t>
        <a:bodyPr/>
        <a:lstStyle/>
        <a:p>
          <a:endParaRPr lang="en-US"/>
        </a:p>
      </dgm:t>
    </dgm:pt>
    <dgm:pt modelId="{C577F42E-DBE7-46D8-A9E3-DE6CA7E0DCB4}" type="pres">
      <dgm:prSet presAssocID="{45AF13A7-7DDE-4B85-AA9B-3B5094A49CD8}" presName="sibTrans" presStyleCnt="0"/>
      <dgm:spPr/>
    </dgm:pt>
    <dgm:pt modelId="{7E8D3C32-32FB-4BAD-9B79-5081AD05374F}" type="pres">
      <dgm:prSet presAssocID="{2C6D990C-3C18-4E49-A942-D84A07562DE2}" presName="compNode" presStyleCnt="0"/>
      <dgm:spPr/>
    </dgm:pt>
    <dgm:pt modelId="{E6A9FE5A-F57A-403A-B468-6CEF41140D0F}" type="pres">
      <dgm:prSet presAssocID="{2C6D990C-3C18-4E49-A942-D84A07562DE2}" presName="bgRect" presStyleLbl="bgShp" presStyleIdx="6" presStyleCnt="7"/>
      <dgm:spPr/>
    </dgm:pt>
    <dgm:pt modelId="{3D4B4A3D-2556-4B35-B3E9-1CFE31E11D75}" type="pres">
      <dgm:prSet presAssocID="{2C6D990C-3C18-4E49-A942-D84A07562DE2}"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18D5F082-E4E1-416B-AEEA-DB072E929D31}" type="pres">
      <dgm:prSet presAssocID="{2C6D990C-3C18-4E49-A942-D84A07562DE2}" presName="spaceRect" presStyleCnt="0"/>
      <dgm:spPr/>
    </dgm:pt>
    <dgm:pt modelId="{4A72172E-623A-4F89-ACAE-2F5892C9BDFC}" type="pres">
      <dgm:prSet presAssocID="{2C6D990C-3C18-4E49-A942-D84A07562DE2}" presName="parTx" presStyleLbl="revTx" presStyleIdx="6" presStyleCnt="7">
        <dgm:presLayoutVars>
          <dgm:chMax val="0"/>
          <dgm:chPref val="0"/>
        </dgm:presLayoutVars>
      </dgm:prSet>
      <dgm:spPr/>
      <dgm:t>
        <a:bodyPr/>
        <a:lstStyle/>
        <a:p>
          <a:endParaRPr lang="en-US"/>
        </a:p>
      </dgm:t>
    </dgm:pt>
  </dgm:ptLst>
  <dgm:cxnLst>
    <dgm:cxn modelId="{7FF82A70-24B4-462B-9D62-FB267127ED62}" type="presOf" srcId="{BFEA8801-DC22-4CB9-8F96-F490DF12BBC7}" destId="{12D3ED83-C7EA-4A52-9B38-30350B1A11B5}" srcOrd="0" destOrd="0" presId="urn:microsoft.com/office/officeart/2018/2/layout/IconVerticalSolidList"/>
    <dgm:cxn modelId="{5BE4E2AE-32C3-4C82-B846-716FCAE16570}" type="presOf" srcId="{21770F87-6430-4CE3-A61A-AED5691019BD}" destId="{CDB32786-4B0D-446E-AF7B-A61BDD1D3B79}" srcOrd="0" destOrd="0" presId="urn:microsoft.com/office/officeart/2018/2/layout/IconVerticalSolidList"/>
    <dgm:cxn modelId="{BD219333-0C1E-4822-954E-AF4398F502C0}" type="presOf" srcId="{D984D5AC-8326-41D5-AE68-E938F66E7B50}" destId="{EC83A069-EDB4-4B04-8156-A48FC233530D}" srcOrd="0" destOrd="0" presId="urn:microsoft.com/office/officeart/2018/2/layout/IconVerticalSolidList"/>
    <dgm:cxn modelId="{6CA5073E-5245-400A-AC84-65508C35D3DE}" type="presOf" srcId="{186354A8-D8E0-4BF7-934E-535F8A6B6FEE}" destId="{D7F0D901-2967-40F2-873E-7BFC51E2FE18}" srcOrd="0" destOrd="0" presId="urn:microsoft.com/office/officeart/2018/2/layout/IconVerticalSolidList"/>
    <dgm:cxn modelId="{348F6147-2F66-43DC-A2E7-27F121D797FB}" srcId="{D984D5AC-8326-41D5-AE68-E938F66E7B50}" destId="{18C6081A-8F02-4DD0-8372-ABAE6A7E6B7B}" srcOrd="4" destOrd="0" parTransId="{21282F5F-F978-40DF-92BB-899A7D5DC2C1}" sibTransId="{CAAA77D6-2CF1-4FBE-B3D9-C144415E209A}"/>
    <dgm:cxn modelId="{945D634B-9829-4F83-B364-E0B80035C3A2}" type="presOf" srcId="{0AB22BC9-F991-4D02-BEE2-E453B0D19C3B}" destId="{67DFF5D4-C5DA-467B-8046-ECF82DB12647}" srcOrd="0" destOrd="0" presId="urn:microsoft.com/office/officeart/2018/2/layout/IconVerticalSolidList"/>
    <dgm:cxn modelId="{01811381-5593-4B9A-8D63-64C1C733F259}" type="presOf" srcId="{2C6D990C-3C18-4E49-A942-D84A07562DE2}" destId="{4A72172E-623A-4F89-ACAE-2F5892C9BDFC}" srcOrd="0" destOrd="0" presId="urn:microsoft.com/office/officeart/2018/2/layout/IconVerticalSolidList"/>
    <dgm:cxn modelId="{63C25780-5A4A-4BEE-A804-A85125563B33}" srcId="{D984D5AC-8326-41D5-AE68-E938F66E7B50}" destId="{21770F87-6430-4CE3-A61A-AED5691019BD}" srcOrd="3" destOrd="0" parTransId="{735FD249-DB91-404C-8EB8-DBD4006D5AC3}" sibTransId="{E3207E1E-1744-4816-8F61-00580C00F526}"/>
    <dgm:cxn modelId="{FEAA05CD-AA9A-45AE-8EEC-794DCDEFAE00}" srcId="{D984D5AC-8326-41D5-AE68-E938F66E7B50}" destId="{0AB22BC9-F991-4D02-BEE2-E453B0D19C3B}" srcOrd="1" destOrd="0" parTransId="{8C662456-DC47-4AB9-919C-BCD526EE057D}" sibTransId="{1E3587ED-9C83-4C64-8342-6BB025DC0DF8}"/>
    <dgm:cxn modelId="{B15618B2-DBD6-4DB2-8CB7-CAF1E241E7FF}" srcId="{D984D5AC-8326-41D5-AE68-E938F66E7B50}" destId="{186354A8-D8E0-4BF7-934E-535F8A6B6FEE}" srcOrd="0" destOrd="0" parTransId="{0D8EE3A0-8E4E-41DA-AA43-B02D4087C30B}" sibTransId="{B08010EC-44CB-46DE-936F-694D08D8E97B}"/>
    <dgm:cxn modelId="{1732FEFA-985D-437C-A387-775768E0AD52}" type="presOf" srcId="{18C6081A-8F02-4DD0-8372-ABAE6A7E6B7B}" destId="{3FF6293E-F0B3-4D64-8986-342AA357E8F4}" srcOrd="0" destOrd="0" presId="urn:microsoft.com/office/officeart/2018/2/layout/IconVerticalSolidList"/>
    <dgm:cxn modelId="{2B7556EA-7B38-4AEC-8A8A-71CADFE0DD12}" srcId="{D984D5AC-8326-41D5-AE68-E938F66E7B50}" destId="{BFEA8801-DC22-4CB9-8F96-F490DF12BBC7}" srcOrd="5" destOrd="0" parTransId="{99BF3C47-D748-4469-A1CA-CBDE110EFD04}" sibTransId="{45AF13A7-7DDE-4B85-AA9B-3B5094A49CD8}"/>
    <dgm:cxn modelId="{813033EE-C94A-4EC5-AE37-5DA56C8E4739}" srcId="{D984D5AC-8326-41D5-AE68-E938F66E7B50}" destId="{446F0637-0006-40C8-AC48-B5483DDE4E2B}" srcOrd="2" destOrd="0" parTransId="{4B4C3482-B281-4BC9-869E-C477803D6F7B}" sibTransId="{1BF90A00-135B-4BE6-9D16-FF46A9B5F60D}"/>
    <dgm:cxn modelId="{2BE676EF-924D-4333-9158-E5B88DD41B66}" srcId="{D984D5AC-8326-41D5-AE68-E938F66E7B50}" destId="{2C6D990C-3C18-4E49-A942-D84A07562DE2}" srcOrd="6" destOrd="0" parTransId="{D9A96817-ADDD-4E61-82F0-0AF02CB92092}" sibTransId="{0B4D8B24-4611-434A-9FC3-22543EFFFAB5}"/>
    <dgm:cxn modelId="{1B486658-D688-4D7B-ACC3-07F97EC640E9}" type="presOf" srcId="{446F0637-0006-40C8-AC48-B5483DDE4E2B}" destId="{772656DC-96A2-4BA0-B478-FC3131A88877}" srcOrd="0" destOrd="0" presId="urn:microsoft.com/office/officeart/2018/2/layout/IconVerticalSolidList"/>
    <dgm:cxn modelId="{E4019328-6D9D-42BE-9CFE-F2B8E6A2004B}" type="presParOf" srcId="{EC83A069-EDB4-4B04-8156-A48FC233530D}" destId="{88D6EA40-DA77-4C27-997A-69F99E19069C}" srcOrd="0" destOrd="0" presId="urn:microsoft.com/office/officeart/2018/2/layout/IconVerticalSolidList"/>
    <dgm:cxn modelId="{9ED76F87-7B9C-4912-A88B-9C6D8297DAF2}" type="presParOf" srcId="{88D6EA40-DA77-4C27-997A-69F99E19069C}" destId="{9D07A793-2619-4341-8656-2648913A0067}" srcOrd="0" destOrd="0" presId="urn:microsoft.com/office/officeart/2018/2/layout/IconVerticalSolidList"/>
    <dgm:cxn modelId="{A437300E-CEA8-418D-9DD6-F3AE0E7C0DB7}" type="presParOf" srcId="{88D6EA40-DA77-4C27-997A-69F99E19069C}" destId="{47C08E4C-C460-4531-854D-F5FFD2F7D147}" srcOrd="1" destOrd="0" presId="urn:microsoft.com/office/officeart/2018/2/layout/IconVerticalSolidList"/>
    <dgm:cxn modelId="{38FDEA60-B631-43AB-B95E-3DE078FDC2E1}" type="presParOf" srcId="{88D6EA40-DA77-4C27-997A-69F99E19069C}" destId="{7FD1257A-BBC9-4E02-AFFD-89C600F85547}" srcOrd="2" destOrd="0" presId="urn:microsoft.com/office/officeart/2018/2/layout/IconVerticalSolidList"/>
    <dgm:cxn modelId="{1A4FF9BC-5FC7-44DD-8EC6-2FF9D6C80613}" type="presParOf" srcId="{88D6EA40-DA77-4C27-997A-69F99E19069C}" destId="{D7F0D901-2967-40F2-873E-7BFC51E2FE18}" srcOrd="3" destOrd="0" presId="urn:microsoft.com/office/officeart/2018/2/layout/IconVerticalSolidList"/>
    <dgm:cxn modelId="{54A2B336-CBB7-4C95-A34E-F1DF3F2CCFBF}" type="presParOf" srcId="{EC83A069-EDB4-4B04-8156-A48FC233530D}" destId="{3F598C7D-9BBA-4258-A8A5-FEA544BBA26A}" srcOrd="1" destOrd="0" presId="urn:microsoft.com/office/officeart/2018/2/layout/IconVerticalSolidList"/>
    <dgm:cxn modelId="{24260AE5-66C4-410F-BEDE-8AB0EB80B893}" type="presParOf" srcId="{EC83A069-EDB4-4B04-8156-A48FC233530D}" destId="{D27D6CCF-CC35-49AD-ABB7-F3A97C81375A}" srcOrd="2" destOrd="0" presId="urn:microsoft.com/office/officeart/2018/2/layout/IconVerticalSolidList"/>
    <dgm:cxn modelId="{D2E496FE-B2E3-486C-92B5-6CF1D620FBB2}" type="presParOf" srcId="{D27D6CCF-CC35-49AD-ABB7-F3A97C81375A}" destId="{C421893C-6C05-4077-AEEF-78D1A856FEF2}" srcOrd="0" destOrd="0" presId="urn:microsoft.com/office/officeart/2018/2/layout/IconVerticalSolidList"/>
    <dgm:cxn modelId="{63F1D909-0A6A-4CF9-984A-5C473D483654}" type="presParOf" srcId="{D27D6CCF-CC35-49AD-ABB7-F3A97C81375A}" destId="{81A3B386-F418-429E-8F37-99ADE13CD0A3}" srcOrd="1" destOrd="0" presId="urn:microsoft.com/office/officeart/2018/2/layout/IconVerticalSolidList"/>
    <dgm:cxn modelId="{6F52DCE1-8C4C-4E49-A16E-00BD3DB49F14}" type="presParOf" srcId="{D27D6CCF-CC35-49AD-ABB7-F3A97C81375A}" destId="{7AB1D60F-A27C-4574-AAD7-7B1B2E7245E3}" srcOrd="2" destOrd="0" presId="urn:microsoft.com/office/officeart/2018/2/layout/IconVerticalSolidList"/>
    <dgm:cxn modelId="{0349FD59-B1DB-4457-86B5-2746699490F7}" type="presParOf" srcId="{D27D6CCF-CC35-49AD-ABB7-F3A97C81375A}" destId="{67DFF5D4-C5DA-467B-8046-ECF82DB12647}" srcOrd="3" destOrd="0" presId="urn:microsoft.com/office/officeart/2018/2/layout/IconVerticalSolidList"/>
    <dgm:cxn modelId="{644CDC13-2A28-4F33-BC5A-766475B7EE4A}" type="presParOf" srcId="{EC83A069-EDB4-4B04-8156-A48FC233530D}" destId="{AC889D60-CF5D-4A3F-9C2E-8DB8182994D0}" srcOrd="3" destOrd="0" presId="urn:microsoft.com/office/officeart/2018/2/layout/IconVerticalSolidList"/>
    <dgm:cxn modelId="{7CAC8AA1-B323-4A37-B3FC-5D7E7F78281F}" type="presParOf" srcId="{EC83A069-EDB4-4B04-8156-A48FC233530D}" destId="{4447B52A-E26B-4CA1-BE41-127C9A7AAEDA}" srcOrd="4" destOrd="0" presId="urn:microsoft.com/office/officeart/2018/2/layout/IconVerticalSolidList"/>
    <dgm:cxn modelId="{711D6DE3-CEE4-4445-B198-8F5F99A6E22B}" type="presParOf" srcId="{4447B52A-E26B-4CA1-BE41-127C9A7AAEDA}" destId="{76770C81-5F7C-430D-AB2F-E9E750761255}" srcOrd="0" destOrd="0" presId="urn:microsoft.com/office/officeart/2018/2/layout/IconVerticalSolidList"/>
    <dgm:cxn modelId="{43A8F0AC-9CAD-4C87-BC6A-4002BFE24E3C}" type="presParOf" srcId="{4447B52A-E26B-4CA1-BE41-127C9A7AAEDA}" destId="{55DECCD1-DE0C-451D-A7AE-6D4C10E11511}" srcOrd="1" destOrd="0" presId="urn:microsoft.com/office/officeart/2018/2/layout/IconVerticalSolidList"/>
    <dgm:cxn modelId="{F779AA08-7320-4AFF-BFEA-4C329CA042F6}" type="presParOf" srcId="{4447B52A-E26B-4CA1-BE41-127C9A7AAEDA}" destId="{B1E37DD3-2CF3-4676-895A-352625384BEB}" srcOrd="2" destOrd="0" presId="urn:microsoft.com/office/officeart/2018/2/layout/IconVerticalSolidList"/>
    <dgm:cxn modelId="{3D898547-9041-4B73-8722-ECEEADA73800}" type="presParOf" srcId="{4447B52A-E26B-4CA1-BE41-127C9A7AAEDA}" destId="{772656DC-96A2-4BA0-B478-FC3131A88877}" srcOrd="3" destOrd="0" presId="urn:microsoft.com/office/officeart/2018/2/layout/IconVerticalSolidList"/>
    <dgm:cxn modelId="{1A4063D0-EE16-4315-8792-5FD7FCCD0EF5}" type="presParOf" srcId="{EC83A069-EDB4-4B04-8156-A48FC233530D}" destId="{CCE87F1F-4F14-40F6-80A5-821671958CFA}" srcOrd="5" destOrd="0" presId="urn:microsoft.com/office/officeart/2018/2/layout/IconVerticalSolidList"/>
    <dgm:cxn modelId="{1FCC5FC3-28FC-4668-B691-CE2A91FECF57}" type="presParOf" srcId="{EC83A069-EDB4-4B04-8156-A48FC233530D}" destId="{F35CE4E3-B417-43FA-9903-D4BDC0141AF1}" srcOrd="6" destOrd="0" presId="urn:microsoft.com/office/officeart/2018/2/layout/IconVerticalSolidList"/>
    <dgm:cxn modelId="{BA04A432-914E-40FB-8F78-BCE272DB31F7}" type="presParOf" srcId="{F35CE4E3-B417-43FA-9903-D4BDC0141AF1}" destId="{AC9E43D0-84D2-4E64-9B74-95AB9D23A480}" srcOrd="0" destOrd="0" presId="urn:microsoft.com/office/officeart/2018/2/layout/IconVerticalSolidList"/>
    <dgm:cxn modelId="{1B8364E7-3557-451B-901E-FCD3744DA0C2}" type="presParOf" srcId="{F35CE4E3-B417-43FA-9903-D4BDC0141AF1}" destId="{496A6359-09CB-49AA-A768-F86E77DCDEB7}" srcOrd="1" destOrd="0" presId="urn:microsoft.com/office/officeart/2018/2/layout/IconVerticalSolidList"/>
    <dgm:cxn modelId="{317AB90D-B8CB-4C79-A612-B02DC32478D8}" type="presParOf" srcId="{F35CE4E3-B417-43FA-9903-D4BDC0141AF1}" destId="{4F2F1E6F-1B42-453B-B3F3-EAF975B1927A}" srcOrd="2" destOrd="0" presId="urn:microsoft.com/office/officeart/2018/2/layout/IconVerticalSolidList"/>
    <dgm:cxn modelId="{BA326B52-B774-4D42-B20D-F4CBFD6FEF84}" type="presParOf" srcId="{F35CE4E3-B417-43FA-9903-D4BDC0141AF1}" destId="{CDB32786-4B0D-446E-AF7B-A61BDD1D3B79}" srcOrd="3" destOrd="0" presId="urn:microsoft.com/office/officeart/2018/2/layout/IconVerticalSolidList"/>
    <dgm:cxn modelId="{F20C9416-10A8-4B7C-91B4-92E4DC8CB4FE}" type="presParOf" srcId="{EC83A069-EDB4-4B04-8156-A48FC233530D}" destId="{6A66461B-0BC1-46A9-AAE6-31877D43E7CD}" srcOrd="7" destOrd="0" presId="urn:microsoft.com/office/officeart/2018/2/layout/IconVerticalSolidList"/>
    <dgm:cxn modelId="{D22FFD89-A33E-47B0-9D8A-04D76E48AED0}" type="presParOf" srcId="{EC83A069-EDB4-4B04-8156-A48FC233530D}" destId="{5409F769-BA34-4ABB-8A09-BDFF0F2A84CF}" srcOrd="8" destOrd="0" presId="urn:microsoft.com/office/officeart/2018/2/layout/IconVerticalSolidList"/>
    <dgm:cxn modelId="{2DD00964-2A19-43BE-A8CC-B47DFAC6081A}" type="presParOf" srcId="{5409F769-BA34-4ABB-8A09-BDFF0F2A84CF}" destId="{31468479-F575-4C1C-8432-C0E2076EC39C}" srcOrd="0" destOrd="0" presId="urn:microsoft.com/office/officeart/2018/2/layout/IconVerticalSolidList"/>
    <dgm:cxn modelId="{D1E3536D-0DE3-4A42-AB6E-9AFBA5905DCF}" type="presParOf" srcId="{5409F769-BA34-4ABB-8A09-BDFF0F2A84CF}" destId="{F390E2B0-6D52-406F-8722-CB964877F98A}" srcOrd="1" destOrd="0" presId="urn:microsoft.com/office/officeart/2018/2/layout/IconVerticalSolidList"/>
    <dgm:cxn modelId="{653920ED-2EE6-4744-BF2D-239E98711C00}" type="presParOf" srcId="{5409F769-BA34-4ABB-8A09-BDFF0F2A84CF}" destId="{39C9343A-B399-4028-BD6B-7D1BA6637238}" srcOrd="2" destOrd="0" presId="urn:microsoft.com/office/officeart/2018/2/layout/IconVerticalSolidList"/>
    <dgm:cxn modelId="{7709B1E9-3E94-4034-B3E0-D97F30DDEC44}" type="presParOf" srcId="{5409F769-BA34-4ABB-8A09-BDFF0F2A84CF}" destId="{3FF6293E-F0B3-4D64-8986-342AA357E8F4}" srcOrd="3" destOrd="0" presId="urn:microsoft.com/office/officeart/2018/2/layout/IconVerticalSolidList"/>
    <dgm:cxn modelId="{F5A2C628-D895-4FE9-98C1-B660EC8F577F}" type="presParOf" srcId="{EC83A069-EDB4-4B04-8156-A48FC233530D}" destId="{3AB33C3C-BEE3-420E-9B62-AA9A78803255}" srcOrd="9" destOrd="0" presId="urn:microsoft.com/office/officeart/2018/2/layout/IconVerticalSolidList"/>
    <dgm:cxn modelId="{0727B5B0-650C-42D7-A5DD-888BC71149C3}" type="presParOf" srcId="{EC83A069-EDB4-4B04-8156-A48FC233530D}" destId="{CF6B9CF6-2787-43EF-A149-ACA7063FBC4A}" srcOrd="10" destOrd="0" presId="urn:microsoft.com/office/officeart/2018/2/layout/IconVerticalSolidList"/>
    <dgm:cxn modelId="{1CBD3AF8-2D4D-44CB-97EE-BD059F853D32}" type="presParOf" srcId="{CF6B9CF6-2787-43EF-A149-ACA7063FBC4A}" destId="{AB7984EB-DC50-4DE0-95AE-10DA7A0762DA}" srcOrd="0" destOrd="0" presId="urn:microsoft.com/office/officeart/2018/2/layout/IconVerticalSolidList"/>
    <dgm:cxn modelId="{008350D8-FE10-443F-9EAF-59D40879AD39}" type="presParOf" srcId="{CF6B9CF6-2787-43EF-A149-ACA7063FBC4A}" destId="{8454C551-4CD0-4E5C-89A3-D784582BC5C7}" srcOrd="1" destOrd="0" presId="urn:microsoft.com/office/officeart/2018/2/layout/IconVerticalSolidList"/>
    <dgm:cxn modelId="{68538F43-2417-4370-9769-0C22388A5262}" type="presParOf" srcId="{CF6B9CF6-2787-43EF-A149-ACA7063FBC4A}" destId="{E8CAEE86-92D8-42D0-9CD4-2CAEF570BD89}" srcOrd="2" destOrd="0" presId="urn:microsoft.com/office/officeart/2018/2/layout/IconVerticalSolidList"/>
    <dgm:cxn modelId="{470205F6-38D7-4897-B2CF-FDDD2D72135F}" type="presParOf" srcId="{CF6B9CF6-2787-43EF-A149-ACA7063FBC4A}" destId="{12D3ED83-C7EA-4A52-9B38-30350B1A11B5}" srcOrd="3" destOrd="0" presId="urn:microsoft.com/office/officeart/2018/2/layout/IconVerticalSolidList"/>
    <dgm:cxn modelId="{A249B4FE-09D2-4BEF-8ABB-89E74F0A94B9}" type="presParOf" srcId="{EC83A069-EDB4-4B04-8156-A48FC233530D}" destId="{C577F42E-DBE7-46D8-A9E3-DE6CA7E0DCB4}" srcOrd="11" destOrd="0" presId="urn:microsoft.com/office/officeart/2018/2/layout/IconVerticalSolidList"/>
    <dgm:cxn modelId="{2229011B-0284-4C38-8237-83AACD5DFC30}" type="presParOf" srcId="{EC83A069-EDB4-4B04-8156-A48FC233530D}" destId="{7E8D3C32-32FB-4BAD-9B79-5081AD05374F}" srcOrd="12" destOrd="0" presId="urn:microsoft.com/office/officeart/2018/2/layout/IconVerticalSolidList"/>
    <dgm:cxn modelId="{9884ACFC-D467-45A6-BD49-02EF9BA6B4CF}" type="presParOf" srcId="{7E8D3C32-32FB-4BAD-9B79-5081AD05374F}" destId="{E6A9FE5A-F57A-403A-B468-6CEF41140D0F}" srcOrd="0" destOrd="0" presId="urn:microsoft.com/office/officeart/2018/2/layout/IconVerticalSolidList"/>
    <dgm:cxn modelId="{CECEC562-E6F5-41BD-914A-0D9280877F10}" type="presParOf" srcId="{7E8D3C32-32FB-4BAD-9B79-5081AD05374F}" destId="{3D4B4A3D-2556-4B35-B3E9-1CFE31E11D75}" srcOrd="1" destOrd="0" presId="urn:microsoft.com/office/officeart/2018/2/layout/IconVerticalSolidList"/>
    <dgm:cxn modelId="{A3359435-196F-4F1C-906B-45F9C7E48B5A}" type="presParOf" srcId="{7E8D3C32-32FB-4BAD-9B79-5081AD05374F}" destId="{18D5F082-E4E1-416B-AEEA-DB072E929D31}" srcOrd="2" destOrd="0" presId="urn:microsoft.com/office/officeart/2018/2/layout/IconVerticalSolidList"/>
    <dgm:cxn modelId="{E89423ED-7E24-4A89-BADA-08E3711417D9}" type="presParOf" srcId="{7E8D3C32-32FB-4BAD-9B79-5081AD05374F}" destId="{4A72172E-623A-4F89-ACAE-2F5892C9BD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7A793-2619-4341-8656-2648913A0067}">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08E4C-C460-4531-854D-F5FFD2F7D147}">
      <dsp:nvSpPr>
        <dsp:cNvPr id="0" name=""/>
        <dsp:cNvSpPr/>
      </dsp:nvSpPr>
      <dsp:spPr>
        <a:xfrm>
          <a:off x="209416" y="156266"/>
          <a:ext cx="380756" cy="38075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0D901-2967-40F2-873E-7BFC51E2FE18}">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Right:</a:t>
          </a:r>
        </a:p>
      </dsp:txBody>
      <dsp:txXfrm>
        <a:off x="799588" y="502"/>
        <a:ext cx="5714015" cy="692284"/>
      </dsp:txXfrm>
    </dsp:sp>
    <dsp:sp modelId="{C421893C-6C05-4077-AEEF-78D1A856FEF2}">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3B386-F418-429E-8F37-99ADE13CD0A3}">
      <dsp:nvSpPr>
        <dsp:cNvPr id="0" name=""/>
        <dsp:cNvSpPr/>
      </dsp:nvSpPr>
      <dsp:spPr>
        <a:xfrm>
          <a:off x="209416" y="1021622"/>
          <a:ext cx="380756" cy="38075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FF5D4-C5DA-467B-8046-ECF82DB12647}">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Same page for the game direction</a:t>
          </a:r>
        </a:p>
      </dsp:txBody>
      <dsp:txXfrm>
        <a:off x="799588" y="865858"/>
        <a:ext cx="5714015" cy="692284"/>
      </dsp:txXfrm>
    </dsp:sp>
    <dsp:sp modelId="{76770C81-5F7C-430D-AB2F-E9E750761255}">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ECCD1-DE0C-451D-A7AE-6D4C10E11511}">
      <dsp:nvSpPr>
        <dsp:cNvPr id="0" name=""/>
        <dsp:cNvSpPr/>
      </dsp:nvSpPr>
      <dsp:spPr>
        <a:xfrm>
          <a:off x="209416" y="1886978"/>
          <a:ext cx="380756" cy="38075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2656DC-96A2-4BA0-B478-FC3131A88877}">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Slowly solve all the problems</a:t>
          </a:r>
        </a:p>
      </dsp:txBody>
      <dsp:txXfrm>
        <a:off x="799588" y="1731214"/>
        <a:ext cx="5714015" cy="692284"/>
      </dsp:txXfrm>
    </dsp:sp>
    <dsp:sp modelId="{AC9E43D0-84D2-4E64-9B74-95AB9D23A480}">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A6359-09CB-49AA-A768-F86E77DCDEB7}">
      <dsp:nvSpPr>
        <dsp:cNvPr id="0" name=""/>
        <dsp:cNvSpPr/>
      </dsp:nvSpPr>
      <dsp:spPr>
        <a:xfrm>
          <a:off x="209416" y="2752334"/>
          <a:ext cx="380756" cy="38075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32786-4B0D-446E-AF7B-A61BDD1D3B79}">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Wrong:</a:t>
          </a:r>
        </a:p>
      </dsp:txBody>
      <dsp:txXfrm>
        <a:off x="799588" y="2596570"/>
        <a:ext cx="5714015" cy="692284"/>
      </dsp:txXfrm>
    </dsp:sp>
    <dsp:sp modelId="{31468479-F575-4C1C-8432-C0E2076EC39C}">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0E2B0-6D52-406F-8722-CB964877F98A}">
      <dsp:nvSpPr>
        <dsp:cNvPr id="0" name=""/>
        <dsp:cNvSpPr/>
      </dsp:nvSpPr>
      <dsp:spPr>
        <a:xfrm>
          <a:off x="209416" y="3617690"/>
          <a:ext cx="380756" cy="38075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6293E-F0B3-4D64-8986-342AA357E8F4}">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Github always had conflicting files, had to create many branches</a:t>
          </a:r>
        </a:p>
      </dsp:txBody>
      <dsp:txXfrm>
        <a:off x="799588" y="3461926"/>
        <a:ext cx="5714015" cy="692284"/>
      </dsp:txXfrm>
    </dsp:sp>
    <dsp:sp modelId="{AB7984EB-DC50-4DE0-95AE-10DA7A0762DA}">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4C551-4CD0-4E5C-89A3-D784582BC5C7}">
      <dsp:nvSpPr>
        <dsp:cNvPr id="0" name=""/>
        <dsp:cNvSpPr/>
      </dsp:nvSpPr>
      <dsp:spPr>
        <a:xfrm>
          <a:off x="209416" y="4483046"/>
          <a:ext cx="380756" cy="38075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D3ED83-C7EA-4A52-9B38-30350B1A11B5}">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Could not merge properly</a:t>
          </a:r>
        </a:p>
      </dsp:txBody>
      <dsp:txXfrm>
        <a:off x="799588" y="4327282"/>
        <a:ext cx="5714015" cy="692284"/>
      </dsp:txXfrm>
    </dsp:sp>
    <dsp:sp modelId="{E6A9FE5A-F57A-403A-B468-6CEF41140D0F}">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4B4A3D-2556-4B35-B3E9-1CFE31E11D75}">
      <dsp:nvSpPr>
        <dsp:cNvPr id="0" name=""/>
        <dsp:cNvSpPr/>
      </dsp:nvSpPr>
      <dsp:spPr>
        <a:xfrm>
          <a:off x="209416" y="5348402"/>
          <a:ext cx="380756" cy="380756"/>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72172E-623A-4F89-ACAE-2F5892C9BDFC}">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lvl="0" algn="l" defTabSz="711200">
            <a:lnSpc>
              <a:spcPct val="90000"/>
            </a:lnSpc>
            <a:spcBef>
              <a:spcPct val="0"/>
            </a:spcBef>
            <a:spcAft>
              <a:spcPct val="35000"/>
            </a:spcAft>
          </a:pPr>
          <a:r>
            <a:rPr lang="en-US" sz="1600" kern="1200"/>
            <a:t>Greenfoot made our PCs slower and kept crashing</a:t>
          </a:r>
        </a:p>
      </dsp:txBody>
      <dsp:txXfrm>
        <a:off x="799588" y="5192638"/>
        <a:ext cx="5714015" cy="6922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many, group, colorful, bunch&#10;&#10;Description generated with very high confidence">
            <a:extLst>
              <a:ext uri="{FF2B5EF4-FFF2-40B4-BE49-F238E27FC236}">
                <a16:creationId xmlns:a16="http://schemas.microsoft.com/office/drawing/2014/main" id="{AE35F99D-93D0-4EA8-8A2E-DF1DA2D68A5F}"/>
              </a:ext>
            </a:extLst>
          </p:cNvPr>
          <p:cNvPicPr>
            <a:picLocks noChangeAspect="1"/>
          </p:cNvPicPr>
          <p:nvPr/>
        </p:nvPicPr>
        <p:blipFill rotWithShape="1">
          <a:blip r:embed="rId2">
            <a:alphaModFix amt="50000"/>
          </a:blip>
          <a:srcRect t="8587" b="7144"/>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endParaRPr lang="en-US" dirty="0">
              <a:solidFill>
                <a:srgbClr val="FFFFFF"/>
              </a:solidFill>
            </a:endParaRPr>
          </a:p>
          <a:p>
            <a:r>
              <a:rPr lang="en-US" dirty="0">
                <a:ea typeface="+mj-lt"/>
                <a:cs typeface="+mj-lt"/>
              </a:rPr>
              <a:t>Game Presentation</a:t>
            </a:r>
            <a:endParaRPr lang="en-US" dirty="0"/>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endParaRPr lang="en-US" dirty="0">
              <a:solidFill>
                <a:srgbClr val="FFFFFF"/>
              </a:solidFill>
            </a:endParaRPr>
          </a:p>
          <a:p>
            <a:r>
              <a:rPr lang="en-US" dirty="0">
                <a:ea typeface="+mn-lt"/>
                <a:cs typeface="+mn-lt"/>
              </a:rPr>
              <a:t>By </a:t>
            </a:r>
            <a:r>
              <a:rPr lang="en-US" dirty="0" err="1">
                <a:ea typeface="+mn-lt"/>
                <a:cs typeface="+mn-lt"/>
              </a:rPr>
              <a:t>Émilie</a:t>
            </a:r>
            <a:r>
              <a:rPr lang="en-US" dirty="0">
                <a:ea typeface="+mn-lt"/>
                <a:cs typeface="+mn-lt"/>
              </a:rPr>
              <a:t> </a:t>
            </a:r>
            <a:r>
              <a:rPr lang="en-US" dirty="0" err="1">
                <a:ea typeface="+mn-lt"/>
                <a:cs typeface="+mn-lt"/>
              </a:rPr>
              <a:t>Mayodon</a:t>
            </a:r>
            <a:r>
              <a:rPr lang="en-US" dirty="0">
                <a:ea typeface="+mn-lt"/>
                <a:cs typeface="+mn-lt"/>
              </a:rPr>
              <a:t> and </a:t>
            </a:r>
            <a:r>
              <a:rPr lang="en-US" dirty="0" err="1">
                <a:ea typeface="+mn-lt"/>
                <a:cs typeface="+mn-lt"/>
              </a:rPr>
              <a:t>Akash</a:t>
            </a:r>
            <a:r>
              <a:rPr lang="en-US" dirty="0">
                <a:ea typeface="+mn-lt"/>
                <a:cs typeface="+mn-lt"/>
              </a:rPr>
              <a:t> Singh </a:t>
            </a:r>
            <a:endParaRPr lang="en-US" dirty="0"/>
          </a:p>
          <a:p>
            <a:endParaRPr lang="en-US" dirty="0">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9899462-FC16-43B0-966B-FCA2634507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22442-1ED8-449A-95EC-478CE3F19456}"/>
              </a:ext>
            </a:extLst>
          </p:cNvPr>
          <p:cNvSpPr>
            <a:spLocks noGrp="1"/>
          </p:cNvSpPr>
          <p:nvPr>
            <p:ph type="title"/>
          </p:nvPr>
        </p:nvSpPr>
        <p:spPr>
          <a:xfrm>
            <a:off x="5297762" y="1053711"/>
            <a:ext cx="5638994" cy="1424446"/>
          </a:xfrm>
        </p:spPr>
        <p:txBody>
          <a:bodyPr>
            <a:normAutofit/>
          </a:bodyPr>
          <a:lstStyle/>
          <a:p>
            <a:pPr algn="ctr"/>
            <a:r>
              <a:rPr lang="en-US">
                <a:solidFill>
                  <a:srgbClr val="FFFFFF"/>
                </a:solidFill>
                <a:cs typeface="Calibri Light"/>
              </a:rPr>
              <a:t>Executive Summary and Level Design</a:t>
            </a:r>
          </a:p>
        </p:txBody>
      </p:sp>
      <p:pic>
        <p:nvPicPr>
          <p:cNvPr id="5" name="Picture 4" descr="A close up of a whiteboard&#10;&#10;Description generated with high confidence">
            <a:extLst>
              <a:ext uri="{FF2B5EF4-FFF2-40B4-BE49-F238E27FC236}">
                <a16:creationId xmlns:a16="http://schemas.microsoft.com/office/drawing/2014/main" id="{1D094FCB-C675-4033-8707-75A8FF5DE63B}"/>
              </a:ext>
            </a:extLst>
          </p:cNvPr>
          <p:cNvPicPr>
            <a:picLocks noChangeAspect="1"/>
          </p:cNvPicPr>
          <p:nvPr/>
        </p:nvPicPr>
        <p:blipFill rotWithShape="1">
          <a:blip r:embed="rId2"/>
          <a:srcRect t="24145" r="-285" b="2137"/>
          <a:stretch/>
        </p:blipFill>
        <p:spPr>
          <a:xfrm>
            <a:off x="834240" y="301672"/>
            <a:ext cx="3069533" cy="3022218"/>
          </a:xfrm>
          <a:prstGeom prst="rect">
            <a:avLst/>
          </a:prstGeom>
        </p:spPr>
      </p:pic>
      <p:cxnSp>
        <p:nvCxnSpPr>
          <p:cNvPr id="26" name="Straight Connector 25">
            <a:extLst>
              <a:ext uri="{FF2B5EF4-FFF2-40B4-BE49-F238E27FC236}">
                <a16:creationId xmlns:a16="http://schemas.microsoft.com/office/drawing/2014/main" id="{AAFEA932-2DF1-410C-A00A-7A1E7DBF75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4" descr="A sign in front of a building&#10;&#10;Description generated with high confidence">
            <a:extLst>
              <a:ext uri="{FF2B5EF4-FFF2-40B4-BE49-F238E27FC236}">
                <a16:creationId xmlns:a16="http://schemas.microsoft.com/office/drawing/2014/main" id="{14FF6EAA-B966-4D5A-ABE9-4F4E30B4A79D}"/>
              </a:ext>
            </a:extLst>
          </p:cNvPr>
          <p:cNvPicPr>
            <a:picLocks noChangeAspect="1"/>
          </p:cNvPicPr>
          <p:nvPr/>
        </p:nvPicPr>
        <p:blipFill rotWithShape="1">
          <a:blip r:embed="rId3"/>
          <a:srcRect l="9192" r="592" b="1"/>
          <a:stretch/>
        </p:blipFill>
        <p:spPr>
          <a:xfrm>
            <a:off x="831953" y="3329672"/>
            <a:ext cx="3074107" cy="3197797"/>
          </a:xfrm>
          <a:prstGeom prst="rect">
            <a:avLst/>
          </a:prstGeom>
        </p:spPr>
      </p:pic>
      <p:sp>
        <p:nvSpPr>
          <p:cNvPr id="3" name="Content Placeholder 2">
            <a:extLst>
              <a:ext uri="{FF2B5EF4-FFF2-40B4-BE49-F238E27FC236}">
                <a16:creationId xmlns:a16="http://schemas.microsoft.com/office/drawing/2014/main" id="{4B86139A-D896-4BF7-9729-8F2E5C5E4ABA}"/>
              </a:ext>
            </a:extLst>
          </p:cNvPr>
          <p:cNvSpPr>
            <a:spLocks noGrp="1"/>
          </p:cNvSpPr>
          <p:nvPr>
            <p:ph idx="1"/>
          </p:nvPr>
        </p:nvSpPr>
        <p:spPr>
          <a:xfrm>
            <a:off x="5297762" y="2799889"/>
            <a:ext cx="5747187" cy="2987543"/>
          </a:xfrm>
        </p:spPr>
        <p:txBody>
          <a:bodyPr vert="horz" lIns="91440" tIns="45720" rIns="91440" bIns="45720" rtlCol="0" anchor="t">
            <a:normAutofit/>
          </a:bodyPr>
          <a:lstStyle/>
          <a:p>
            <a:pPr marL="0" indent="0">
              <a:buNone/>
            </a:pPr>
            <a:r>
              <a:rPr lang="en-US" sz="1600" dirty="0">
                <a:solidFill>
                  <a:srgbClr val="FFFFFF"/>
                </a:solidFill>
                <a:ea typeface="+mn-lt"/>
                <a:cs typeface="+mn-lt"/>
              </a:rPr>
              <a:t>The setting in the game </a:t>
            </a:r>
            <a:r>
              <a:rPr lang="en-US" sz="1600" dirty="0" smtClean="0">
                <a:solidFill>
                  <a:srgbClr val="FFFFFF"/>
                </a:solidFill>
                <a:ea typeface="+mn-lt"/>
                <a:cs typeface="+mn-lt"/>
              </a:rPr>
              <a:t>is taking place </a:t>
            </a:r>
            <a:r>
              <a:rPr lang="en-US" sz="1600" dirty="0">
                <a:solidFill>
                  <a:srgbClr val="FFFFFF"/>
                </a:solidFill>
                <a:ea typeface="+mn-lt"/>
                <a:cs typeface="+mn-lt"/>
              </a:rPr>
              <a:t>in an underground dungeon under a </a:t>
            </a:r>
            <a:r>
              <a:rPr lang="en-US" sz="1600" dirty="0" smtClean="0">
                <a:solidFill>
                  <a:srgbClr val="FFFFFF"/>
                </a:solidFill>
                <a:ea typeface="+mn-lt"/>
                <a:cs typeface="+mn-lt"/>
              </a:rPr>
              <a:t>castle </a:t>
            </a:r>
            <a:r>
              <a:rPr lang="en-US" sz="1600" dirty="0">
                <a:solidFill>
                  <a:srgbClr val="FFFFFF"/>
                </a:solidFill>
                <a:ea typeface="+mn-lt"/>
                <a:cs typeface="+mn-lt"/>
              </a:rPr>
              <a:t>in Scotland, where the crypt </a:t>
            </a:r>
            <a:r>
              <a:rPr lang="en-US" sz="1600" dirty="0" smtClean="0">
                <a:solidFill>
                  <a:srgbClr val="FFFFFF"/>
                </a:solidFill>
                <a:ea typeface="+mn-lt"/>
                <a:cs typeface="+mn-lt"/>
              </a:rPr>
              <a:t>has brick </a:t>
            </a:r>
            <a:r>
              <a:rPr lang="en-US" sz="1600" dirty="0">
                <a:solidFill>
                  <a:srgbClr val="FFFFFF"/>
                </a:solidFill>
                <a:ea typeface="+mn-lt"/>
                <a:cs typeface="+mn-lt"/>
              </a:rPr>
              <a:t>walls </a:t>
            </a:r>
            <a:r>
              <a:rPr lang="en-US" sz="1600" dirty="0" smtClean="0">
                <a:solidFill>
                  <a:srgbClr val="FFFFFF"/>
                </a:solidFill>
                <a:ea typeface="+mn-lt"/>
                <a:cs typeface="+mn-lt"/>
              </a:rPr>
              <a:t>and </a:t>
            </a:r>
            <a:r>
              <a:rPr lang="en-US" sz="1600" dirty="0">
                <a:solidFill>
                  <a:srgbClr val="FFFFFF"/>
                </a:solidFill>
                <a:ea typeface="+mn-lt"/>
                <a:cs typeface="+mn-lt"/>
              </a:rPr>
              <a:t>the platforms </a:t>
            </a:r>
            <a:r>
              <a:rPr lang="en-US" sz="1600" dirty="0" smtClean="0">
                <a:solidFill>
                  <a:srgbClr val="FFFFFF"/>
                </a:solidFill>
                <a:ea typeface="+mn-lt"/>
                <a:cs typeface="+mn-lt"/>
              </a:rPr>
              <a:t>are</a:t>
            </a:r>
            <a:r>
              <a:rPr lang="en-US" sz="1600" dirty="0" smtClean="0">
                <a:solidFill>
                  <a:srgbClr val="FFFFFF"/>
                </a:solidFill>
                <a:ea typeface="+mn-lt"/>
                <a:cs typeface="+mn-lt"/>
              </a:rPr>
              <a:t> made </a:t>
            </a:r>
            <a:r>
              <a:rPr lang="en-US" sz="1600" dirty="0">
                <a:solidFill>
                  <a:srgbClr val="FFFFFF"/>
                </a:solidFill>
                <a:ea typeface="+mn-lt"/>
                <a:cs typeface="+mn-lt"/>
              </a:rPr>
              <a:t>of </a:t>
            </a:r>
            <a:r>
              <a:rPr lang="en-US" sz="1600" dirty="0" smtClean="0">
                <a:solidFill>
                  <a:srgbClr val="FFFFFF"/>
                </a:solidFill>
                <a:ea typeface="+mn-lt"/>
                <a:cs typeface="+mn-lt"/>
              </a:rPr>
              <a:t>concrete</a:t>
            </a:r>
            <a:r>
              <a:rPr lang="en-US" sz="1600" dirty="0">
                <a:solidFill>
                  <a:srgbClr val="FFFFFF"/>
                </a:solidFill>
                <a:ea typeface="+mn-lt"/>
                <a:cs typeface="+mn-lt"/>
              </a:rPr>
              <a:t>.</a:t>
            </a:r>
            <a:r>
              <a:rPr lang="en-CA" sz="1600" dirty="0">
                <a:solidFill>
                  <a:srgbClr val="FFFFFF"/>
                </a:solidFill>
                <a:ea typeface="+mn-lt"/>
                <a:cs typeface="+mn-lt"/>
              </a:rPr>
              <a:t> </a:t>
            </a:r>
            <a:r>
              <a:rPr lang="en-US" sz="1600" dirty="0">
                <a:solidFill>
                  <a:srgbClr val="FFFFFF"/>
                </a:solidFill>
                <a:ea typeface="+mn-lt"/>
                <a:cs typeface="+mn-lt"/>
              </a:rPr>
              <a:t> </a:t>
            </a:r>
            <a:endParaRPr lang="en-US" sz="1600" dirty="0">
              <a:solidFill>
                <a:srgbClr val="FFFFFF"/>
              </a:solidFill>
              <a:cs typeface="Calibri" panose="020F0502020204030204"/>
            </a:endParaRPr>
          </a:p>
          <a:p>
            <a:pPr marL="0" indent="0">
              <a:buNone/>
            </a:pPr>
            <a:r>
              <a:rPr lang="en-US" sz="1600" dirty="0">
                <a:solidFill>
                  <a:srgbClr val="FFFFFF"/>
                </a:solidFill>
                <a:ea typeface="+mn-lt"/>
                <a:cs typeface="+mn-lt"/>
              </a:rPr>
              <a:t>This game lets you jump, </a:t>
            </a:r>
            <a:r>
              <a:rPr lang="en-US" sz="1600" dirty="0" smtClean="0">
                <a:solidFill>
                  <a:srgbClr val="FFFFFF"/>
                </a:solidFill>
                <a:ea typeface="+mn-lt"/>
                <a:cs typeface="+mn-lt"/>
              </a:rPr>
              <a:t>pick up </a:t>
            </a:r>
            <a:r>
              <a:rPr lang="en-US" sz="1600" dirty="0" smtClean="0">
                <a:solidFill>
                  <a:srgbClr val="FFFFFF"/>
                </a:solidFill>
                <a:ea typeface="+mn-lt"/>
                <a:cs typeface="+mn-lt"/>
              </a:rPr>
              <a:t>keys, and open doors while avoiding moving enemies. There </a:t>
            </a:r>
            <a:r>
              <a:rPr lang="en-US" sz="1600" dirty="0" smtClean="0">
                <a:solidFill>
                  <a:srgbClr val="FFFFFF"/>
                </a:solidFill>
                <a:ea typeface="+mn-lt"/>
                <a:cs typeface="+mn-lt"/>
              </a:rPr>
              <a:t>are moving platforms, horizontally and vertically, increasing the difficulty over time.</a:t>
            </a:r>
          </a:p>
          <a:p>
            <a:pPr marL="0" indent="0">
              <a:buNone/>
            </a:pPr>
            <a:r>
              <a:rPr lang="en-CA" sz="1600" dirty="0" smtClean="0">
                <a:solidFill>
                  <a:srgbClr val="FFFFFF"/>
                </a:solidFill>
                <a:ea typeface="+mn-lt"/>
                <a:cs typeface="+mn-lt"/>
              </a:rPr>
              <a:t>The player has three lives to begin with, and there are no way to gain them back. The game ends either by losing all your lives or by directly falling into a pit.</a:t>
            </a:r>
            <a:endParaRPr lang="en-US" sz="1600" dirty="0" smtClean="0">
              <a:solidFill>
                <a:srgbClr val="FFFFFF"/>
              </a:solidFill>
              <a:ea typeface="+mn-lt"/>
              <a:cs typeface="+mn-lt"/>
            </a:endParaRPr>
          </a:p>
          <a:p>
            <a:pPr marL="0" indent="0">
              <a:buNone/>
            </a:pPr>
            <a:r>
              <a:rPr lang="en-US" sz="1100" dirty="0"/>
              <a:t/>
            </a:r>
            <a:br>
              <a:rPr lang="en-US" sz="1100" dirty="0"/>
            </a:br>
            <a:r>
              <a:rPr lang="en-US" sz="1100" dirty="0"/>
              <a:t/>
            </a:r>
            <a:br>
              <a:rPr lang="en-US" sz="1100" dirty="0"/>
            </a:br>
            <a:endParaRPr lang="en-US" sz="1100" dirty="0">
              <a:solidFill>
                <a:srgbClr val="FFFFFF"/>
              </a:solidFill>
              <a:cs typeface="Calibri"/>
            </a:endParaRPr>
          </a:p>
          <a:p>
            <a:endParaRPr lang="en-US" sz="1100" dirty="0">
              <a:solidFill>
                <a:srgbClr val="FFFFFF"/>
              </a:solidFill>
              <a:cs typeface="Calibri"/>
            </a:endParaRPr>
          </a:p>
        </p:txBody>
      </p:sp>
    </p:spTree>
    <p:extLst>
      <p:ext uri="{BB962C8B-B14F-4D97-AF65-F5344CB8AC3E}">
        <p14:creationId xmlns:p14="http://schemas.microsoft.com/office/powerpoint/2010/main" val="1798455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B512-A2C2-4D91-B1A8-9035FFA4364A}"/>
              </a:ext>
            </a:extLst>
          </p:cNvPr>
          <p:cNvSpPr>
            <a:spLocks noGrp="1"/>
          </p:cNvSpPr>
          <p:nvPr>
            <p:ph type="title"/>
          </p:nvPr>
        </p:nvSpPr>
        <p:spPr/>
        <p:txBody>
          <a:bodyPr/>
          <a:lstStyle/>
          <a:p>
            <a:r>
              <a:rPr lang="en-US">
                <a:cs typeface="Calibri Light"/>
              </a:rPr>
              <a:t>Controls</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143FCDD-3520-448C-A00C-006D4DB8F975}"/>
              </a:ext>
            </a:extLst>
          </p:cNvPr>
          <p:cNvPicPr>
            <a:picLocks noGrp="1" noChangeAspect="1"/>
          </p:cNvPicPr>
          <p:nvPr>
            <p:ph idx="1"/>
          </p:nvPr>
        </p:nvPicPr>
        <p:blipFill>
          <a:blip r:embed="rId2"/>
          <a:stretch>
            <a:fillRect/>
          </a:stretch>
        </p:blipFill>
        <p:spPr>
          <a:xfrm>
            <a:off x="2353540" y="2295453"/>
            <a:ext cx="5943600" cy="1905000"/>
          </a:xfrm>
        </p:spPr>
      </p:pic>
      <p:pic>
        <p:nvPicPr>
          <p:cNvPr id="8" name="Picture 8">
            <a:extLst>
              <a:ext uri="{FF2B5EF4-FFF2-40B4-BE49-F238E27FC236}">
                <a16:creationId xmlns:a16="http://schemas.microsoft.com/office/drawing/2014/main" id="{EEEA867B-BB78-48C5-8C21-B4F5B9A18D6B}"/>
              </a:ext>
            </a:extLst>
          </p:cNvPr>
          <p:cNvPicPr>
            <a:picLocks noChangeAspect="1"/>
          </p:cNvPicPr>
          <p:nvPr/>
        </p:nvPicPr>
        <p:blipFill>
          <a:blip r:embed="rId3"/>
          <a:stretch>
            <a:fillRect/>
          </a:stretch>
        </p:blipFill>
        <p:spPr>
          <a:xfrm>
            <a:off x="3979264" y="4062276"/>
            <a:ext cx="9525" cy="1809750"/>
          </a:xfrm>
          <a:prstGeom prst="rect">
            <a:avLst/>
          </a:prstGeom>
        </p:spPr>
      </p:pic>
      <p:sp>
        <p:nvSpPr>
          <p:cNvPr id="10" name="TextBox 9">
            <a:extLst>
              <a:ext uri="{FF2B5EF4-FFF2-40B4-BE49-F238E27FC236}">
                <a16:creationId xmlns:a16="http://schemas.microsoft.com/office/drawing/2014/main" id="{ABE81083-F256-4A9D-A579-47693D02C13C}"/>
              </a:ext>
            </a:extLst>
          </p:cNvPr>
          <p:cNvSpPr txBox="1"/>
          <p:nvPr/>
        </p:nvSpPr>
        <p:spPr>
          <a:xfrm>
            <a:off x="3771900" y="591935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a:t>Jump</a:t>
            </a:r>
          </a:p>
        </p:txBody>
      </p:sp>
      <p:cxnSp>
        <p:nvCxnSpPr>
          <p:cNvPr id="5" name="Straight Arrow Connector 4">
            <a:extLst>
              <a:ext uri="{FF2B5EF4-FFF2-40B4-BE49-F238E27FC236}">
                <a16:creationId xmlns:a16="http://schemas.microsoft.com/office/drawing/2014/main" id="{34CA14CE-B801-42AE-83E9-BE364061BCDE}"/>
              </a:ext>
            </a:extLst>
          </p:cNvPr>
          <p:cNvCxnSpPr/>
          <p:nvPr/>
        </p:nvCxnSpPr>
        <p:spPr>
          <a:xfrm>
            <a:off x="3162300" y="3257551"/>
            <a:ext cx="827808" cy="2646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F7EA9AF-B6A8-4434-9BB9-44BA51B42ED5}"/>
              </a:ext>
            </a:extLst>
          </p:cNvPr>
          <p:cNvSpPr txBox="1"/>
          <p:nvPr/>
        </p:nvSpPr>
        <p:spPr>
          <a:xfrm>
            <a:off x="5269923" y="492355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a:t>Interact with items</a:t>
            </a:r>
          </a:p>
        </p:txBody>
      </p:sp>
      <p:sp>
        <p:nvSpPr>
          <p:cNvPr id="19" name="TextBox 18">
            <a:extLst>
              <a:ext uri="{FF2B5EF4-FFF2-40B4-BE49-F238E27FC236}">
                <a16:creationId xmlns:a16="http://schemas.microsoft.com/office/drawing/2014/main" id="{36133CDB-68C7-4DD3-B7F2-E2308CFDE6C9}"/>
              </a:ext>
            </a:extLst>
          </p:cNvPr>
          <p:cNvSpPr txBox="1"/>
          <p:nvPr/>
        </p:nvSpPr>
        <p:spPr>
          <a:xfrm>
            <a:off x="3901787" y="151187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sz="1200"/>
              <a:t>Move to the right</a:t>
            </a:r>
            <a:endParaRPr lang="en-US" sz="1200"/>
          </a:p>
        </p:txBody>
      </p:sp>
      <p:sp>
        <p:nvSpPr>
          <p:cNvPr id="20" name="TextBox 19">
            <a:extLst>
              <a:ext uri="{FF2B5EF4-FFF2-40B4-BE49-F238E27FC236}">
                <a16:creationId xmlns:a16="http://schemas.microsoft.com/office/drawing/2014/main" id="{F985E34B-820C-4CC9-8050-BDBA8C8FACD9}"/>
              </a:ext>
            </a:extLst>
          </p:cNvPr>
          <p:cNvSpPr txBox="1"/>
          <p:nvPr/>
        </p:nvSpPr>
        <p:spPr>
          <a:xfrm>
            <a:off x="1433945" y="151187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Move to the left</a:t>
            </a:r>
          </a:p>
        </p:txBody>
      </p:sp>
      <p:cxnSp>
        <p:nvCxnSpPr>
          <p:cNvPr id="7" name="Connector: Elbow 6">
            <a:extLst>
              <a:ext uri="{FF2B5EF4-FFF2-40B4-BE49-F238E27FC236}">
                <a16:creationId xmlns:a16="http://schemas.microsoft.com/office/drawing/2014/main" id="{E259F912-DD36-4037-994D-8DD93081B693}"/>
              </a:ext>
            </a:extLst>
          </p:cNvPr>
          <p:cNvCxnSpPr/>
          <p:nvPr/>
        </p:nvCxnSpPr>
        <p:spPr>
          <a:xfrm flipV="1">
            <a:off x="3512993" y="1647826"/>
            <a:ext cx="394854" cy="18218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A774E8A3-730A-44E9-8F05-C1D15AB13C04}"/>
              </a:ext>
            </a:extLst>
          </p:cNvPr>
          <p:cNvCxnSpPr/>
          <p:nvPr/>
        </p:nvCxnSpPr>
        <p:spPr>
          <a:xfrm flipH="1" flipV="1">
            <a:off x="2665267" y="1643496"/>
            <a:ext cx="332510" cy="18478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EBD42C6-5500-42F3-A314-B5703784F13E}"/>
              </a:ext>
            </a:extLst>
          </p:cNvPr>
          <p:cNvCxnSpPr/>
          <p:nvPr/>
        </p:nvCxnSpPr>
        <p:spPr>
          <a:xfrm>
            <a:off x="5928880" y="3478357"/>
            <a:ext cx="31172" cy="1451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1727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DD29-99BC-4603-9791-9E23B47A35F8}"/>
              </a:ext>
            </a:extLst>
          </p:cNvPr>
          <p:cNvSpPr>
            <a:spLocks noGrp="1"/>
          </p:cNvSpPr>
          <p:nvPr>
            <p:ph type="title"/>
          </p:nvPr>
        </p:nvSpPr>
        <p:spPr>
          <a:xfrm>
            <a:off x="838200" y="365125"/>
            <a:ext cx="4981734" cy="1212315"/>
          </a:xfrm>
        </p:spPr>
        <p:txBody>
          <a:bodyPr anchor="b">
            <a:normAutofit/>
          </a:bodyPr>
          <a:lstStyle/>
          <a:p>
            <a:r>
              <a:rPr lang="en-US" sz="4000">
                <a:cs typeface="Calibri Light"/>
              </a:rPr>
              <a:t>Individual Tasks</a:t>
            </a:r>
            <a:endParaRPr lang="en-US" sz="4000"/>
          </a:p>
        </p:txBody>
      </p:sp>
      <p:cxnSp>
        <p:nvCxnSpPr>
          <p:cNvPr id="12" name="Straight Connector 11">
            <a:extLst>
              <a:ext uri="{FF2B5EF4-FFF2-40B4-BE49-F238E27FC236}">
                <a16:creationId xmlns:a16="http://schemas.microsoft.com/office/drawing/2014/main" id="{1A1687A6-FCCD-49CB-99E4-129D90A6AAB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08782" y="1701532"/>
            <a:ext cx="4572000" cy="0"/>
          </a:xfrm>
          <a:prstGeom prst="line">
            <a:avLst/>
          </a:prstGeom>
          <a:ln w="19050">
            <a:solidFill>
              <a:srgbClr val="543E7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216D1-EFEC-48E4-8AA8-C671A98ABB94}"/>
              </a:ext>
            </a:extLst>
          </p:cNvPr>
          <p:cNvSpPr>
            <a:spLocks noGrp="1"/>
          </p:cNvSpPr>
          <p:nvPr>
            <p:ph idx="1"/>
          </p:nvPr>
        </p:nvSpPr>
        <p:spPr>
          <a:xfrm>
            <a:off x="838200" y="1863969"/>
            <a:ext cx="4981734" cy="4312994"/>
          </a:xfrm>
        </p:spPr>
        <p:txBody>
          <a:bodyPr vert="horz" lIns="91440" tIns="45720" rIns="91440" bIns="45720" rtlCol="0">
            <a:normAutofit/>
          </a:bodyPr>
          <a:lstStyle/>
          <a:p>
            <a:pPr marL="457200" indent="-457200">
              <a:buFont typeface="Wingdings" panose="020B0604020202020204" pitchFamily="34" charset="0"/>
              <a:buChar char="Ø"/>
            </a:pPr>
            <a:r>
              <a:rPr lang="en-US" sz="2000" dirty="0">
                <a:cs typeface="Calibri" panose="020F0502020204030204"/>
              </a:rPr>
              <a:t>Implement core mechanics (jumping, picking up items, moving)</a:t>
            </a:r>
          </a:p>
          <a:p>
            <a:pPr marL="457200" indent="-457200">
              <a:buFont typeface="Wingdings" panose="020B0604020202020204" pitchFamily="34" charset="0"/>
              <a:buChar char="Ø"/>
            </a:pPr>
            <a:r>
              <a:rPr lang="en-US" sz="2000" dirty="0" smtClean="0">
                <a:cs typeface="Calibri" panose="020F0502020204030204"/>
              </a:rPr>
              <a:t>Enemies </a:t>
            </a:r>
            <a:r>
              <a:rPr lang="en-US" sz="2000" dirty="0">
                <a:cs typeface="Calibri" panose="020F0502020204030204"/>
              </a:rPr>
              <a:t>(spiders, rats, pits)</a:t>
            </a:r>
          </a:p>
          <a:p>
            <a:pPr marL="457200" indent="-457200">
              <a:buFont typeface="Wingdings" panose="020B0604020202020204" pitchFamily="34" charset="0"/>
              <a:buChar char="Ø"/>
            </a:pPr>
            <a:r>
              <a:rPr lang="en-US" sz="2000" dirty="0">
                <a:cs typeface="Calibri" panose="020F0502020204030204"/>
              </a:rPr>
              <a:t>Moving platforms (horizontal and vertical)</a:t>
            </a:r>
          </a:p>
          <a:p>
            <a:pPr marL="457200" indent="-457200">
              <a:buFont typeface="Wingdings" panose="020B0604020202020204" pitchFamily="34" charset="0"/>
              <a:buChar char="Ø"/>
            </a:pPr>
            <a:r>
              <a:rPr lang="en-US" sz="2000" dirty="0">
                <a:cs typeface="Calibri" panose="020F0502020204030204"/>
              </a:rPr>
              <a:t>Backgrounds (images, prop images)</a:t>
            </a:r>
          </a:p>
          <a:p>
            <a:pPr marL="457200" indent="-457200">
              <a:buFont typeface="Wingdings" panose="020B0604020202020204" pitchFamily="34" charset="0"/>
              <a:buChar char="Ø"/>
            </a:pPr>
            <a:r>
              <a:rPr lang="en-US" sz="2000" dirty="0">
                <a:cs typeface="Calibri" panose="020F0502020204030204"/>
              </a:rPr>
              <a:t>Transitions (doors and keys mechanic)</a:t>
            </a:r>
          </a:p>
          <a:p>
            <a:pPr marL="457200" indent="-457200">
              <a:buFont typeface="Wingdings" panose="020B0604020202020204" pitchFamily="34" charset="0"/>
              <a:buChar char="Ø"/>
            </a:pPr>
            <a:r>
              <a:rPr lang="en-US" sz="2000" dirty="0">
                <a:cs typeface="Calibri" panose="020F0502020204030204"/>
              </a:rPr>
              <a:t>Hearts (three lives</a:t>
            </a:r>
            <a:r>
              <a:rPr lang="en-US" sz="2000" dirty="0">
                <a:cs typeface="Calibri" panose="020F0502020204030204"/>
              </a:rPr>
              <a:t>) </a:t>
            </a:r>
            <a:endParaRPr lang="en-US" sz="2000" dirty="0" smtClean="0">
              <a:cs typeface="Calibri" panose="020F0502020204030204"/>
            </a:endParaRPr>
          </a:p>
          <a:p>
            <a:pPr marL="457200" indent="-457200">
              <a:buFont typeface="Wingdings" panose="020B0604020202020204" pitchFamily="34" charset="0"/>
              <a:buChar char="Ø"/>
            </a:pPr>
            <a:r>
              <a:rPr lang="en-US" sz="2000" dirty="0" smtClean="0">
                <a:cs typeface="Calibri" panose="020F0502020204030204"/>
              </a:rPr>
              <a:t>Music </a:t>
            </a:r>
            <a:r>
              <a:rPr lang="en-US" sz="2000" dirty="0">
                <a:cs typeface="Calibri" panose="020F0502020204030204"/>
              </a:rPr>
              <a:t>(soundtrack, sound effects</a:t>
            </a:r>
            <a:r>
              <a:rPr lang="en-US" sz="2000" dirty="0" smtClean="0">
                <a:cs typeface="Calibri" panose="020F0502020204030204"/>
              </a:rPr>
              <a:t>)</a:t>
            </a:r>
            <a:endParaRPr lang="en-US" sz="2000" dirty="0">
              <a:cs typeface="Calibri" panose="020F0502020204030204"/>
            </a:endParaRPr>
          </a:p>
          <a:p>
            <a:pPr marL="457200" indent="-457200">
              <a:buFont typeface="Wingdings" panose="020B0604020202020204" pitchFamily="34" charset="0"/>
              <a:buChar char="Ø"/>
            </a:pPr>
            <a:r>
              <a:rPr lang="en-US" sz="2000" dirty="0" smtClean="0">
                <a:cs typeface="Calibri" panose="020F0502020204030204"/>
              </a:rPr>
              <a:t>Game Character (Flynn)</a:t>
            </a:r>
            <a:endParaRPr lang="en-US" sz="2000" dirty="0">
              <a:cs typeface="Calibri" panose="020F0502020204030204"/>
            </a:endParaRPr>
          </a:p>
        </p:txBody>
      </p:sp>
      <p:sp>
        <p:nvSpPr>
          <p:cNvPr id="14" name="Rectangle 13">
            <a:extLst>
              <a:ext uri="{FF2B5EF4-FFF2-40B4-BE49-F238E27FC236}">
                <a16:creationId xmlns:a16="http://schemas.microsoft.com/office/drawing/2014/main" id="{5FD1953D-C7CA-46CA-93DC-1DBF145A04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543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4A263C-0EE8-4268-A7EB-106E317322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0677" y="485775"/>
            <a:ext cx="2203222" cy="28627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drawing&#10;&#10;Description generated with very high confidence">
            <a:extLst>
              <a:ext uri="{FF2B5EF4-FFF2-40B4-BE49-F238E27FC236}">
                <a16:creationId xmlns:a16="http://schemas.microsoft.com/office/drawing/2014/main" id="{97E1067F-9347-4171-B7BE-774FCFC5D8F4}"/>
              </a:ext>
            </a:extLst>
          </p:cNvPr>
          <p:cNvPicPr>
            <a:picLocks noChangeAspect="1"/>
          </p:cNvPicPr>
          <p:nvPr/>
        </p:nvPicPr>
        <p:blipFill rotWithShape="1">
          <a:blip r:embed="rId2"/>
          <a:srcRect l="13778" t="3355" r="11556" b="5526"/>
          <a:stretch/>
        </p:blipFill>
        <p:spPr>
          <a:xfrm>
            <a:off x="7127030" y="643899"/>
            <a:ext cx="1060890" cy="2542032"/>
          </a:xfrm>
          <a:prstGeom prst="rect">
            <a:avLst/>
          </a:prstGeom>
        </p:spPr>
      </p:pic>
      <p:sp>
        <p:nvSpPr>
          <p:cNvPr id="18" name="Rectangle 17">
            <a:extLst>
              <a:ext uri="{FF2B5EF4-FFF2-40B4-BE49-F238E27FC236}">
                <a16:creationId xmlns:a16="http://schemas.microsoft.com/office/drawing/2014/main" id="{32E10D38-0BE1-487A-9249-977AFA4BE0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46169" y="481264"/>
            <a:ext cx="2212848" cy="286730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01E780-018A-4FDE-88D0-70A8CA27FA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1051" y="3509435"/>
            <a:ext cx="2212848" cy="2857076"/>
          </a:xfrm>
          <a:prstGeom prst="rect">
            <a:avLst/>
          </a:pr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7CC673C-4A24-4FEB-B0A6-4836B4BAEF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3561" y="3511487"/>
            <a:ext cx="2783884" cy="28550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AF39716C-AAC2-4A6E-ADFE-3051471645D6}"/>
              </a:ext>
            </a:extLst>
          </p:cNvPr>
          <p:cNvPicPr>
            <a:picLocks noChangeAspect="1"/>
          </p:cNvPicPr>
          <p:nvPr/>
        </p:nvPicPr>
        <p:blipFill rotWithShape="1">
          <a:blip r:embed="rId3"/>
          <a:srcRect l="12889" t="4762" r="12889" b="4082"/>
          <a:stretch/>
        </p:blipFill>
        <p:spPr>
          <a:xfrm>
            <a:off x="9810322" y="3671529"/>
            <a:ext cx="1050361" cy="2532888"/>
          </a:xfrm>
          <a:prstGeom prst="rect">
            <a:avLst/>
          </a:prstGeom>
        </p:spPr>
      </p:pic>
    </p:spTree>
    <p:extLst>
      <p:ext uri="{BB962C8B-B14F-4D97-AF65-F5344CB8AC3E}">
        <p14:creationId xmlns:p14="http://schemas.microsoft.com/office/powerpoint/2010/main" val="1132915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lock&#10;&#10;Description generated with very high confidence">
            <a:extLst>
              <a:ext uri="{FF2B5EF4-FFF2-40B4-BE49-F238E27FC236}">
                <a16:creationId xmlns:a16="http://schemas.microsoft.com/office/drawing/2014/main" id="{3D67D1AE-E4B2-49E2-950F-0A12FB101C98}"/>
              </a:ext>
            </a:extLst>
          </p:cNvPr>
          <p:cNvPicPr>
            <a:picLocks noGrp="1" noChangeAspect="1"/>
          </p:cNvPicPr>
          <p:nvPr>
            <p:ph idx="1"/>
          </p:nvPr>
        </p:nvPicPr>
        <p:blipFill>
          <a:blip r:embed="rId2"/>
          <a:stretch>
            <a:fillRect/>
          </a:stretch>
        </p:blipFill>
        <p:spPr>
          <a:xfrm>
            <a:off x="2614084" y="643467"/>
            <a:ext cx="6963832" cy="5571066"/>
          </a:xfrm>
          <a:prstGeom prst="rect">
            <a:avLst/>
          </a:prstGeom>
        </p:spPr>
      </p:pic>
    </p:spTree>
    <p:extLst>
      <p:ext uri="{BB962C8B-B14F-4D97-AF65-F5344CB8AC3E}">
        <p14:creationId xmlns:p14="http://schemas.microsoft.com/office/powerpoint/2010/main" val="2179478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3A1FCB-E0E4-4464-8A5D-4382ED32D63A}"/>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Learnings</a:t>
            </a:r>
            <a:endParaRPr lang="en-US">
              <a:solidFill>
                <a:srgbClr val="FFFFFF"/>
              </a:solidFill>
            </a:endParaRPr>
          </a:p>
        </p:txBody>
      </p:sp>
      <p:graphicFrame>
        <p:nvGraphicFramePr>
          <p:cNvPr id="6" name="Content Placeholder 2">
            <a:extLst>
              <a:ext uri="{FF2B5EF4-FFF2-40B4-BE49-F238E27FC236}">
                <a16:creationId xmlns:a16="http://schemas.microsoft.com/office/drawing/2014/main" id="{384F852C-8E0A-49B7-96A4-B1F6441CB1A7}"/>
              </a:ext>
            </a:extLst>
          </p:cNvPr>
          <p:cNvGraphicFramePr>
            <a:graphicFrameLocks noGrp="1"/>
          </p:cNvGraphicFramePr>
          <p:nvPr>
            <p:ph idx="1"/>
            <p:extLst>
              <p:ext uri="{D42A27DB-BD31-4B8C-83A1-F6EECF244321}">
                <p14:modId xmlns:p14="http://schemas.microsoft.com/office/powerpoint/2010/main" val="19725165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05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129</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 Game Presentation</vt:lpstr>
      <vt:lpstr>Executive Summary and Level Design</vt:lpstr>
      <vt:lpstr>Controls</vt:lpstr>
      <vt:lpstr>Individual Tasks</vt:lpstr>
      <vt:lpstr>PowerPoint Presentation</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cstuser</cp:lastModifiedBy>
  <cp:revision>7</cp:revision>
  <dcterms:created xsi:type="dcterms:W3CDTF">2019-12-02T17:11:19Z</dcterms:created>
  <dcterms:modified xsi:type="dcterms:W3CDTF">2019-12-05T19:05:00Z</dcterms:modified>
</cp:coreProperties>
</file>