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varScale="1">
        <p:scale>
          <a:sx n="108" d="100"/>
          <a:sy n="108" d="100"/>
        </p:scale>
        <p:origin x="1764" y="78"/>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345" y="1192213"/>
            <a:ext cx="2611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Wednesday, November 24, 1872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80" name="TextBox 13"/>
          <p:cNvSpPr txBox="1">
            <a:spLocks noChangeArrowheads="1"/>
          </p:cNvSpPr>
          <p:nvPr/>
        </p:nvSpPr>
        <p:spPr bwMode="auto">
          <a:xfrm>
            <a:off x="0" y="1647825"/>
            <a:ext cx="913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4800" b="1" dirty="0">
                <a:solidFill>
                  <a:srgbClr val="1C1C1C"/>
                </a:solidFill>
              </a:rPr>
              <a:t>TWELVE MEN FOUND DEAD</a:t>
            </a:r>
          </a:p>
        </p:txBody>
      </p:sp>
      <p:sp>
        <p:nvSpPr>
          <p:cNvPr id="3081" name="TextBox 15"/>
          <p:cNvSpPr txBox="1">
            <a:spLocks noChangeArrowheads="1"/>
          </p:cNvSpPr>
          <p:nvPr/>
        </p:nvSpPr>
        <p:spPr bwMode="auto">
          <a:xfrm>
            <a:off x="131763" y="2603500"/>
            <a:ext cx="16748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sz="1600" b="1" dirty="0"/>
              <a:t>Police stumbled upon a mansion in the outskirts of West Scotland and found twelve rotting corpses, </a:t>
            </a:r>
            <a:r>
              <a:rPr lang="en-US" sz="1200" dirty="0"/>
              <a:t>but the currently missing Lorraine not found. Lewis Reid and his squad of five received a tip-off from a local in Glasgow. They claimed to have seen the currently missing Lorraine enter a mansion that they found on the outskirts of Scotland. The task force was composed of five man but only three have lived to tell the tale. Still traumatized by the event, Gabriel has been the only one able to</a:t>
            </a:r>
            <a:endParaRPr lang="en-GB" altLang="en-US" sz="1200" dirty="0">
              <a:solidFill>
                <a:srgbClr val="1C1C1C"/>
              </a:solidFill>
            </a:endParaRPr>
          </a:p>
        </p:txBody>
      </p:sp>
      <p:sp>
        <p:nvSpPr>
          <p:cNvPr id="3082" name="TextBox 16"/>
          <p:cNvSpPr txBox="1">
            <a:spLocks noChangeArrowheads="1"/>
          </p:cNvSpPr>
          <p:nvPr/>
        </p:nvSpPr>
        <p:spPr bwMode="auto">
          <a:xfrm>
            <a:off x="1974850" y="2628900"/>
            <a:ext cx="158908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buNone/>
            </a:pPr>
            <a:r>
              <a:rPr lang="en-US" sz="1200" dirty="0"/>
              <a:t>speak after their return and the only one able to speak after their return and the two other survivors are being treated in the hospital. Nicolas has stated in his report that the place was haunted. One of his men got dragged into the darkness right before them. They tried to escape the place just a few moments after they entered but they got separated and lost their way. While separated, Nicolas and both of the survivors found a room filled with corpses</a:t>
            </a: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693319" y="2628900"/>
            <a:ext cx="52546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US" sz="1200" dirty="0"/>
              <a:t>wearing a black uniform similar which indicates that a cult had occupied the place. It seems that the cult was performing some sort of summoning which may explain the sudden disappearance of two police. Torches, signs and books were </a:t>
            </a:r>
            <a:endParaRPr lang="en-GB" altLang="en-US" sz="1000" dirty="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90" name="TextBox 10"/>
          <p:cNvSpPr txBox="1">
            <a:spLocks noChangeArrowheads="1"/>
          </p:cNvSpPr>
          <p:nvPr/>
        </p:nvSpPr>
        <p:spPr bwMode="auto">
          <a:xfrm>
            <a:off x="2790031" y="888147"/>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ILLUSTRATED WEEKLY NEWSPAPER</a:t>
            </a:r>
          </a:p>
        </p:txBody>
      </p:sp>
      <p:pic>
        <p:nvPicPr>
          <p:cNvPr id="309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0874"/>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8575275-E8AF-40A4-974A-CC87BDDE0331}"/>
              </a:ext>
            </a:extLst>
          </p:cNvPr>
          <p:cNvPicPr>
            <a:picLocks noChangeAspect="1"/>
          </p:cNvPicPr>
          <p:nvPr/>
        </p:nvPicPr>
        <p:blipFill rotWithShape="1">
          <a:blip r:embed="rId4"/>
          <a:srcRect l="3730" r="7931" b="3925"/>
          <a:stretch/>
        </p:blipFill>
        <p:spPr>
          <a:xfrm>
            <a:off x="4900474" y="3425309"/>
            <a:ext cx="4095661" cy="2670485"/>
          </a:xfrm>
          <a:prstGeom prst="rect">
            <a:avLst/>
          </a:prstGeom>
        </p:spPr>
      </p:pic>
      <p:sp>
        <p:nvSpPr>
          <p:cNvPr id="4" name="TextBox 3">
            <a:extLst>
              <a:ext uri="{FF2B5EF4-FFF2-40B4-BE49-F238E27FC236}">
                <a16:creationId xmlns:a16="http://schemas.microsoft.com/office/drawing/2014/main" id="{9C38DCB1-E0BF-44BA-A58C-3C7443402666}"/>
              </a:ext>
            </a:extLst>
          </p:cNvPr>
          <p:cNvSpPr txBox="1"/>
          <p:nvPr/>
        </p:nvSpPr>
        <p:spPr>
          <a:xfrm>
            <a:off x="3693319" y="3233472"/>
            <a:ext cx="1084122" cy="2862322"/>
          </a:xfrm>
          <a:prstGeom prst="rect">
            <a:avLst/>
          </a:prstGeom>
          <a:noFill/>
          <a:ln>
            <a:noFill/>
          </a:ln>
        </p:spPr>
        <p:txBody>
          <a:bodyPr wrap="square" rtlCol="0">
            <a:spAutoFit/>
          </a:bodyPr>
          <a:lstStyle/>
          <a:p>
            <a:r>
              <a:rPr lang="en-US" sz="1200" dirty="0">
                <a:solidFill>
                  <a:srgbClr val="303030"/>
                </a:solidFill>
                <a:latin typeface="Times New Roman" panose="02020603050405020304" pitchFamily="18" charset="0"/>
                <a:cs typeface="Times New Roman" panose="02020603050405020304" pitchFamily="18" charset="0"/>
              </a:rPr>
              <a:t>found in that room according to the police officer It seems that the cult was performing some sort of summoning which may explain the sudden disappearance of two police.</a:t>
            </a:r>
            <a:endParaRPr lang="en-CA" sz="1200" dirty="0">
              <a:solidFill>
                <a:srgbClr val="30303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1" r:id="rId4" imgW="5499069" imgH="4170025" progId="Excel.Chart.8">
                  <p:embed/>
                </p:oleObj>
              </mc:Choice>
              <mc:Fallback>
                <p:oleObj r:id="rId4" imgW="5499069" imgH="4170025"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1"/>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1032</Words>
  <Application>Microsoft Office PowerPoint</Application>
  <PresentationFormat>On-screen Show (4:3)</PresentationFormat>
  <Paragraphs>110</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Times New Roman</vt:lpstr>
      <vt:lpstr>Wingdings</vt:lpstr>
      <vt:lpstr>Default Design</vt:lpstr>
      <vt:lpstr>Microsoft Excel Chart</vt:lpstr>
      <vt:lpstr>PowerPoint Presentation</vt:lpstr>
      <vt:lpstr>PowerPoint Presentation</vt:lpstr>
      <vt:lpstr>EXAMPLE OF A BULLET POINT SLIDE 1</vt:lpstr>
      <vt:lpstr>PowerPoint Presentation</vt:lpstr>
      <vt:lpstr>PowerPoint Presentation</vt:lpstr>
      <vt:lpstr>PowerPoint Presentation</vt:lpstr>
      <vt:lpstr>PowerPoint Presentation</vt:lpstr>
      <vt:lpstr>PowerPoint Presentation</vt:lpstr>
      <vt:lpstr>PowerPoint Presentation</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Emilie Mayodon</cp:lastModifiedBy>
  <cp:revision>86</cp:revision>
  <dcterms:created xsi:type="dcterms:W3CDTF">2009-11-03T13:35:13Z</dcterms:created>
  <dcterms:modified xsi:type="dcterms:W3CDTF">2019-11-23T19:59:15Z</dcterms:modified>
</cp:coreProperties>
</file>