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F0000"/>
    <a:srgbClr val="C00000"/>
    <a:srgbClr val="232323"/>
    <a:srgbClr val="080808"/>
    <a:srgbClr val="FFCC66"/>
    <a:srgbClr val="111111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F2228EB-C901-405C-AAB5-0383BC919E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359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52306-FCAF-4DC4-8A75-1C5EA66B368E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5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C1C1C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363B9-887F-4CDF-BA5C-B5CA5E761B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11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5323-C817-43D5-8606-2901F58A3B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607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F584A-D440-46B7-9BA1-4F40980C86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7987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CB1F5-B502-4BBF-88F9-B120E82059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277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23525-D622-4389-BD5D-FBAF33F62E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10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E4D7B-68FB-43B9-BFDE-1364665D48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95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6798A-B95C-4D2D-8EF8-C3842AB0FD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188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69CA7-AAB1-4A82-8C65-4825B6FCE49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31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9C5AB-CBD1-43F6-BA22-FBFCDD461D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0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DB286-8EDA-4AA8-9875-1310824F43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96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C3F8D-566D-4032-8A86-75146FBAB5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17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54BB2-0C1F-4D9F-B5CD-DAB209B178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710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65BB8-95EE-4D56-ACD1-5904529358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76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30303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30303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303030"/>
                </a:solidFill>
              </a:defRPr>
            </a:lvl1pPr>
          </a:lstStyle>
          <a:p>
            <a:pPr>
              <a:defRPr/>
            </a:pPr>
            <a:fld id="{CFB905F2-D40F-47D3-90F3-A63F94FCA9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303030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03030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03030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03030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3030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155700"/>
            <a:ext cx="9144000" cy="0"/>
          </a:xfrm>
          <a:prstGeom prst="line">
            <a:avLst/>
          </a:prstGeom>
          <a:ln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509713"/>
            <a:ext cx="914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546225"/>
            <a:ext cx="9144000" cy="0"/>
          </a:xfrm>
          <a:prstGeom prst="line">
            <a:avLst/>
          </a:prstGeom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TextBox 10"/>
          <p:cNvSpPr txBox="1">
            <a:spLocks noChangeArrowheads="1"/>
          </p:cNvSpPr>
          <p:nvPr/>
        </p:nvSpPr>
        <p:spPr bwMode="auto">
          <a:xfrm>
            <a:off x="3182345" y="1192213"/>
            <a:ext cx="2611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>
                <a:solidFill>
                  <a:srgbClr val="1C1C1C"/>
                </a:solidFill>
              </a:rPr>
              <a:t>Wednesday, November 24, 1872</a:t>
            </a:r>
          </a:p>
        </p:txBody>
      </p:sp>
      <p:sp>
        <p:nvSpPr>
          <p:cNvPr id="3078" name="TextBox 11"/>
          <p:cNvSpPr txBox="1">
            <a:spLocks noChangeArrowheads="1"/>
          </p:cNvSpPr>
          <p:nvPr/>
        </p:nvSpPr>
        <p:spPr bwMode="auto">
          <a:xfrm>
            <a:off x="131763" y="1222375"/>
            <a:ext cx="3768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b="1">
                <a:solidFill>
                  <a:srgbClr val="1C1C1C"/>
                </a:solidFill>
              </a:rPr>
              <a:t>Est. 1869</a:t>
            </a:r>
          </a:p>
        </p:txBody>
      </p:sp>
      <p:sp>
        <p:nvSpPr>
          <p:cNvPr id="3080" name="TextBox 13"/>
          <p:cNvSpPr txBox="1">
            <a:spLocks noChangeArrowheads="1"/>
          </p:cNvSpPr>
          <p:nvPr/>
        </p:nvSpPr>
        <p:spPr bwMode="auto">
          <a:xfrm>
            <a:off x="0" y="1647825"/>
            <a:ext cx="913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800" b="1" dirty="0">
                <a:solidFill>
                  <a:srgbClr val="1C1C1C"/>
                </a:solidFill>
              </a:rPr>
              <a:t>TWELVE MEN FOUND DEAD</a:t>
            </a:r>
          </a:p>
        </p:txBody>
      </p:sp>
      <p:sp>
        <p:nvSpPr>
          <p:cNvPr id="3081" name="TextBox 15"/>
          <p:cNvSpPr txBox="1">
            <a:spLocks noChangeArrowheads="1"/>
          </p:cNvSpPr>
          <p:nvPr/>
        </p:nvSpPr>
        <p:spPr bwMode="auto">
          <a:xfrm>
            <a:off x="131763" y="2603500"/>
            <a:ext cx="16748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800" b="1" dirty="0"/>
              <a:t>Police stumbled upon a mansion in the outskirts of West Scotland and found twelve rotting corpses, </a:t>
            </a:r>
            <a:r>
              <a:rPr lang="en-US" sz="1600" dirty="0"/>
              <a:t>but the currently missing Lorraine was not found. Lewis Reid and his squad of five received a tip-off</a:t>
            </a:r>
            <a:endParaRPr lang="en-GB" altLang="en-US" sz="1400" dirty="0">
              <a:solidFill>
                <a:srgbClr val="1C1C1C"/>
              </a:solidFill>
            </a:endParaRPr>
          </a:p>
        </p:txBody>
      </p:sp>
      <p:sp>
        <p:nvSpPr>
          <p:cNvPr id="3082" name="TextBox 16"/>
          <p:cNvSpPr txBox="1">
            <a:spLocks noChangeArrowheads="1"/>
          </p:cNvSpPr>
          <p:nvPr/>
        </p:nvSpPr>
        <p:spPr bwMode="auto">
          <a:xfrm>
            <a:off x="1950234" y="2726117"/>
            <a:ext cx="15890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from a local in Glasgow. They claimed to have seen Lorraine, alone, in the periphery of the city. Reid’s squad searched the area, uncovering a deserted manor off-road. The reports show that torches were still lit, but no trace </a:t>
            </a:r>
            <a:endParaRPr lang="en-US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890713" y="2708275"/>
            <a:ext cx="0" cy="4135438"/>
          </a:xfrm>
          <a:prstGeom prst="line">
            <a:avLst/>
          </a:prstGeom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TextBox 21"/>
          <p:cNvSpPr txBox="1">
            <a:spLocks noChangeArrowheads="1"/>
          </p:cNvSpPr>
          <p:nvPr/>
        </p:nvSpPr>
        <p:spPr bwMode="auto">
          <a:xfrm>
            <a:off x="3693319" y="2628900"/>
            <a:ext cx="525466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of habitation. After further investigation, Reid’s men found twelve bodies wearing black robes indicating an affiliation to an ancient Celtic cult. Candles, occult books, and a large summoning circle were found with the decaying corpses suggesting a </a:t>
            </a:r>
            <a:endParaRPr lang="en-GB" altLang="en-US" sz="1100" dirty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648075" y="2705100"/>
            <a:ext cx="0" cy="4152900"/>
          </a:xfrm>
          <a:prstGeom prst="line">
            <a:avLst/>
          </a:prstGeom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4763" y="1189038"/>
            <a:ext cx="9144001" cy="0"/>
          </a:xfrm>
          <a:prstGeom prst="line">
            <a:avLst/>
          </a:prstGeom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0" name="TextBox 10"/>
          <p:cNvSpPr txBox="1">
            <a:spLocks noChangeArrowheads="1"/>
          </p:cNvSpPr>
          <p:nvPr/>
        </p:nvSpPr>
        <p:spPr bwMode="auto">
          <a:xfrm>
            <a:off x="2790031" y="888147"/>
            <a:ext cx="3448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>
                <a:solidFill>
                  <a:srgbClr val="1C1C1C"/>
                </a:solidFill>
              </a:rPr>
              <a:t>ILLUSTRATED WEEKLY NEWSPAPER</a:t>
            </a:r>
          </a:p>
        </p:txBody>
      </p:sp>
      <p:pic>
        <p:nvPicPr>
          <p:cNvPr id="309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0874"/>
            <a:ext cx="52816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575275-E8AF-40A4-974A-CC87BDDE03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0" r="7931" b="3925"/>
          <a:stretch/>
        </p:blipFill>
        <p:spPr>
          <a:xfrm>
            <a:off x="4916576" y="3744067"/>
            <a:ext cx="4095661" cy="2670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A29A28-A7A6-4274-A97B-73291E8781C3}"/>
              </a:ext>
            </a:extLst>
          </p:cNvPr>
          <p:cNvSpPr txBox="1"/>
          <p:nvPr/>
        </p:nvSpPr>
        <p:spPr>
          <a:xfrm>
            <a:off x="3693319" y="3936950"/>
            <a:ext cx="117800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ritual or a mass suicide.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C00000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148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</dc:creator>
  <cp:lastModifiedBy>Emilie Mayodon</cp:lastModifiedBy>
  <cp:revision>95</cp:revision>
  <dcterms:created xsi:type="dcterms:W3CDTF">2009-11-03T13:35:13Z</dcterms:created>
  <dcterms:modified xsi:type="dcterms:W3CDTF">2019-11-24T17:42:57Z</dcterms:modified>
</cp:coreProperties>
</file>