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A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7" d="100"/>
          <a:sy n="17" d="100"/>
        </p:scale>
        <p:origin x="26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2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5787-DA3F-4332-A401-8C5831ED470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87B42-F36C-836F-9ED8-B95945B739B5}"/>
              </a:ext>
            </a:extLst>
          </p:cNvPr>
          <p:cNvCxnSpPr>
            <a:cxnSpLocks/>
          </p:cNvCxnSpPr>
          <p:nvPr/>
        </p:nvCxnSpPr>
        <p:spPr>
          <a:xfrm>
            <a:off x="15133637" y="3714750"/>
            <a:ext cx="0" cy="31546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01D5D-7820-9E1D-677F-49898A114032}"/>
              </a:ext>
            </a:extLst>
          </p:cNvPr>
          <p:cNvSpPr txBox="1"/>
          <p:nvPr/>
        </p:nvSpPr>
        <p:spPr>
          <a:xfrm>
            <a:off x="1085850" y="457200"/>
            <a:ext cx="20059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Darts Statistics and </a:t>
            </a:r>
            <a:endParaRPr lang="en-US" sz="8000" b="1" noProof="0" dirty="0">
              <a:solidFill>
                <a:schemeClr val="bg1"/>
              </a:solidFill>
            </a:endParaRPr>
          </a:p>
          <a:p>
            <a:r>
              <a:rPr lang="en-US" sz="8000" b="1" dirty="0">
                <a:solidFill>
                  <a:schemeClr val="bg1"/>
                </a:solidFill>
              </a:rPr>
              <a:t>Emilie Terhaar, Sara Rolfs, Tyra Kausch</a:t>
            </a:r>
            <a:endParaRPr lang="en-US" sz="8000" b="1" noProof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C8AA4-8D9F-2515-7738-19AD15C39734}"/>
              </a:ext>
            </a:extLst>
          </p:cNvPr>
          <p:cNvSpPr txBox="1"/>
          <p:nvPr/>
        </p:nvSpPr>
        <p:spPr>
          <a:xfrm>
            <a:off x="1085850" y="4310152"/>
            <a:ext cx="112013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Introduction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2113C-060E-3D4A-50AD-BE40CF2F9BC2}"/>
              </a:ext>
            </a:extLst>
          </p:cNvPr>
          <p:cNvSpPr txBox="1"/>
          <p:nvPr/>
        </p:nvSpPr>
        <p:spPr>
          <a:xfrm>
            <a:off x="1085850" y="9263152"/>
            <a:ext cx="38638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>
                <a:solidFill>
                  <a:srgbClr val="9B0A7D"/>
                </a:solidFill>
              </a:rPr>
              <a:t>Method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EFD8F-C82F-AC12-F9CB-C102D2395058}"/>
              </a:ext>
            </a:extLst>
          </p:cNvPr>
          <p:cNvSpPr txBox="1"/>
          <p:nvPr/>
        </p:nvSpPr>
        <p:spPr>
          <a:xfrm>
            <a:off x="1085850" y="6063377"/>
            <a:ext cx="8258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dirty="0" err="1"/>
              <a:t>What</a:t>
            </a:r>
            <a:r>
              <a:rPr lang="tr-TR" sz="6000" dirty="0"/>
              <a:t> </a:t>
            </a:r>
            <a:r>
              <a:rPr lang="tr-TR" sz="6000" dirty="0" err="1"/>
              <a:t>this</a:t>
            </a:r>
            <a:r>
              <a:rPr lang="tr-TR" sz="6000" dirty="0"/>
              <a:t> Project is </a:t>
            </a:r>
            <a:r>
              <a:rPr lang="tr-TR" sz="6000" dirty="0" err="1"/>
              <a:t>about</a:t>
            </a:r>
            <a:endParaRPr lang="en-US" sz="6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1F969-B5D1-7AB9-F03F-8C847A83CE31}"/>
              </a:ext>
            </a:extLst>
          </p:cNvPr>
          <p:cNvSpPr txBox="1"/>
          <p:nvPr/>
        </p:nvSpPr>
        <p:spPr>
          <a:xfrm>
            <a:off x="1085850" y="11416427"/>
            <a:ext cx="12240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noProof="0" dirty="0"/>
              <a:t>Data collection, cleaning and analyzing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CA018-BED0-5C5D-F19F-9189EA766555}"/>
              </a:ext>
            </a:extLst>
          </p:cNvPr>
          <p:cNvSpPr txBox="1"/>
          <p:nvPr/>
        </p:nvSpPr>
        <p:spPr>
          <a:xfrm>
            <a:off x="697506" y="16766193"/>
            <a:ext cx="34510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noProof="0" dirty="0">
                <a:solidFill>
                  <a:srgbClr val="9B0A7D"/>
                </a:solidFill>
              </a:rPr>
              <a:t>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C31C4-0EA6-5C4E-7D4B-E44ADEBDE47C}"/>
              </a:ext>
            </a:extLst>
          </p:cNvPr>
          <p:cNvSpPr txBox="1"/>
          <p:nvPr/>
        </p:nvSpPr>
        <p:spPr>
          <a:xfrm>
            <a:off x="697506" y="18570595"/>
            <a:ext cx="26743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RQ1: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F1B69-13CB-EC38-84B0-878285BD80EE}"/>
              </a:ext>
            </a:extLst>
          </p:cNvPr>
          <p:cNvSpPr txBox="1"/>
          <p:nvPr/>
        </p:nvSpPr>
        <p:spPr>
          <a:xfrm>
            <a:off x="697506" y="24581496"/>
            <a:ext cx="26743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RQ2: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E8B603-9299-6DF3-698C-915E3C0BA211}"/>
              </a:ext>
            </a:extLst>
          </p:cNvPr>
          <p:cNvSpPr txBox="1"/>
          <p:nvPr/>
        </p:nvSpPr>
        <p:spPr>
          <a:xfrm>
            <a:off x="787322" y="29869122"/>
            <a:ext cx="26743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RQ3: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C9BA3-FD49-49BF-F12C-F32440558CFC}"/>
              </a:ext>
            </a:extLst>
          </p:cNvPr>
          <p:cNvSpPr txBox="1"/>
          <p:nvPr/>
        </p:nvSpPr>
        <p:spPr>
          <a:xfrm>
            <a:off x="16015024" y="4616827"/>
            <a:ext cx="26743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RQ4: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1A9AC6-05B0-ECC0-4E86-AFC697A0E18E}"/>
              </a:ext>
            </a:extLst>
          </p:cNvPr>
          <p:cNvSpPr txBox="1"/>
          <p:nvPr/>
        </p:nvSpPr>
        <p:spPr>
          <a:xfrm>
            <a:off x="15934850" y="9263152"/>
            <a:ext cx="26743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RQ5: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B2E4B-A0A1-94E7-5395-AFDA89187B8A}"/>
              </a:ext>
            </a:extLst>
          </p:cNvPr>
          <p:cNvSpPr txBox="1"/>
          <p:nvPr/>
        </p:nvSpPr>
        <p:spPr>
          <a:xfrm>
            <a:off x="16125772" y="14213099"/>
            <a:ext cx="2452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RQ6: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A1128-1ABF-425E-105D-C1AA64D70DE7}"/>
              </a:ext>
            </a:extLst>
          </p:cNvPr>
          <p:cNvSpPr txBox="1"/>
          <p:nvPr/>
        </p:nvSpPr>
        <p:spPr>
          <a:xfrm>
            <a:off x="16045598" y="20482452"/>
            <a:ext cx="2452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RQ7: </a:t>
            </a:r>
            <a:endParaRPr lang="en-US" sz="8800" dirty="0">
              <a:solidFill>
                <a:srgbClr val="9B0A7D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E88A3C-992B-15A2-B79A-95D725C7994D}"/>
              </a:ext>
            </a:extLst>
          </p:cNvPr>
          <p:cNvCxnSpPr>
            <a:cxnSpLocks/>
          </p:cNvCxnSpPr>
          <p:nvPr/>
        </p:nvCxnSpPr>
        <p:spPr>
          <a:xfrm>
            <a:off x="1085850" y="35661600"/>
            <a:ext cx="279463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AFD558-B8B0-7725-F15B-92724854A99E}"/>
              </a:ext>
            </a:extLst>
          </p:cNvPr>
          <p:cNvSpPr txBox="1"/>
          <p:nvPr/>
        </p:nvSpPr>
        <p:spPr>
          <a:xfrm>
            <a:off x="15992802" y="27037503"/>
            <a:ext cx="2452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R87: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5F7094-02FE-49E9-92D3-3CCC6B1995F7}"/>
              </a:ext>
            </a:extLst>
          </p:cNvPr>
          <p:cNvSpPr txBox="1"/>
          <p:nvPr/>
        </p:nvSpPr>
        <p:spPr>
          <a:xfrm>
            <a:off x="1085850" y="35876868"/>
            <a:ext cx="58825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noProof="0" dirty="0">
                <a:solidFill>
                  <a:srgbClr val="9B0A7D"/>
                </a:solidFill>
              </a:rPr>
              <a:t>Bibliography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AEBF1-63E1-D616-EAE2-D492B7BAC1B5}"/>
              </a:ext>
            </a:extLst>
          </p:cNvPr>
          <p:cNvSpPr txBox="1"/>
          <p:nvPr/>
        </p:nvSpPr>
        <p:spPr>
          <a:xfrm>
            <a:off x="993600" y="37426099"/>
            <a:ext cx="15440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noProof="0" dirty="0"/>
              <a:t>List the</a:t>
            </a:r>
            <a:r>
              <a:rPr lang="en-US" sz="6000" noProof="0" dirty="0"/>
              <a:t> refence of the APIs, resources you used.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D4779-BB22-CFED-CC32-5477604ABDBB}"/>
              </a:ext>
            </a:extLst>
          </p:cNvPr>
          <p:cNvSpPr/>
          <p:nvPr/>
        </p:nvSpPr>
        <p:spPr>
          <a:xfrm>
            <a:off x="24358775" y="38175567"/>
            <a:ext cx="4914900" cy="3792088"/>
          </a:xfrm>
          <a:prstGeom prst="rect">
            <a:avLst/>
          </a:prstGeom>
          <a:solidFill>
            <a:srgbClr val="FFFFFF"/>
          </a:solidFill>
          <a:ln>
            <a:solidFill>
              <a:srgbClr val="9B0A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0" dirty="0">
                <a:solidFill>
                  <a:schemeClr val="tx1"/>
                </a:solidFill>
              </a:rPr>
              <a:t>QR</a:t>
            </a:r>
          </a:p>
          <a:p>
            <a:pPr algn="ctr"/>
            <a:r>
              <a:rPr lang="tr-TR" sz="8000" dirty="0">
                <a:solidFill>
                  <a:schemeClr val="tx1"/>
                </a:solidFill>
              </a:rPr>
              <a:t>CODE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</TotalTime>
  <Words>55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Cicem Cicek 2</dc:creator>
  <cp:lastModifiedBy>Tyra Kausch</cp:lastModifiedBy>
  <cp:revision>2</cp:revision>
  <dcterms:created xsi:type="dcterms:W3CDTF">2025-03-19T12:41:27Z</dcterms:created>
  <dcterms:modified xsi:type="dcterms:W3CDTF">2025-03-20T09:15:36Z</dcterms:modified>
</cp:coreProperties>
</file>