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840A2-0346-1326-7044-48FE43A630B2}" v="11" dt="2025-03-03T10:30:3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Current</a:t>
            </a:r>
            <a:r>
              <a:rPr lang="de-DE" sz="4800" dirty="0">
                <a:solidFill>
                  <a:srgbClr val="FFFFFF"/>
                </a:solidFill>
              </a:rPr>
              <a:t> State (Week 3)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problems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solved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current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hurdles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de-DE" sz="2000" dirty="0" err="1"/>
              <a:t>Bla</a:t>
            </a:r>
          </a:p>
          <a:p>
            <a:pPr>
              <a:buFont typeface="Arial"/>
              <a:buChar char="•"/>
            </a:pPr>
            <a:r>
              <a:rPr lang="de-DE" sz="2000" dirty="0" err="1"/>
              <a:t>Bli</a:t>
            </a:r>
            <a:endParaRPr lang="de-DE" sz="2000"/>
          </a:p>
          <a:p>
            <a:pPr>
              <a:buFont typeface="Arial"/>
              <a:buChar char="•"/>
            </a:pPr>
            <a:r>
              <a:rPr lang="de-DE" sz="2000" dirty="0"/>
              <a:t>Blubb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1C447-4B1A-F147-F0E3-B40F4957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36F91D-43B2-9680-2740-041ECEF4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4639C-7008-CBAA-10DD-3BB3792F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AD1DF-288B-6277-AD07-0F08097B9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3D60C-1D8D-1903-A810-ADF1BA960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BFAEE-DADC-1428-752A-E4E2D74E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9FA59-3B5B-2679-1AE5-9C2555B7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A4FFA-548E-6AD8-7926-DF53652F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  <a:ea typeface="+mj-lt"/>
                <a:cs typeface="+mj-lt"/>
              </a:rPr>
              <a:t>upcoming</a:t>
            </a:r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dirty="0" err="1">
                <a:solidFill>
                  <a:srgbClr val="FFFFFF"/>
                </a:solidFill>
                <a:ea typeface="+mj-lt"/>
                <a:cs typeface="+mj-lt"/>
              </a:rPr>
              <a:t>steps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92379-66A6-1B07-74DC-D51F39DC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de-DE" sz="2000" err="1"/>
              <a:t>Bla</a:t>
            </a:r>
          </a:p>
          <a:p>
            <a:pPr>
              <a:buFont typeface="Arial"/>
              <a:buChar char="•"/>
            </a:pPr>
            <a:r>
              <a:rPr lang="de-DE" sz="2000" dirty="0" err="1"/>
              <a:t>Bli</a:t>
            </a:r>
            <a:endParaRPr lang="de-DE" sz="2000"/>
          </a:p>
          <a:p>
            <a:pPr>
              <a:buFont typeface="Arial"/>
              <a:buChar char="•"/>
            </a:pPr>
            <a:r>
              <a:rPr lang="de-DE" sz="2000" dirty="0"/>
              <a:t>Blubb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3815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Larissa</vt:lpstr>
      <vt:lpstr>Current State (Week 3)</vt:lpstr>
      <vt:lpstr>problems solved</vt:lpstr>
      <vt:lpstr>current hurdles</vt:lpstr>
      <vt:lpstr>upcoming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Tyra Kausch</dc:creator>
  <cp:lastModifiedBy>Tyra Kausch</cp:lastModifiedBy>
  <cp:revision>9</cp:revision>
  <dcterms:created xsi:type="dcterms:W3CDTF">2012-07-30T21:06:50Z</dcterms:created>
  <dcterms:modified xsi:type="dcterms:W3CDTF">2025-03-04T10:13:08Z</dcterms:modified>
</cp:coreProperties>
</file>