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298BB-7006-F4EF-F6B0-66C9F2BD05BD}" v="30" dt="2025-03-03T10:32:39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DE" sz="4800" dirty="0" err="1">
                <a:solidFill>
                  <a:srgbClr val="FFFFFF"/>
                </a:solidFill>
              </a:rPr>
              <a:t>Current</a:t>
            </a:r>
            <a:r>
              <a:rPr lang="de-DE" sz="4800" dirty="0">
                <a:solidFill>
                  <a:srgbClr val="FFFFFF"/>
                </a:solidFill>
              </a:rPr>
              <a:t> State (Week 4)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Group: Emilie Terhaar, Sara Rolfs, Tyra Kausch</a:t>
            </a:r>
          </a:p>
        </p:txBody>
      </p:sp>
    </p:spTree>
    <p:extLst>
      <p:ext uri="{BB962C8B-B14F-4D97-AF65-F5344CB8AC3E}">
        <p14:creationId xmlns:p14="http://schemas.microsoft.com/office/powerpoint/2010/main" val="304125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 err="1">
                <a:solidFill>
                  <a:srgbClr val="FFFFFF"/>
                </a:solidFill>
              </a:rPr>
              <a:t>problems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solved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Bla</a:t>
            </a:r>
          </a:p>
          <a:p>
            <a:r>
              <a:rPr lang="de-DE" sz="2000" err="1"/>
              <a:t>Bli</a:t>
            </a:r>
            <a:endParaRPr lang="de-DE" sz="2000" dirty="0" err="1"/>
          </a:p>
          <a:p>
            <a:r>
              <a:rPr lang="de-DE" sz="2000" dirty="0"/>
              <a:t>Blubb</a:t>
            </a:r>
          </a:p>
        </p:txBody>
      </p:sp>
    </p:spTree>
    <p:extLst>
      <p:ext uri="{BB962C8B-B14F-4D97-AF65-F5344CB8AC3E}">
        <p14:creationId xmlns:p14="http://schemas.microsoft.com/office/powerpoint/2010/main" val="34564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 err="1">
                <a:solidFill>
                  <a:srgbClr val="FFFFFF"/>
                </a:solidFill>
              </a:rPr>
              <a:t>current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hurdles</a:t>
            </a:r>
            <a:endParaRPr lang="en-US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Bla</a:t>
            </a:r>
          </a:p>
          <a:p>
            <a:r>
              <a:rPr lang="de-DE" sz="2000" err="1"/>
              <a:t>Bli</a:t>
            </a:r>
            <a:endParaRPr lang="de-DE" sz="2000" dirty="0" err="1"/>
          </a:p>
          <a:p>
            <a:r>
              <a:rPr lang="de-DE" sz="2000" dirty="0"/>
              <a:t>Blubb</a:t>
            </a:r>
          </a:p>
        </p:txBody>
      </p:sp>
    </p:spTree>
    <p:extLst>
      <p:ext uri="{BB962C8B-B14F-4D97-AF65-F5344CB8AC3E}">
        <p14:creationId xmlns:p14="http://schemas.microsoft.com/office/powerpoint/2010/main" val="35829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 err="1">
                <a:solidFill>
                  <a:srgbClr val="FFFFFF"/>
                </a:solidFill>
              </a:rPr>
              <a:t>upcoming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steps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Bla</a:t>
            </a:r>
          </a:p>
          <a:p>
            <a:r>
              <a:rPr lang="de-DE" sz="2000" err="1"/>
              <a:t>Bli</a:t>
            </a:r>
            <a:endParaRPr lang="de-DE" sz="2000" dirty="0" err="1"/>
          </a:p>
          <a:p>
            <a:r>
              <a:rPr lang="de-DE" sz="2000" dirty="0"/>
              <a:t>Blubb</a:t>
            </a:r>
          </a:p>
        </p:txBody>
      </p:sp>
    </p:spTree>
    <p:extLst>
      <p:ext uri="{BB962C8B-B14F-4D97-AF65-F5344CB8AC3E}">
        <p14:creationId xmlns:p14="http://schemas.microsoft.com/office/powerpoint/2010/main" val="327940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Larissa</vt:lpstr>
      <vt:lpstr>Current State (Week 4)</vt:lpstr>
      <vt:lpstr>problems solved</vt:lpstr>
      <vt:lpstr>current hurdles</vt:lpstr>
      <vt:lpstr>upcoming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Tyra Kausch</dc:creator>
  <cp:lastModifiedBy>Tyra Kausch</cp:lastModifiedBy>
  <cp:revision>12</cp:revision>
  <dcterms:created xsi:type="dcterms:W3CDTF">2013-07-15T20:26:40Z</dcterms:created>
  <dcterms:modified xsi:type="dcterms:W3CDTF">2025-03-04T10:13:31Z</dcterms:modified>
</cp:coreProperties>
</file>