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0" r:id="rId5"/>
    <p:sldId id="258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E1BF5-A422-58A3-CD9D-DB4C7E0B7F5C}" v="249" dt="2025-03-03T10:37:34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89225" autoAdjust="0"/>
  </p:normalViewPr>
  <p:slideViewPr>
    <p:cSldViewPr snapToGrid="0">
      <p:cViewPr varScale="1">
        <p:scale>
          <a:sx n="98" d="100"/>
          <a:sy n="98" d="100"/>
        </p:scale>
        <p:origin x="3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DBD2ED-2A40-443A-8BA7-79B236EB15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638D8E-7455-4B5E-81A7-CE85E63D24CF}">
      <dgm:prSet custT="1"/>
      <dgm:spPr/>
      <dgm:t>
        <a:bodyPr/>
        <a:lstStyle/>
        <a:p>
          <a:r>
            <a:rPr lang="de-DE" sz="4000" dirty="0"/>
            <a:t>Darts </a:t>
          </a:r>
          <a:endParaRPr lang="en-US" sz="4000" dirty="0"/>
        </a:p>
      </dgm:t>
    </dgm:pt>
    <dgm:pt modelId="{4AB8FEE5-1221-4794-840B-B8A178E1F44D}" type="parTrans" cxnId="{D16CBDCA-7B8C-4A28-94BE-0D6B89864376}">
      <dgm:prSet/>
      <dgm:spPr/>
      <dgm:t>
        <a:bodyPr/>
        <a:lstStyle/>
        <a:p>
          <a:endParaRPr lang="en-US"/>
        </a:p>
      </dgm:t>
    </dgm:pt>
    <dgm:pt modelId="{F6F8D628-8A36-4321-AF91-E047109AA88E}" type="sibTrans" cxnId="{D16CBDCA-7B8C-4A28-94BE-0D6B89864376}">
      <dgm:prSet/>
      <dgm:spPr/>
      <dgm:t>
        <a:bodyPr/>
        <a:lstStyle/>
        <a:p>
          <a:endParaRPr lang="en-US"/>
        </a:p>
      </dgm:t>
    </dgm:pt>
    <dgm:pt modelId="{8CFF8FA1-A599-4AF2-B0B4-C99F3E5843C8}">
      <dgm:prSet custT="1"/>
      <dgm:spPr/>
      <dgm:t>
        <a:bodyPr/>
        <a:lstStyle/>
        <a:p>
          <a:pPr rtl="0"/>
          <a:r>
            <a:rPr lang="en-US" sz="4000" dirty="0">
              <a:latin typeface="Aptos (Textkörper)"/>
            </a:rPr>
            <a:t>Public Transport</a:t>
          </a:r>
        </a:p>
      </dgm:t>
    </dgm:pt>
    <dgm:pt modelId="{F9109093-1899-4390-AE4D-B440834F6110}" type="parTrans" cxnId="{88DCC403-9CD9-4E3F-B4CF-D3BDB5011B93}">
      <dgm:prSet/>
      <dgm:spPr/>
      <dgm:t>
        <a:bodyPr/>
        <a:lstStyle/>
        <a:p>
          <a:endParaRPr lang="en-US"/>
        </a:p>
      </dgm:t>
    </dgm:pt>
    <dgm:pt modelId="{467575D8-6ADE-4F41-B47A-E60B95E28901}" type="sibTrans" cxnId="{88DCC403-9CD9-4E3F-B4CF-D3BDB5011B93}">
      <dgm:prSet/>
      <dgm:spPr/>
      <dgm:t>
        <a:bodyPr/>
        <a:lstStyle/>
        <a:p>
          <a:endParaRPr lang="en-US"/>
        </a:p>
      </dgm:t>
    </dgm:pt>
    <dgm:pt modelId="{48E92C56-2BA2-4F42-BE68-89292C369B34}">
      <dgm:prSet custT="1"/>
      <dgm:spPr/>
      <dgm:t>
        <a:bodyPr/>
        <a:lstStyle/>
        <a:p>
          <a:r>
            <a:rPr lang="en-US" sz="4000" dirty="0"/>
            <a:t>Archaeology</a:t>
          </a:r>
        </a:p>
      </dgm:t>
    </dgm:pt>
    <dgm:pt modelId="{AFCAAD78-453C-4EEE-BD88-F51854FD8497}" type="parTrans" cxnId="{03C6DF36-5936-4E98-B237-40BA6062AA75}">
      <dgm:prSet/>
      <dgm:spPr/>
      <dgm:t>
        <a:bodyPr/>
        <a:lstStyle/>
        <a:p>
          <a:endParaRPr lang="en-US"/>
        </a:p>
      </dgm:t>
    </dgm:pt>
    <dgm:pt modelId="{3B6BFBFE-B06C-4A43-92B9-572367536A12}" type="sibTrans" cxnId="{03C6DF36-5936-4E98-B237-40BA6062AA75}">
      <dgm:prSet/>
      <dgm:spPr/>
      <dgm:t>
        <a:bodyPr/>
        <a:lstStyle/>
        <a:p>
          <a:endParaRPr lang="en-US"/>
        </a:p>
      </dgm:t>
    </dgm:pt>
    <dgm:pt modelId="{394FDECF-A31D-4AD6-93E2-FC2A85BD50BA}" type="pres">
      <dgm:prSet presAssocID="{7CDBD2ED-2A40-443A-8BA7-79B236EB15BA}" presName="linear" presStyleCnt="0">
        <dgm:presLayoutVars>
          <dgm:animLvl val="lvl"/>
          <dgm:resizeHandles val="exact"/>
        </dgm:presLayoutVars>
      </dgm:prSet>
      <dgm:spPr/>
    </dgm:pt>
    <dgm:pt modelId="{217291BA-5DA0-42DB-B79F-AFCEDF1E3387}" type="pres">
      <dgm:prSet presAssocID="{9E638D8E-7455-4B5E-81A7-CE85E63D24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10EE1F-BB49-4719-93D0-A7B9D3E74A29}" type="pres">
      <dgm:prSet presAssocID="{F6F8D628-8A36-4321-AF91-E047109AA88E}" presName="spacer" presStyleCnt="0"/>
      <dgm:spPr/>
    </dgm:pt>
    <dgm:pt modelId="{AB5D49D4-A28C-4321-B869-3C95C012A33D}" type="pres">
      <dgm:prSet presAssocID="{8CFF8FA1-A599-4AF2-B0B4-C99F3E5843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F3B8CB-3EA2-4335-B80C-CEDA0AA88C3B}" type="pres">
      <dgm:prSet presAssocID="{467575D8-6ADE-4F41-B47A-E60B95E28901}" presName="spacer" presStyleCnt="0"/>
      <dgm:spPr/>
    </dgm:pt>
    <dgm:pt modelId="{1E76EC61-88F8-4857-89BB-9C335ED76CD1}" type="pres">
      <dgm:prSet presAssocID="{48E92C56-2BA2-4F42-BE68-89292C369B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8DCC403-9CD9-4E3F-B4CF-D3BDB5011B93}" srcId="{7CDBD2ED-2A40-443A-8BA7-79B236EB15BA}" destId="{8CFF8FA1-A599-4AF2-B0B4-C99F3E5843C8}" srcOrd="1" destOrd="0" parTransId="{F9109093-1899-4390-AE4D-B440834F6110}" sibTransId="{467575D8-6ADE-4F41-B47A-E60B95E28901}"/>
    <dgm:cxn modelId="{03C6DF36-5936-4E98-B237-40BA6062AA75}" srcId="{7CDBD2ED-2A40-443A-8BA7-79B236EB15BA}" destId="{48E92C56-2BA2-4F42-BE68-89292C369B34}" srcOrd="2" destOrd="0" parTransId="{AFCAAD78-453C-4EEE-BD88-F51854FD8497}" sibTransId="{3B6BFBFE-B06C-4A43-92B9-572367536A12}"/>
    <dgm:cxn modelId="{2F3DFC70-76ED-4EB2-9EB3-9434A0832F6A}" type="presOf" srcId="{9E638D8E-7455-4B5E-81A7-CE85E63D24CF}" destId="{217291BA-5DA0-42DB-B79F-AFCEDF1E3387}" srcOrd="0" destOrd="0" presId="urn:microsoft.com/office/officeart/2005/8/layout/vList2"/>
    <dgm:cxn modelId="{9940C2A3-6A19-4424-9A6F-47C4228105EB}" type="presOf" srcId="{7CDBD2ED-2A40-443A-8BA7-79B236EB15BA}" destId="{394FDECF-A31D-4AD6-93E2-FC2A85BD50BA}" srcOrd="0" destOrd="0" presId="urn:microsoft.com/office/officeart/2005/8/layout/vList2"/>
    <dgm:cxn modelId="{D16CBDCA-7B8C-4A28-94BE-0D6B89864376}" srcId="{7CDBD2ED-2A40-443A-8BA7-79B236EB15BA}" destId="{9E638D8E-7455-4B5E-81A7-CE85E63D24CF}" srcOrd="0" destOrd="0" parTransId="{4AB8FEE5-1221-4794-840B-B8A178E1F44D}" sibTransId="{F6F8D628-8A36-4321-AF91-E047109AA88E}"/>
    <dgm:cxn modelId="{5B6A47EA-426C-4A0D-85E1-22BDF1437F8E}" type="presOf" srcId="{48E92C56-2BA2-4F42-BE68-89292C369B34}" destId="{1E76EC61-88F8-4857-89BB-9C335ED76CD1}" srcOrd="0" destOrd="0" presId="urn:microsoft.com/office/officeart/2005/8/layout/vList2"/>
    <dgm:cxn modelId="{C2577FF4-F87D-455A-AD24-1333CF5A5339}" type="presOf" srcId="{8CFF8FA1-A599-4AF2-B0B4-C99F3E5843C8}" destId="{AB5D49D4-A28C-4321-B869-3C95C012A33D}" srcOrd="0" destOrd="0" presId="urn:microsoft.com/office/officeart/2005/8/layout/vList2"/>
    <dgm:cxn modelId="{382E5460-DBB7-49E4-BEF7-6B3B4540D8D6}" type="presParOf" srcId="{394FDECF-A31D-4AD6-93E2-FC2A85BD50BA}" destId="{217291BA-5DA0-42DB-B79F-AFCEDF1E3387}" srcOrd="0" destOrd="0" presId="urn:microsoft.com/office/officeart/2005/8/layout/vList2"/>
    <dgm:cxn modelId="{0398F066-3DAA-4451-B109-E2973DCCFFC1}" type="presParOf" srcId="{394FDECF-A31D-4AD6-93E2-FC2A85BD50BA}" destId="{6D10EE1F-BB49-4719-93D0-A7B9D3E74A29}" srcOrd="1" destOrd="0" presId="urn:microsoft.com/office/officeart/2005/8/layout/vList2"/>
    <dgm:cxn modelId="{E5EC16C2-FDEB-4D87-8CEC-315CBDBF64BC}" type="presParOf" srcId="{394FDECF-A31D-4AD6-93E2-FC2A85BD50BA}" destId="{AB5D49D4-A28C-4321-B869-3C95C012A33D}" srcOrd="2" destOrd="0" presId="urn:microsoft.com/office/officeart/2005/8/layout/vList2"/>
    <dgm:cxn modelId="{FBCB16DB-B935-492C-909E-0572B872D0A7}" type="presParOf" srcId="{394FDECF-A31D-4AD6-93E2-FC2A85BD50BA}" destId="{42F3B8CB-3EA2-4335-B80C-CEDA0AA88C3B}" srcOrd="3" destOrd="0" presId="urn:microsoft.com/office/officeart/2005/8/layout/vList2"/>
    <dgm:cxn modelId="{145124F2-545A-4832-A79D-DAB263DB3C80}" type="presParOf" srcId="{394FDECF-A31D-4AD6-93E2-FC2A85BD50BA}" destId="{1E76EC61-88F8-4857-89BB-9C335ED76C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DBD2ED-2A40-443A-8BA7-79B236EB15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638D8E-7455-4B5E-81A7-CE85E63D24CF}">
      <dgm:prSet/>
      <dgm:spPr/>
      <dgm:t>
        <a:bodyPr/>
        <a:lstStyle/>
        <a:p>
          <a:r>
            <a:rPr lang="de-DE" dirty="0"/>
            <a:t>Sources: </a:t>
          </a:r>
          <a:endParaRPr lang="en-US" dirty="0"/>
        </a:p>
      </dgm:t>
    </dgm:pt>
    <dgm:pt modelId="{4AB8FEE5-1221-4794-840B-B8A178E1F44D}" type="parTrans" cxnId="{D16CBDCA-7B8C-4A28-94BE-0D6B89864376}">
      <dgm:prSet/>
      <dgm:spPr/>
      <dgm:t>
        <a:bodyPr/>
        <a:lstStyle/>
        <a:p>
          <a:endParaRPr lang="en-US"/>
        </a:p>
      </dgm:t>
    </dgm:pt>
    <dgm:pt modelId="{F6F8D628-8A36-4321-AF91-E047109AA88E}" type="sibTrans" cxnId="{D16CBDCA-7B8C-4A28-94BE-0D6B89864376}">
      <dgm:prSet/>
      <dgm:spPr/>
      <dgm:t>
        <a:bodyPr/>
        <a:lstStyle/>
        <a:p>
          <a:endParaRPr lang="en-US"/>
        </a:p>
      </dgm:t>
    </dgm:pt>
    <dgm:pt modelId="{2CFDB3B3-ECD1-4E81-9314-8CC3F54966DB}">
      <dgm:prSet/>
      <dgm:spPr/>
      <dgm:t>
        <a:bodyPr/>
        <a:lstStyle/>
        <a:p>
          <a:r>
            <a:rPr lang="en-US" dirty="0"/>
            <a:t>dartsorakel.com</a:t>
          </a:r>
        </a:p>
      </dgm:t>
    </dgm:pt>
    <dgm:pt modelId="{C6E8B4C2-E28E-4F8A-AF68-02F59ED09482}" type="parTrans" cxnId="{CEFE6C53-6D6A-4032-BA1F-EC241BB55594}">
      <dgm:prSet/>
      <dgm:spPr/>
      <dgm:t>
        <a:bodyPr/>
        <a:lstStyle/>
        <a:p>
          <a:endParaRPr lang="en-US"/>
        </a:p>
      </dgm:t>
    </dgm:pt>
    <dgm:pt modelId="{99D8EB8D-2286-438F-87C3-03A1C1ABF1D9}" type="sibTrans" cxnId="{CEFE6C53-6D6A-4032-BA1F-EC241BB55594}">
      <dgm:prSet/>
      <dgm:spPr/>
      <dgm:t>
        <a:bodyPr/>
        <a:lstStyle/>
        <a:p>
          <a:endParaRPr lang="en-US"/>
        </a:p>
      </dgm:t>
    </dgm:pt>
    <dgm:pt modelId="{8CFF8FA1-A599-4AF2-B0B4-C99F3E5843C8}">
      <dgm:prSet/>
      <dgm:spPr/>
      <dgm:t>
        <a:bodyPr/>
        <a:lstStyle/>
        <a:p>
          <a:pPr rtl="0"/>
          <a:r>
            <a:rPr lang="de-DE" dirty="0">
              <a:latin typeface="Aptos (Textkörper)"/>
            </a:rPr>
            <a:t>Type: </a:t>
          </a:r>
          <a:r>
            <a:rPr lang="de-DE" dirty="0" err="1">
              <a:latin typeface="Aptos (Textkörper)"/>
            </a:rPr>
            <a:t>numerical</a:t>
          </a:r>
          <a:r>
            <a:rPr lang="de-DE" dirty="0">
              <a:latin typeface="Aptos (Textkörper)"/>
            </a:rPr>
            <a:t>, </a:t>
          </a:r>
          <a:r>
            <a:rPr lang="de-DE" dirty="0" err="1">
              <a:latin typeface="Aptos (Textkörper)"/>
            </a:rPr>
            <a:t>char</a:t>
          </a:r>
          <a:r>
            <a:rPr lang="de-DE" dirty="0">
              <a:latin typeface="Aptos (Textkörper)"/>
            </a:rPr>
            <a:t>, …</a:t>
          </a:r>
          <a:endParaRPr lang="en-US" dirty="0">
            <a:latin typeface="Aptos (Textkörper)"/>
          </a:endParaRPr>
        </a:p>
      </dgm:t>
    </dgm:pt>
    <dgm:pt modelId="{F9109093-1899-4390-AE4D-B440834F6110}" type="parTrans" cxnId="{88DCC403-9CD9-4E3F-B4CF-D3BDB5011B93}">
      <dgm:prSet/>
      <dgm:spPr/>
      <dgm:t>
        <a:bodyPr/>
        <a:lstStyle/>
        <a:p>
          <a:endParaRPr lang="en-US"/>
        </a:p>
      </dgm:t>
    </dgm:pt>
    <dgm:pt modelId="{467575D8-6ADE-4F41-B47A-E60B95E28901}" type="sibTrans" cxnId="{88DCC403-9CD9-4E3F-B4CF-D3BDB5011B93}">
      <dgm:prSet/>
      <dgm:spPr/>
      <dgm:t>
        <a:bodyPr/>
        <a:lstStyle/>
        <a:p>
          <a:endParaRPr lang="en-US"/>
        </a:p>
      </dgm:t>
    </dgm:pt>
    <dgm:pt modelId="{48E92C56-2BA2-4F42-BE68-89292C369B34}">
      <dgm:prSet/>
      <dgm:spPr/>
      <dgm:t>
        <a:bodyPr/>
        <a:lstStyle/>
        <a:p>
          <a:r>
            <a:rPr lang="de-DE" dirty="0" err="1"/>
            <a:t>Availabilty</a:t>
          </a:r>
          <a:r>
            <a:rPr lang="de-DE" dirty="0"/>
            <a:t>: </a:t>
          </a:r>
          <a:r>
            <a:rPr lang="de-DE" dirty="0" err="1"/>
            <a:t>to</a:t>
          </a:r>
          <a:r>
            <a:rPr lang="de-DE" dirty="0"/>
            <a:t> all</a:t>
          </a:r>
          <a:endParaRPr lang="en-US" dirty="0"/>
        </a:p>
      </dgm:t>
    </dgm:pt>
    <dgm:pt modelId="{AFCAAD78-453C-4EEE-BD88-F51854FD8497}" type="parTrans" cxnId="{03C6DF36-5936-4E98-B237-40BA6062AA75}">
      <dgm:prSet/>
      <dgm:spPr/>
      <dgm:t>
        <a:bodyPr/>
        <a:lstStyle/>
        <a:p>
          <a:endParaRPr lang="en-US"/>
        </a:p>
      </dgm:t>
    </dgm:pt>
    <dgm:pt modelId="{3B6BFBFE-B06C-4A43-92B9-572367536A12}" type="sibTrans" cxnId="{03C6DF36-5936-4E98-B237-40BA6062AA75}">
      <dgm:prSet/>
      <dgm:spPr/>
      <dgm:t>
        <a:bodyPr/>
        <a:lstStyle/>
        <a:p>
          <a:endParaRPr lang="en-US"/>
        </a:p>
      </dgm:t>
    </dgm:pt>
    <dgm:pt modelId="{1F40671C-2FCE-4D1B-B965-AEA873902985}">
      <dgm:prSet/>
      <dgm:spPr/>
      <dgm:t>
        <a:bodyPr/>
        <a:lstStyle/>
        <a:p>
          <a:r>
            <a:rPr lang="en-US" dirty="0"/>
            <a:t>darts1.de</a:t>
          </a:r>
        </a:p>
      </dgm:t>
    </dgm:pt>
    <dgm:pt modelId="{35F70C30-64AA-4E78-B38A-F843516624BE}" type="sibTrans" cxnId="{5A15F8C1-613E-4792-9775-77E20E6D9A3B}">
      <dgm:prSet/>
      <dgm:spPr/>
      <dgm:t>
        <a:bodyPr/>
        <a:lstStyle/>
        <a:p>
          <a:endParaRPr lang="en-US"/>
        </a:p>
      </dgm:t>
    </dgm:pt>
    <dgm:pt modelId="{16EA550F-C279-4728-B1D5-612AB1DFAFB4}" type="parTrans" cxnId="{5A15F8C1-613E-4792-9775-77E20E6D9A3B}">
      <dgm:prSet/>
      <dgm:spPr/>
      <dgm:t>
        <a:bodyPr/>
        <a:lstStyle/>
        <a:p>
          <a:endParaRPr lang="en-US"/>
        </a:p>
      </dgm:t>
    </dgm:pt>
    <dgm:pt modelId="{5B68F6DA-3D59-4E34-A88C-8C15927BF8D6}">
      <dgm:prSet/>
      <dgm:spPr/>
      <dgm:t>
        <a:bodyPr/>
        <a:lstStyle/>
        <a:p>
          <a:r>
            <a:rPr lang="en-US" dirty="0"/>
            <a:t>dartsrankings.com</a:t>
          </a:r>
        </a:p>
      </dgm:t>
    </dgm:pt>
    <dgm:pt modelId="{76F0DA91-D819-461C-AFCC-6802CBE511FA}" type="parTrans" cxnId="{CF30E599-A2C8-43FE-9519-16690D3B42DF}">
      <dgm:prSet/>
      <dgm:spPr/>
      <dgm:t>
        <a:bodyPr/>
        <a:lstStyle/>
        <a:p>
          <a:endParaRPr lang="LID4096"/>
        </a:p>
      </dgm:t>
    </dgm:pt>
    <dgm:pt modelId="{4055C486-3323-48FC-8EAD-9E67BF008F9A}" type="sibTrans" cxnId="{CF30E599-A2C8-43FE-9519-16690D3B42DF}">
      <dgm:prSet/>
      <dgm:spPr/>
      <dgm:t>
        <a:bodyPr/>
        <a:lstStyle/>
        <a:p>
          <a:endParaRPr lang="LID4096"/>
        </a:p>
      </dgm:t>
    </dgm:pt>
    <dgm:pt modelId="{394FDECF-A31D-4AD6-93E2-FC2A85BD50BA}" type="pres">
      <dgm:prSet presAssocID="{7CDBD2ED-2A40-443A-8BA7-79B236EB15BA}" presName="linear" presStyleCnt="0">
        <dgm:presLayoutVars>
          <dgm:animLvl val="lvl"/>
          <dgm:resizeHandles val="exact"/>
        </dgm:presLayoutVars>
      </dgm:prSet>
      <dgm:spPr/>
    </dgm:pt>
    <dgm:pt modelId="{217291BA-5DA0-42DB-B79F-AFCEDF1E3387}" type="pres">
      <dgm:prSet presAssocID="{9E638D8E-7455-4B5E-81A7-CE85E63D24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779FCF-43BE-4AA0-857F-A751F5A84DF7}" type="pres">
      <dgm:prSet presAssocID="{9E638D8E-7455-4B5E-81A7-CE85E63D24CF}" presName="childText" presStyleLbl="revTx" presStyleIdx="0" presStyleCnt="1">
        <dgm:presLayoutVars>
          <dgm:bulletEnabled val="1"/>
        </dgm:presLayoutVars>
      </dgm:prSet>
      <dgm:spPr/>
    </dgm:pt>
    <dgm:pt modelId="{AB5D49D4-A28C-4321-B869-3C95C012A33D}" type="pres">
      <dgm:prSet presAssocID="{8CFF8FA1-A599-4AF2-B0B4-C99F3E5843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F3B8CB-3EA2-4335-B80C-CEDA0AA88C3B}" type="pres">
      <dgm:prSet presAssocID="{467575D8-6ADE-4F41-B47A-E60B95E28901}" presName="spacer" presStyleCnt="0"/>
      <dgm:spPr/>
    </dgm:pt>
    <dgm:pt modelId="{1E76EC61-88F8-4857-89BB-9C335ED76CD1}" type="pres">
      <dgm:prSet presAssocID="{48E92C56-2BA2-4F42-BE68-89292C369B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8DCC403-9CD9-4E3F-B4CF-D3BDB5011B93}" srcId="{7CDBD2ED-2A40-443A-8BA7-79B236EB15BA}" destId="{8CFF8FA1-A599-4AF2-B0B4-C99F3E5843C8}" srcOrd="1" destOrd="0" parTransId="{F9109093-1899-4390-AE4D-B440834F6110}" sibTransId="{467575D8-6ADE-4F41-B47A-E60B95E28901}"/>
    <dgm:cxn modelId="{03C6DF36-5936-4E98-B237-40BA6062AA75}" srcId="{7CDBD2ED-2A40-443A-8BA7-79B236EB15BA}" destId="{48E92C56-2BA2-4F42-BE68-89292C369B34}" srcOrd="2" destOrd="0" parTransId="{AFCAAD78-453C-4EEE-BD88-F51854FD8497}" sibTransId="{3B6BFBFE-B06C-4A43-92B9-572367536A12}"/>
    <dgm:cxn modelId="{2F3DFC70-76ED-4EB2-9EB3-9434A0832F6A}" type="presOf" srcId="{9E638D8E-7455-4B5E-81A7-CE85E63D24CF}" destId="{217291BA-5DA0-42DB-B79F-AFCEDF1E3387}" srcOrd="0" destOrd="0" presId="urn:microsoft.com/office/officeart/2005/8/layout/vList2"/>
    <dgm:cxn modelId="{CEFE6C53-6D6A-4032-BA1F-EC241BB55594}" srcId="{9E638D8E-7455-4B5E-81A7-CE85E63D24CF}" destId="{2CFDB3B3-ECD1-4E81-9314-8CC3F54966DB}" srcOrd="0" destOrd="0" parTransId="{C6E8B4C2-E28E-4F8A-AF68-02F59ED09482}" sibTransId="{99D8EB8D-2286-438F-87C3-03A1C1ABF1D9}"/>
    <dgm:cxn modelId="{9B3CFA77-A025-4425-8521-B29FFB1C5746}" type="presOf" srcId="{2CFDB3B3-ECD1-4E81-9314-8CC3F54966DB}" destId="{1A779FCF-43BE-4AA0-857F-A751F5A84DF7}" srcOrd="0" destOrd="0" presId="urn:microsoft.com/office/officeart/2005/8/layout/vList2"/>
    <dgm:cxn modelId="{6DDC0D84-877C-4C4D-B203-D04BA8E10DE8}" type="presOf" srcId="{5B68F6DA-3D59-4E34-A88C-8C15927BF8D6}" destId="{1A779FCF-43BE-4AA0-857F-A751F5A84DF7}" srcOrd="0" destOrd="2" presId="urn:microsoft.com/office/officeart/2005/8/layout/vList2"/>
    <dgm:cxn modelId="{CF30E599-A2C8-43FE-9519-16690D3B42DF}" srcId="{9E638D8E-7455-4B5E-81A7-CE85E63D24CF}" destId="{5B68F6DA-3D59-4E34-A88C-8C15927BF8D6}" srcOrd="2" destOrd="0" parTransId="{76F0DA91-D819-461C-AFCC-6802CBE511FA}" sibTransId="{4055C486-3323-48FC-8EAD-9E67BF008F9A}"/>
    <dgm:cxn modelId="{9940C2A3-6A19-4424-9A6F-47C4228105EB}" type="presOf" srcId="{7CDBD2ED-2A40-443A-8BA7-79B236EB15BA}" destId="{394FDECF-A31D-4AD6-93E2-FC2A85BD50BA}" srcOrd="0" destOrd="0" presId="urn:microsoft.com/office/officeart/2005/8/layout/vList2"/>
    <dgm:cxn modelId="{2F803EAA-34FC-4818-AFA9-9ADB93A98DA2}" type="presOf" srcId="{1F40671C-2FCE-4D1B-B965-AEA873902985}" destId="{1A779FCF-43BE-4AA0-857F-A751F5A84DF7}" srcOrd="0" destOrd="1" presId="urn:microsoft.com/office/officeart/2005/8/layout/vList2"/>
    <dgm:cxn modelId="{5A15F8C1-613E-4792-9775-77E20E6D9A3B}" srcId="{9E638D8E-7455-4B5E-81A7-CE85E63D24CF}" destId="{1F40671C-2FCE-4D1B-B965-AEA873902985}" srcOrd="1" destOrd="0" parTransId="{16EA550F-C279-4728-B1D5-612AB1DFAFB4}" sibTransId="{35F70C30-64AA-4E78-B38A-F843516624BE}"/>
    <dgm:cxn modelId="{D16CBDCA-7B8C-4A28-94BE-0D6B89864376}" srcId="{7CDBD2ED-2A40-443A-8BA7-79B236EB15BA}" destId="{9E638D8E-7455-4B5E-81A7-CE85E63D24CF}" srcOrd="0" destOrd="0" parTransId="{4AB8FEE5-1221-4794-840B-B8A178E1F44D}" sibTransId="{F6F8D628-8A36-4321-AF91-E047109AA88E}"/>
    <dgm:cxn modelId="{5B6A47EA-426C-4A0D-85E1-22BDF1437F8E}" type="presOf" srcId="{48E92C56-2BA2-4F42-BE68-89292C369B34}" destId="{1E76EC61-88F8-4857-89BB-9C335ED76CD1}" srcOrd="0" destOrd="0" presId="urn:microsoft.com/office/officeart/2005/8/layout/vList2"/>
    <dgm:cxn modelId="{C2577FF4-F87D-455A-AD24-1333CF5A5339}" type="presOf" srcId="{8CFF8FA1-A599-4AF2-B0B4-C99F3E5843C8}" destId="{AB5D49D4-A28C-4321-B869-3C95C012A33D}" srcOrd="0" destOrd="0" presId="urn:microsoft.com/office/officeart/2005/8/layout/vList2"/>
    <dgm:cxn modelId="{382E5460-DBB7-49E4-BEF7-6B3B4540D8D6}" type="presParOf" srcId="{394FDECF-A31D-4AD6-93E2-FC2A85BD50BA}" destId="{217291BA-5DA0-42DB-B79F-AFCEDF1E3387}" srcOrd="0" destOrd="0" presId="urn:microsoft.com/office/officeart/2005/8/layout/vList2"/>
    <dgm:cxn modelId="{0C9EB5A9-89E5-491D-B894-2866B401291F}" type="presParOf" srcId="{394FDECF-A31D-4AD6-93E2-FC2A85BD50BA}" destId="{1A779FCF-43BE-4AA0-857F-A751F5A84DF7}" srcOrd="1" destOrd="0" presId="urn:microsoft.com/office/officeart/2005/8/layout/vList2"/>
    <dgm:cxn modelId="{E5EC16C2-FDEB-4D87-8CEC-315CBDBF64BC}" type="presParOf" srcId="{394FDECF-A31D-4AD6-93E2-FC2A85BD50BA}" destId="{AB5D49D4-A28C-4321-B869-3C95C012A33D}" srcOrd="2" destOrd="0" presId="urn:microsoft.com/office/officeart/2005/8/layout/vList2"/>
    <dgm:cxn modelId="{FBCB16DB-B935-492C-909E-0572B872D0A7}" type="presParOf" srcId="{394FDECF-A31D-4AD6-93E2-FC2A85BD50BA}" destId="{42F3B8CB-3EA2-4335-B80C-CEDA0AA88C3B}" srcOrd="3" destOrd="0" presId="urn:microsoft.com/office/officeart/2005/8/layout/vList2"/>
    <dgm:cxn modelId="{145124F2-545A-4832-A79D-DAB263DB3C80}" type="presParOf" srcId="{394FDECF-A31D-4AD6-93E2-FC2A85BD50BA}" destId="{1E76EC61-88F8-4857-89BB-9C335ED76C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DBD2ED-2A40-443A-8BA7-79B236EB15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638D8E-7455-4B5E-81A7-CE85E63D24CF}">
      <dgm:prSet/>
      <dgm:spPr/>
      <dgm:t>
        <a:bodyPr/>
        <a:lstStyle/>
        <a:p>
          <a:r>
            <a:rPr lang="de-DE" dirty="0"/>
            <a:t>Sources: </a:t>
          </a:r>
          <a:endParaRPr lang="en-US" dirty="0"/>
        </a:p>
      </dgm:t>
    </dgm:pt>
    <dgm:pt modelId="{4AB8FEE5-1221-4794-840B-B8A178E1F44D}" type="parTrans" cxnId="{D16CBDCA-7B8C-4A28-94BE-0D6B89864376}">
      <dgm:prSet/>
      <dgm:spPr/>
      <dgm:t>
        <a:bodyPr/>
        <a:lstStyle/>
        <a:p>
          <a:endParaRPr lang="en-US"/>
        </a:p>
      </dgm:t>
    </dgm:pt>
    <dgm:pt modelId="{F6F8D628-8A36-4321-AF91-E047109AA88E}" type="sibTrans" cxnId="{D16CBDCA-7B8C-4A28-94BE-0D6B89864376}">
      <dgm:prSet/>
      <dgm:spPr/>
      <dgm:t>
        <a:bodyPr/>
        <a:lstStyle/>
        <a:p>
          <a:endParaRPr lang="en-US"/>
        </a:p>
      </dgm:t>
    </dgm:pt>
    <dgm:pt modelId="{2CFDB3B3-ECD1-4E81-9314-8CC3F54966DB}">
      <dgm:prSet/>
      <dgm:spPr/>
      <dgm:t>
        <a:bodyPr/>
        <a:lstStyle/>
        <a:p>
          <a:r>
            <a:rPr lang="en-US" dirty="0"/>
            <a:t>zugfinder.de</a:t>
          </a:r>
        </a:p>
      </dgm:t>
    </dgm:pt>
    <dgm:pt modelId="{C6E8B4C2-E28E-4F8A-AF68-02F59ED09482}" type="parTrans" cxnId="{CEFE6C53-6D6A-4032-BA1F-EC241BB55594}">
      <dgm:prSet/>
      <dgm:spPr/>
      <dgm:t>
        <a:bodyPr/>
        <a:lstStyle/>
        <a:p>
          <a:endParaRPr lang="en-US"/>
        </a:p>
      </dgm:t>
    </dgm:pt>
    <dgm:pt modelId="{99D8EB8D-2286-438F-87C3-03A1C1ABF1D9}" type="sibTrans" cxnId="{CEFE6C53-6D6A-4032-BA1F-EC241BB55594}">
      <dgm:prSet/>
      <dgm:spPr/>
      <dgm:t>
        <a:bodyPr/>
        <a:lstStyle/>
        <a:p>
          <a:endParaRPr lang="en-US"/>
        </a:p>
      </dgm:t>
    </dgm:pt>
    <dgm:pt modelId="{1F40671C-2FCE-4D1B-B965-AEA873902985}">
      <dgm:prSet/>
      <dgm:spPr/>
      <dgm:t>
        <a:bodyPr/>
        <a:lstStyle/>
        <a:p>
          <a:r>
            <a:rPr lang="en-US" dirty="0"/>
            <a:t>bahn.de</a:t>
          </a:r>
        </a:p>
      </dgm:t>
    </dgm:pt>
    <dgm:pt modelId="{16EA550F-C279-4728-B1D5-612AB1DFAFB4}" type="parTrans" cxnId="{5A15F8C1-613E-4792-9775-77E20E6D9A3B}">
      <dgm:prSet/>
      <dgm:spPr/>
      <dgm:t>
        <a:bodyPr/>
        <a:lstStyle/>
        <a:p>
          <a:endParaRPr lang="en-US"/>
        </a:p>
      </dgm:t>
    </dgm:pt>
    <dgm:pt modelId="{35F70C30-64AA-4E78-B38A-F843516624BE}" type="sibTrans" cxnId="{5A15F8C1-613E-4792-9775-77E20E6D9A3B}">
      <dgm:prSet/>
      <dgm:spPr/>
      <dgm:t>
        <a:bodyPr/>
        <a:lstStyle/>
        <a:p>
          <a:endParaRPr lang="en-US"/>
        </a:p>
      </dgm:t>
    </dgm:pt>
    <dgm:pt modelId="{2B88F20F-0AB6-4EF8-9E43-51AE591F57CB}">
      <dgm:prSet/>
      <dgm:spPr/>
      <dgm:t>
        <a:bodyPr/>
        <a:lstStyle/>
        <a:p>
          <a:r>
            <a:rPr lang="en-US" dirty="0"/>
            <a:t>zugradar.info</a:t>
          </a:r>
        </a:p>
      </dgm:t>
    </dgm:pt>
    <dgm:pt modelId="{76CB036A-7965-4B8D-A56A-583DE49E6BFD}" type="parTrans" cxnId="{AC7A2251-CC9A-4280-AAB2-A9486A837077}">
      <dgm:prSet/>
      <dgm:spPr/>
      <dgm:t>
        <a:bodyPr/>
        <a:lstStyle/>
        <a:p>
          <a:endParaRPr lang="en-US"/>
        </a:p>
      </dgm:t>
    </dgm:pt>
    <dgm:pt modelId="{19B7613C-800A-4596-B733-7186CFE6ACA6}" type="sibTrans" cxnId="{AC7A2251-CC9A-4280-AAB2-A9486A837077}">
      <dgm:prSet/>
      <dgm:spPr/>
      <dgm:t>
        <a:bodyPr/>
        <a:lstStyle/>
        <a:p>
          <a:endParaRPr lang="en-US"/>
        </a:p>
      </dgm:t>
    </dgm:pt>
    <dgm:pt modelId="{8CFF8FA1-A599-4AF2-B0B4-C99F3E5843C8}">
      <dgm:prSet/>
      <dgm:spPr/>
      <dgm:t>
        <a:bodyPr/>
        <a:lstStyle/>
        <a:p>
          <a:r>
            <a:rPr lang="de-DE" dirty="0"/>
            <a:t>Type: </a:t>
          </a:r>
          <a:r>
            <a:rPr lang="de-DE" dirty="0" err="1"/>
            <a:t>numerical</a:t>
          </a:r>
          <a:r>
            <a:rPr lang="de-DE" dirty="0"/>
            <a:t>, </a:t>
          </a:r>
          <a:r>
            <a:rPr lang="de-DE" dirty="0" err="1">
              <a:latin typeface="Aptos Display" panose="020F0302020204030204"/>
            </a:rPr>
            <a:t>maps</a:t>
          </a:r>
          <a:r>
            <a:rPr lang="de-DE" dirty="0">
              <a:latin typeface="Aptos Display" panose="020F0302020204030204"/>
            </a:rPr>
            <a:t>, …</a:t>
          </a:r>
          <a:endParaRPr lang="en-US" dirty="0"/>
        </a:p>
      </dgm:t>
    </dgm:pt>
    <dgm:pt modelId="{F9109093-1899-4390-AE4D-B440834F6110}" type="parTrans" cxnId="{88DCC403-9CD9-4E3F-B4CF-D3BDB5011B93}">
      <dgm:prSet/>
      <dgm:spPr/>
      <dgm:t>
        <a:bodyPr/>
        <a:lstStyle/>
        <a:p>
          <a:endParaRPr lang="en-US"/>
        </a:p>
      </dgm:t>
    </dgm:pt>
    <dgm:pt modelId="{467575D8-6ADE-4F41-B47A-E60B95E28901}" type="sibTrans" cxnId="{88DCC403-9CD9-4E3F-B4CF-D3BDB5011B93}">
      <dgm:prSet/>
      <dgm:spPr/>
      <dgm:t>
        <a:bodyPr/>
        <a:lstStyle/>
        <a:p>
          <a:endParaRPr lang="en-US"/>
        </a:p>
      </dgm:t>
    </dgm:pt>
    <dgm:pt modelId="{48E92C56-2BA2-4F42-BE68-89292C369B34}">
      <dgm:prSet/>
      <dgm:spPr/>
      <dgm:t>
        <a:bodyPr/>
        <a:lstStyle/>
        <a:p>
          <a:r>
            <a:rPr lang="de-DE" dirty="0" err="1"/>
            <a:t>Availabilty</a:t>
          </a:r>
          <a:r>
            <a:rPr lang="de-DE" dirty="0"/>
            <a:t>: </a:t>
          </a:r>
          <a:r>
            <a:rPr lang="de-DE" dirty="0" err="1"/>
            <a:t>to</a:t>
          </a:r>
          <a:r>
            <a:rPr lang="de-DE" dirty="0"/>
            <a:t> all</a:t>
          </a:r>
          <a:endParaRPr lang="en-US" dirty="0"/>
        </a:p>
      </dgm:t>
    </dgm:pt>
    <dgm:pt modelId="{AFCAAD78-453C-4EEE-BD88-F51854FD8497}" type="parTrans" cxnId="{03C6DF36-5936-4E98-B237-40BA6062AA75}">
      <dgm:prSet/>
      <dgm:spPr/>
      <dgm:t>
        <a:bodyPr/>
        <a:lstStyle/>
        <a:p>
          <a:endParaRPr lang="en-US"/>
        </a:p>
      </dgm:t>
    </dgm:pt>
    <dgm:pt modelId="{3B6BFBFE-B06C-4A43-92B9-572367536A12}" type="sibTrans" cxnId="{03C6DF36-5936-4E98-B237-40BA6062AA75}">
      <dgm:prSet/>
      <dgm:spPr/>
      <dgm:t>
        <a:bodyPr/>
        <a:lstStyle/>
        <a:p>
          <a:endParaRPr lang="en-US"/>
        </a:p>
      </dgm:t>
    </dgm:pt>
    <dgm:pt modelId="{394FDECF-A31D-4AD6-93E2-FC2A85BD50BA}" type="pres">
      <dgm:prSet presAssocID="{7CDBD2ED-2A40-443A-8BA7-79B236EB15BA}" presName="linear" presStyleCnt="0">
        <dgm:presLayoutVars>
          <dgm:animLvl val="lvl"/>
          <dgm:resizeHandles val="exact"/>
        </dgm:presLayoutVars>
      </dgm:prSet>
      <dgm:spPr/>
    </dgm:pt>
    <dgm:pt modelId="{217291BA-5DA0-42DB-B79F-AFCEDF1E3387}" type="pres">
      <dgm:prSet presAssocID="{9E638D8E-7455-4B5E-81A7-CE85E63D24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779FCF-43BE-4AA0-857F-A751F5A84DF7}" type="pres">
      <dgm:prSet presAssocID="{9E638D8E-7455-4B5E-81A7-CE85E63D24CF}" presName="childText" presStyleLbl="revTx" presStyleIdx="0" presStyleCnt="1">
        <dgm:presLayoutVars>
          <dgm:bulletEnabled val="1"/>
        </dgm:presLayoutVars>
      </dgm:prSet>
      <dgm:spPr/>
    </dgm:pt>
    <dgm:pt modelId="{AB5D49D4-A28C-4321-B869-3C95C012A33D}" type="pres">
      <dgm:prSet presAssocID="{8CFF8FA1-A599-4AF2-B0B4-C99F3E5843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F3B8CB-3EA2-4335-B80C-CEDA0AA88C3B}" type="pres">
      <dgm:prSet presAssocID="{467575D8-6ADE-4F41-B47A-E60B95E28901}" presName="spacer" presStyleCnt="0"/>
      <dgm:spPr/>
    </dgm:pt>
    <dgm:pt modelId="{1E76EC61-88F8-4857-89BB-9C335ED76CD1}" type="pres">
      <dgm:prSet presAssocID="{48E92C56-2BA2-4F42-BE68-89292C369B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188801-ADF0-4BFE-8227-0BD7BCCBDBD0}" type="presOf" srcId="{8CFF8FA1-A599-4AF2-B0B4-C99F3E5843C8}" destId="{AB5D49D4-A28C-4321-B869-3C95C012A33D}" srcOrd="0" destOrd="0" presId="urn:microsoft.com/office/officeart/2005/8/layout/vList2"/>
    <dgm:cxn modelId="{88DCC403-9CD9-4E3F-B4CF-D3BDB5011B93}" srcId="{7CDBD2ED-2A40-443A-8BA7-79B236EB15BA}" destId="{8CFF8FA1-A599-4AF2-B0B4-C99F3E5843C8}" srcOrd="1" destOrd="0" parTransId="{F9109093-1899-4390-AE4D-B440834F6110}" sibTransId="{467575D8-6ADE-4F41-B47A-E60B95E28901}"/>
    <dgm:cxn modelId="{84CF8A12-357F-4988-9FAF-59D8193D3367}" type="presOf" srcId="{9E638D8E-7455-4B5E-81A7-CE85E63D24CF}" destId="{217291BA-5DA0-42DB-B79F-AFCEDF1E3387}" srcOrd="0" destOrd="0" presId="urn:microsoft.com/office/officeart/2005/8/layout/vList2"/>
    <dgm:cxn modelId="{03C6DF36-5936-4E98-B237-40BA6062AA75}" srcId="{7CDBD2ED-2A40-443A-8BA7-79B236EB15BA}" destId="{48E92C56-2BA2-4F42-BE68-89292C369B34}" srcOrd="2" destOrd="0" parTransId="{AFCAAD78-453C-4EEE-BD88-F51854FD8497}" sibTransId="{3B6BFBFE-B06C-4A43-92B9-572367536A12}"/>
    <dgm:cxn modelId="{93B48B4E-EDA9-4553-9EAB-3E62C4533DA9}" type="presOf" srcId="{2B88F20F-0AB6-4EF8-9E43-51AE591F57CB}" destId="{1A779FCF-43BE-4AA0-857F-A751F5A84DF7}" srcOrd="0" destOrd="2" presId="urn:microsoft.com/office/officeart/2005/8/layout/vList2"/>
    <dgm:cxn modelId="{AC7A2251-CC9A-4280-AAB2-A9486A837077}" srcId="{9E638D8E-7455-4B5E-81A7-CE85E63D24CF}" destId="{2B88F20F-0AB6-4EF8-9E43-51AE591F57CB}" srcOrd="2" destOrd="0" parTransId="{76CB036A-7965-4B8D-A56A-583DE49E6BFD}" sibTransId="{19B7613C-800A-4596-B733-7186CFE6ACA6}"/>
    <dgm:cxn modelId="{CEFE6C53-6D6A-4032-BA1F-EC241BB55594}" srcId="{9E638D8E-7455-4B5E-81A7-CE85E63D24CF}" destId="{2CFDB3B3-ECD1-4E81-9314-8CC3F54966DB}" srcOrd="0" destOrd="0" parTransId="{C6E8B4C2-E28E-4F8A-AF68-02F59ED09482}" sibTransId="{99D8EB8D-2286-438F-87C3-03A1C1ABF1D9}"/>
    <dgm:cxn modelId="{EAEF767E-CC2D-40E1-AB27-98EFF4C19B16}" type="presOf" srcId="{2CFDB3B3-ECD1-4E81-9314-8CC3F54966DB}" destId="{1A779FCF-43BE-4AA0-857F-A751F5A84DF7}" srcOrd="0" destOrd="0" presId="urn:microsoft.com/office/officeart/2005/8/layout/vList2"/>
    <dgm:cxn modelId="{9940C2A3-6A19-4424-9A6F-47C4228105EB}" type="presOf" srcId="{7CDBD2ED-2A40-443A-8BA7-79B236EB15BA}" destId="{394FDECF-A31D-4AD6-93E2-FC2A85BD50BA}" srcOrd="0" destOrd="0" presId="urn:microsoft.com/office/officeart/2005/8/layout/vList2"/>
    <dgm:cxn modelId="{5A15F8C1-613E-4792-9775-77E20E6D9A3B}" srcId="{9E638D8E-7455-4B5E-81A7-CE85E63D24CF}" destId="{1F40671C-2FCE-4D1B-B965-AEA873902985}" srcOrd="1" destOrd="0" parTransId="{16EA550F-C279-4728-B1D5-612AB1DFAFB4}" sibTransId="{35F70C30-64AA-4E78-B38A-F843516624BE}"/>
    <dgm:cxn modelId="{D16CBDCA-7B8C-4A28-94BE-0D6B89864376}" srcId="{7CDBD2ED-2A40-443A-8BA7-79B236EB15BA}" destId="{9E638D8E-7455-4B5E-81A7-CE85E63D24CF}" srcOrd="0" destOrd="0" parTransId="{4AB8FEE5-1221-4794-840B-B8A178E1F44D}" sibTransId="{F6F8D628-8A36-4321-AF91-E047109AA88E}"/>
    <dgm:cxn modelId="{1E2571D8-8BF5-4ACD-BB1E-7ABEF2DDAF68}" type="presOf" srcId="{1F40671C-2FCE-4D1B-B965-AEA873902985}" destId="{1A779FCF-43BE-4AA0-857F-A751F5A84DF7}" srcOrd="0" destOrd="1" presId="urn:microsoft.com/office/officeart/2005/8/layout/vList2"/>
    <dgm:cxn modelId="{471CCDF5-00F8-4AF4-A319-D4357EC09F2E}" type="presOf" srcId="{48E92C56-2BA2-4F42-BE68-89292C369B34}" destId="{1E76EC61-88F8-4857-89BB-9C335ED76CD1}" srcOrd="0" destOrd="0" presId="urn:microsoft.com/office/officeart/2005/8/layout/vList2"/>
    <dgm:cxn modelId="{5FBE3863-3257-4024-A905-8E96A4BAA5E2}" type="presParOf" srcId="{394FDECF-A31D-4AD6-93E2-FC2A85BD50BA}" destId="{217291BA-5DA0-42DB-B79F-AFCEDF1E3387}" srcOrd="0" destOrd="0" presId="urn:microsoft.com/office/officeart/2005/8/layout/vList2"/>
    <dgm:cxn modelId="{99A577E0-F5D4-4695-AD6F-E71B4E94F27E}" type="presParOf" srcId="{394FDECF-A31D-4AD6-93E2-FC2A85BD50BA}" destId="{1A779FCF-43BE-4AA0-857F-A751F5A84DF7}" srcOrd="1" destOrd="0" presId="urn:microsoft.com/office/officeart/2005/8/layout/vList2"/>
    <dgm:cxn modelId="{12F899BE-C83B-45B4-9FF3-4939EABE6F62}" type="presParOf" srcId="{394FDECF-A31D-4AD6-93E2-FC2A85BD50BA}" destId="{AB5D49D4-A28C-4321-B869-3C95C012A33D}" srcOrd="2" destOrd="0" presId="urn:microsoft.com/office/officeart/2005/8/layout/vList2"/>
    <dgm:cxn modelId="{BBA42511-541C-4E8D-BCBA-771882982E92}" type="presParOf" srcId="{394FDECF-A31D-4AD6-93E2-FC2A85BD50BA}" destId="{42F3B8CB-3EA2-4335-B80C-CEDA0AA88C3B}" srcOrd="3" destOrd="0" presId="urn:microsoft.com/office/officeart/2005/8/layout/vList2"/>
    <dgm:cxn modelId="{9626C80F-F7F5-422C-95E6-44F759F5B126}" type="presParOf" srcId="{394FDECF-A31D-4AD6-93E2-FC2A85BD50BA}" destId="{1E76EC61-88F8-4857-89BB-9C335ED76C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DBD2ED-2A40-443A-8BA7-79B236EB15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638D8E-7455-4B5E-81A7-CE85E63D24CF}">
      <dgm:prSet custT="1"/>
      <dgm:spPr/>
      <dgm:t>
        <a:bodyPr/>
        <a:lstStyle/>
        <a:p>
          <a:r>
            <a:rPr lang="de-DE" sz="3300" dirty="0"/>
            <a:t>Sources: </a:t>
          </a:r>
          <a:endParaRPr lang="en-US" sz="3300" dirty="0"/>
        </a:p>
      </dgm:t>
    </dgm:pt>
    <dgm:pt modelId="{4AB8FEE5-1221-4794-840B-B8A178E1F44D}" type="parTrans" cxnId="{D16CBDCA-7B8C-4A28-94BE-0D6B89864376}">
      <dgm:prSet/>
      <dgm:spPr/>
      <dgm:t>
        <a:bodyPr/>
        <a:lstStyle/>
        <a:p>
          <a:endParaRPr lang="en-US"/>
        </a:p>
      </dgm:t>
    </dgm:pt>
    <dgm:pt modelId="{F6F8D628-8A36-4321-AF91-E047109AA88E}" type="sibTrans" cxnId="{D16CBDCA-7B8C-4A28-94BE-0D6B89864376}">
      <dgm:prSet/>
      <dgm:spPr/>
      <dgm:t>
        <a:bodyPr/>
        <a:lstStyle/>
        <a:p>
          <a:endParaRPr lang="en-US"/>
        </a:p>
      </dgm:t>
    </dgm:pt>
    <dgm:pt modelId="{2CFDB3B3-ECD1-4E81-9314-8CC3F54966DB}">
      <dgm:prSet/>
      <dgm:spPr/>
      <dgm:t>
        <a:bodyPr/>
        <a:lstStyle/>
        <a:p>
          <a:r>
            <a:rPr lang="en-US" dirty="0"/>
            <a:t>archaeologydataservice.ac.uk</a:t>
          </a:r>
        </a:p>
      </dgm:t>
    </dgm:pt>
    <dgm:pt modelId="{C6E8B4C2-E28E-4F8A-AF68-02F59ED09482}" type="parTrans" cxnId="{CEFE6C53-6D6A-4032-BA1F-EC241BB55594}">
      <dgm:prSet/>
      <dgm:spPr/>
      <dgm:t>
        <a:bodyPr/>
        <a:lstStyle/>
        <a:p>
          <a:endParaRPr lang="en-US"/>
        </a:p>
      </dgm:t>
    </dgm:pt>
    <dgm:pt modelId="{99D8EB8D-2286-438F-87C3-03A1C1ABF1D9}" type="sibTrans" cxnId="{CEFE6C53-6D6A-4032-BA1F-EC241BB55594}">
      <dgm:prSet/>
      <dgm:spPr/>
      <dgm:t>
        <a:bodyPr/>
        <a:lstStyle/>
        <a:p>
          <a:endParaRPr lang="en-US"/>
        </a:p>
      </dgm:t>
    </dgm:pt>
    <dgm:pt modelId="{1F40671C-2FCE-4D1B-B965-AEA873902985}">
      <dgm:prSet/>
      <dgm:spPr/>
      <dgm:t>
        <a:bodyPr/>
        <a:lstStyle/>
        <a:p>
          <a:r>
            <a:rPr lang="en-US" dirty="0"/>
            <a:t>archives.dainst.org</a:t>
          </a:r>
        </a:p>
      </dgm:t>
    </dgm:pt>
    <dgm:pt modelId="{16EA550F-C279-4728-B1D5-612AB1DFAFB4}" type="parTrans" cxnId="{5A15F8C1-613E-4792-9775-77E20E6D9A3B}">
      <dgm:prSet/>
      <dgm:spPr/>
      <dgm:t>
        <a:bodyPr/>
        <a:lstStyle/>
        <a:p>
          <a:endParaRPr lang="en-US"/>
        </a:p>
      </dgm:t>
    </dgm:pt>
    <dgm:pt modelId="{35F70C30-64AA-4E78-B38A-F843516624BE}" type="sibTrans" cxnId="{5A15F8C1-613E-4792-9775-77E20E6D9A3B}">
      <dgm:prSet/>
      <dgm:spPr/>
      <dgm:t>
        <a:bodyPr/>
        <a:lstStyle/>
        <a:p>
          <a:endParaRPr lang="en-US"/>
        </a:p>
      </dgm:t>
    </dgm:pt>
    <dgm:pt modelId="{2B88F20F-0AB6-4EF8-9E43-51AE591F57CB}">
      <dgm:prSet/>
      <dgm:spPr/>
      <dgm:t>
        <a:bodyPr/>
        <a:lstStyle/>
        <a:p>
          <a:endParaRPr lang="en-US" dirty="0"/>
        </a:p>
      </dgm:t>
    </dgm:pt>
    <dgm:pt modelId="{76CB036A-7965-4B8D-A56A-583DE49E6BFD}" type="parTrans" cxnId="{AC7A2251-CC9A-4280-AAB2-A9486A837077}">
      <dgm:prSet/>
      <dgm:spPr/>
      <dgm:t>
        <a:bodyPr/>
        <a:lstStyle/>
        <a:p>
          <a:endParaRPr lang="en-US"/>
        </a:p>
      </dgm:t>
    </dgm:pt>
    <dgm:pt modelId="{19B7613C-800A-4596-B733-7186CFE6ACA6}" type="sibTrans" cxnId="{AC7A2251-CC9A-4280-AAB2-A9486A837077}">
      <dgm:prSet/>
      <dgm:spPr/>
      <dgm:t>
        <a:bodyPr/>
        <a:lstStyle/>
        <a:p>
          <a:endParaRPr lang="en-US"/>
        </a:p>
      </dgm:t>
    </dgm:pt>
    <dgm:pt modelId="{8CFF8FA1-A599-4AF2-B0B4-C99F3E5843C8}">
      <dgm:prSet custT="1"/>
      <dgm:spPr/>
      <dgm:t>
        <a:bodyPr/>
        <a:lstStyle/>
        <a:p>
          <a:r>
            <a:rPr lang="de-DE" sz="3300" dirty="0"/>
            <a:t>Type: </a:t>
          </a:r>
          <a:r>
            <a:rPr lang="de-DE" sz="3300" dirty="0" err="1"/>
            <a:t>numerical</a:t>
          </a:r>
          <a:r>
            <a:rPr lang="de-DE" sz="3300" dirty="0"/>
            <a:t>, </a:t>
          </a:r>
          <a:r>
            <a:rPr lang="de-DE" sz="3300" dirty="0" err="1">
              <a:latin typeface="Aptos Display" panose="020F0302020204030204"/>
            </a:rPr>
            <a:t>strings</a:t>
          </a:r>
          <a:endParaRPr lang="en-US" sz="3300" dirty="0"/>
        </a:p>
      </dgm:t>
    </dgm:pt>
    <dgm:pt modelId="{F9109093-1899-4390-AE4D-B440834F6110}" type="parTrans" cxnId="{88DCC403-9CD9-4E3F-B4CF-D3BDB5011B93}">
      <dgm:prSet/>
      <dgm:spPr/>
      <dgm:t>
        <a:bodyPr/>
        <a:lstStyle/>
        <a:p>
          <a:endParaRPr lang="en-US"/>
        </a:p>
      </dgm:t>
    </dgm:pt>
    <dgm:pt modelId="{467575D8-6ADE-4F41-B47A-E60B95E28901}" type="sibTrans" cxnId="{88DCC403-9CD9-4E3F-B4CF-D3BDB5011B93}">
      <dgm:prSet/>
      <dgm:spPr/>
      <dgm:t>
        <a:bodyPr/>
        <a:lstStyle/>
        <a:p>
          <a:endParaRPr lang="en-US"/>
        </a:p>
      </dgm:t>
    </dgm:pt>
    <dgm:pt modelId="{48E92C56-2BA2-4F42-BE68-89292C369B34}">
      <dgm:prSet custT="1"/>
      <dgm:spPr/>
      <dgm:t>
        <a:bodyPr/>
        <a:lstStyle/>
        <a:p>
          <a:r>
            <a:rPr lang="de-DE" sz="3300" dirty="0" err="1"/>
            <a:t>Availabilty</a:t>
          </a:r>
          <a:r>
            <a:rPr lang="de-DE" sz="3300" dirty="0"/>
            <a:t>: </a:t>
          </a:r>
          <a:r>
            <a:rPr lang="de-DE" sz="3300" dirty="0" err="1"/>
            <a:t>to</a:t>
          </a:r>
          <a:r>
            <a:rPr lang="de-DE" sz="3300" dirty="0"/>
            <a:t> all</a:t>
          </a:r>
          <a:endParaRPr lang="en-US" sz="3300" dirty="0"/>
        </a:p>
      </dgm:t>
    </dgm:pt>
    <dgm:pt modelId="{AFCAAD78-453C-4EEE-BD88-F51854FD8497}" type="parTrans" cxnId="{03C6DF36-5936-4E98-B237-40BA6062AA75}">
      <dgm:prSet/>
      <dgm:spPr/>
      <dgm:t>
        <a:bodyPr/>
        <a:lstStyle/>
        <a:p>
          <a:endParaRPr lang="en-US"/>
        </a:p>
      </dgm:t>
    </dgm:pt>
    <dgm:pt modelId="{3B6BFBFE-B06C-4A43-92B9-572367536A12}" type="sibTrans" cxnId="{03C6DF36-5936-4E98-B237-40BA6062AA75}">
      <dgm:prSet/>
      <dgm:spPr/>
      <dgm:t>
        <a:bodyPr/>
        <a:lstStyle/>
        <a:p>
          <a:endParaRPr lang="en-US"/>
        </a:p>
      </dgm:t>
    </dgm:pt>
    <dgm:pt modelId="{394FDECF-A31D-4AD6-93E2-FC2A85BD50BA}" type="pres">
      <dgm:prSet presAssocID="{7CDBD2ED-2A40-443A-8BA7-79B236EB15BA}" presName="linear" presStyleCnt="0">
        <dgm:presLayoutVars>
          <dgm:animLvl val="lvl"/>
          <dgm:resizeHandles val="exact"/>
        </dgm:presLayoutVars>
      </dgm:prSet>
      <dgm:spPr/>
    </dgm:pt>
    <dgm:pt modelId="{217291BA-5DA0-42DB-B79F-AFCEDF1E3387}" type="pres">
      <dgm:prSet presAssocID="{9E638D8E-7455-4B5E-81A7-CE85E63D24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779FCF-43BE-4AA0-857F-A751F5A84DF7}" type="pres">
      <dgm:prSet presAssocID="{9E638D8E-7455-4B5E-81A7-CE85E63D24CF}" presName="childText" presStyleLbl="revTx" presStyleIdx="0" presStyleCnt="1">
        <dgm:presLayoutVars>
          <dgm:bulletEnabled val="1"/>
        </dgm:presLayoutVars>
      </dgm:prSet>
      <dgm:spPr/>
    </dgm:pt>
    <dgm:pt modelId="{AB5D49D4-A28C-4321-B869-3C95C012A33D}" type="pres">
      <dgm:prSet presAssocID="{8CFF8FA1-A599-4AF2-B0B4-C99F3E5843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F3B8CB-3EA2-4335-B80C-CEDA0AA88C3B}" type="pres">
      <dgm:prSet presAssocID="{467575D8-6ADE-4F41-B47A-E60B95E28901}" presName="spacer" presStyleCnt="0"/>
      <dgm:spPr/>
    </dgm:pt>
    <dgm:pt modelId="{1E76EC61-88F8-4857-89BB-9C335ED76CD1}" type="pres">
      <dgm:prSet presAssocID="{48E92C56-2BA2-4F42-BE68-89292C369B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188801-ADF0-4BFE-8227-0BD7BCCBDBD0}" type="presOf" srcId="{8CFF8FA1-A599-4AF2-B0B4-C99F3E5843C8}" destId="{AB5D49D4-A28C-4321-B869-3C95C012A33D}" srcOrd="0" destOrd="0" presId="urn:microsoft.com/office/officeart/2005/8/layout/vList2"/>
    <dgm:cxn modelId="{88DCC403-9CD9-4E3F-B4CF-D3BDB5011B93}" srcId="{7CDBD2ED-2A40-443A-8BA7-79B236EB15BA}" destId="{8CFF8FA1-A599-4AF2-B0B4-C99F3E5843C8}" srcOrd="1" destOrd="0" parTransId="{F9109093-1899-4390-AE4D-B440834F6110}" sibTransId="{467575D8-6ADE-4F41-B47A-E60B95E28901}"/>
    <dgm:cxn modelId="{84CF8A12-357F-4988-9FAF-59D8193D3367}" type="presOf" srcId="{9E638D8E-7455-4B5E-81A7-CE85E63D24CF}" destId="{217291BA-5DA0-42DB-B79F-AFCEDF1E3387}" srcOrd="0" destOrd="0" presId="urn:microsoft.com/office/officeart/2005/8/layout/vList2"/>
    <dgm:cxn modelId="{03C6DF36-5936-4E98-B237-40BA6062AA75}" srcId="{7CDBD2ED-2A40-443A-8BA7-79B236EB15BA}" destId="{48E92C56-2BA2-4F42-BE68-89292C369B34}" srcOrd="2" destOrd="0" parTransId="{AFCAAD78-453C-4EEE-BD88-F51854FD8497}" sibTransId="{3B6BFBFE-B06C-4A43-92B9-572367536A12}"/>
    <dgm:cxn modelId="{93B48B4E-EDA9-4553-9EAB-3E62C4533DA9}" type="presOf" srcId="{2B88F20F-0AB6-4EF8-9E43-51AE591F57CB}" destId="{1A779FCF-43BE-4AA0-857F-A751F5A84DF7}" srcOrd="0" destOrd="2" presId="urn:microsoft.com/office/officeart/2005/8/layout/vList2"/>
    <dgm:cxn modelId="{AC7A2251-CC9A-4280-AAB2-A9486A837077}" srcId="{9E638D8E-7455-4B5E-81A7-CE85E63D24CF}" destId="{2B88F20F-0AB6-4EF8-9E43-51AE591F57CB}" srcOrd="2" destOrd="0" parTransId="{76CB036A-7965-4B8D-A56A-583DE49E6BFD}" sibTransId="{19B7613C-800A-4596-B733-7186CFE6ACA6}"/>
    <dgm:cxn modelId="{CEFE6C53-6D6A-4032-BA1F-EC241BB55594}" srcId="{9E638D8E-7455-4B5E-81A7-CE85E63D24CF}" destId="{2CFDB3B3-ECD1-4E81-9314-8CC3F54966DB}" srcOrd="0" destOrd="0" parTransId="{C6E8B4C2-E28E-4F8A-AF68-02F59ED09482}" sibTransId="{99D8EB8D-2286-438F-87C3-03A1C1ABF1D9}"/>
    <dgm:cxn modelId="{EAEF767E-CC2D-40E1-AB27-98EFF4C19B16}" type="presOf" srcId="{2CFDB3B3-ECD1-4E81-9314-8CC3F54966DB}" destId="{1A779FCF-43BE-4AA0-857F-A751F5A84DF7}" srcOrd="0" destOrd="0" presId="urn:microsoft.com/office/officeart/2005/8/layout/vList2"/>
    <dgm:cxn modelId="{9940C2A3-6A19-4424-9A6F-47C4228105EB}" type="presOf" srcId="{7CDBD2ED-2A40-443A-8BA7-79B236EB15BA}" destId="{394FDECF-A31D-4AD6-93E2-FC2A85BD50BA}" srcOrd="0" destOrd="0" presId="urn:microsoft.com/office/officeart/2005/8/layout/vList2"/>
    <dgm:cxn modelId="{5A15F8C1-613E-4792-9775-77E20E6D9A3B}" srcId="{9E638D8E-7455-4B5E-81A7-CE85E63D24CF}" destId="{1F40671C-2FCE-4D1B-B965-AEA873902985}" srcOrd="1" destOrd="0" parTransId="{16EA550F-C279-4728-B1D5-612AB1DFAFB4}" sibTransId="{35F70C30-64AA-4E78-B38A-F843516624BE}"/>
    <dgm:cxn modelId="{D16CBDCA-7B8C-4A28-94BE-0D6B89864376}" srcId="{7CDBD2ED-2A40-443A-8BA7-79B236EB15BA}" destId="{9E638D8E-7455-4B5E-81A7-CE85E63D24CF}" srcOrd="0" destOrd="0" parTransId="{4AB8FEE5-1221-4794-840B-B8A178E1F44D}" sibTransId="{F6F8D628-8A36-4321-AF91-E047109AA88E}"/>
    <dgm:cxn modelId="{1E2571D8-8BF5-4ACD-BB1E-7ABEF2DDAF68}" type="presOf" srcId="{1F40671C-2FCE-4D1B-B965-AEA873902985}" destId="{1A779FCF-43BE-4AA0-857F-A751F5A84DF7}" srcOrd="0" destOrd="1" presId="urn:microsoft.com/office/officeart/2005/8/layout/vList2"/>
    <dgm:cxn modelId="{471CCDF5-00F8-4AF4-A319-D4357EC09F2E}" type="presOf" srcId="{48E92C56-2BA2-4F42-BE68-89292C369B34}" destId="{1E76EC61-88F8-4857-89BB-9C335ED76CD1}" srcOrd="0" destOrd="0" presId="urn:microsoft.com/office/officeart/2005/8/layout/vList2"/>
    <dgm:cxn modelId="{5FBE3863-3257-4024-A905-8E96A4BAA5E2}" type="presParOf" srcId="{394FDECF-A31D-4AD6-93E2-FC2A85BD50BA}" destId="{217291BA-5DA0-42DB-B79F-AFCEDF1E3387}" srcOrd="0" destOrd="0" presId="urn:microsoft.com/office/officeart/2005/8/layout/vList2"/>
    <dgm:cxn modelId="{99A577E0-F5D4-4695-AD6F-E71B4E94F27E}" type="presParOf" srcId="{394FDECF-A31D-4AD6-93E2-FC2A85BD50BA}" destId="{1A779FCF-43BE-4AA0-857F-A751F5A84DF7}" srcOrd="1" destOrd="0" presId="urn:microsoft.com/office/officeart/2005/8/layout/vList2"/>
    <dgm:cxn modelId="{12F899BE-C83B-45B4-9FF3-4939EABE6F62}" type="presParOf" srcId="{394FDECF-A31D-4AD6-93E2-FC2A85BD50BA}" destId="{AB5D49D4-A28C-4321-B869-3C95C012A33D}" srcOrd="2" destOrd="0" presId="urn:microsoft.com/office/officeart/2005/8/layout/vList2"/>
    <dgm:cxn modelId="{BBA42511-541C-4E8D-BCBA-771882982E92}" type="presParOf" srcId="{394FDECF-A31D-4AD6-93E2-FC2A85BD50BA}" destId="{42F3B8CB-3EA2-4335-B80C-CEDA0AA88C3B}" srcOrd="3" destOrd="0" presId="urn:microsoft.com/office/officeart/2005/8/layout/vList2"/>
    <dgm:cxn modelId="{9626C80F-F7F5-422C-95E6-44F759F5B126}" type="presParOf" srcId="{394FDECF-A31D-4AD6-93E2-FC2A85BD50BA}" destId="{1E76EC61-88F8-4857-89BB-9C335ED76C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291BA-5DA0-42DB-B79F-AFCEDF1E3387}">
      <dsp:nvSpPr>
        <dsp:cNvPr id="0" name=""/>
        <dsp:cNvSpPr/>
      </dsp:nvSpPr>
      <dsp:spPr>
        <a:xfrm>
          <a:off x="0" y="762194"/>
          <a:ext cx="419050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Darts </a:t>
          </a:r>
          <a:endParaRPr lang="en-US" sz="4000" kern="1200" dirty="0"/>
        </a:p>
      </dsp:txBody>
      <dsp:txXfrm>
        <a:off x="59399" y="821593"/>
        <a:ext cx="4071710" cy="1098002"/>
      </dsp:txXfrm>
    </dsp:sp>
    <dsp:sp modelId="{AB5D49D4-A28C-4321-B869-3C95C012A33D}">
      <dsp:nvSpPr>
        <dsp:cNvPr id="0" name=""/>
        <dsp:cNvSpPr/>
      </dsp:nvSpPr>
      <dsp:spPr>
        <a:xfrm>
          <a:off x="0" y="2166194"/>
          <a:ext cx="419050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ptos (Textkörper)"/>
            </a:rPr>
            <a:t>Public Transport</a:t>
          </a:r>
        </a:p>
      </dsp:txBody>
      <dsp:txXfrm>
        <a:off x="59399" y="2225593"/>
        <a:ext cx="4071710" cy="1098002"/>
      </dsp:txXfrm>
    </dsp:sp>
    <dsp:sp modelId="{1E76EC61-88F8-4857-89BB-9C335ED76CD1}">
      <dsp:nvSpPr>
        <dsp:cNvPr id="0" name=""/>
        <dsp:cNvSpPr/>
      </dsp:nvSpPr>
      <dsp:spPr>
        <a:xfrm>
          <a:off x="0" y="3570194"/>
          <a:ext cx="419050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Archaeology</a:t>
          </a:r>
        </a:p>
      </dsp:txBody>
      <dsp:txXfrm>
        <a:off x="59399" y="3629593"/>
        <a:ext cx="4071710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291BA-5DA0-42DB-B79F-AFCEDF1E3387}">
      <dsp:nvSpPr>
        <dsp:cNvPr id="0" name=""/>
        <dsp:cNvSpPr/>
      </dsp:nvSpPr>
      <dsp:spPr>
        <a:xfrm>
          <a:off x="0" y="826188"/>
          <a:ext cx="4862446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Sources: </a:t>
          </a:r>
          <a:endParaRPr lang="en-US" sz="3300" kern="1200" dirty="0"/>
        </a:p>
      </dsp:txBody>
      <dsp:txXfrm>
        <a:off x="39580" y="865768"/>
        <a:ext cx="4783286" cy="731650"/>
      </dsp:txXfrm>
    </dsp:sp>
    <dsp:sp modelId="{1A779FCF-43BE-4AA0-857F-A751F5A84DF7}">
      <dsp:nvSpPr>
        <dsp:cNvPr id="0" name=""/>
        <dsp:cNvSpPr/>
      </dsp:nvSpPr>
      <dsp:spPr>
        <a:xfrm>
          <a:off x="0" y="1636998"/>
          <a:ext cx="4862446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8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dartsorakel.com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darts1.de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dartsrankings.com</a:t>
          </a:r>
        </a:p>
      </dsp:txBody>
      <dsp:txXfrm>
        <a:off x="0" y="1636998"/>
        <a:ext cx="4862446" cy="1366200"/>
      </dsp:txXfrm>
    </dsp:sp>
    <dsp:sp modelId="{AB5D49D4-A28C-4321-B869-3C95C012A33D}">
      <dsp:nvSpPr>
        <dsp:cNvPr id="0" name=""/>
        <dsp:cNvSpPr/>
      </dsp:nvSpPr>
      <dsp:spPr>
        <a:xfrm>
          <a:off x="0" y="3003198"/>
          <a:ext cx="4862446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>
              <a:latin typeface="Aptos (Textkörper)"/>
            </a:rPr>
            <a:t>Type: </a:t>
          </a:r>
          <a:r>
            <a:rPr lang="de-DE" sz="3300" kern="1200" dirty="0" err="1">
              <a:latin typeface="Aptos (Textkörper)"/>
            </a:rPr>
            <a:t>numerical</a:t>
          </a:r>
          <a:r>
            <a:rPr lang="de-DE" sz="3300" kern="1200" dirty="0">
              <a:latin typeface="Aptos (Textkörper)"/>
            </a:rPr>
            <a:t>, </a:t>
          </a:r>
          <a:r>
            <a:rPr lang="de-DE" sz="3300" kern="1200" dirty="0" err="1">
              <a:latin typeface="Aptos (Textkörper)"/>
            </a:rPr>
            <a:t>char</a:t>
          </a:r>
          <a:r>
            <a:rPr lang="de-DE" sz="3300" kern="1200" dirty="0">
              <a:latin typeface="Aptos (Textkörper)"/>
            </a:rPr>
            <a:t>, …</a:t>
          </a:r>
          <a:endParaRPr lang="en-US" sz="3300" kern="1200" dirty="0">
            <a:latin typeface="Aptos (Textkörper)"/>
          </a:endParaRPr>
        </a:p>
      </dsp:txBody>
      <dsp:txXfrm>
        <a:off x="39580" y="3042778"/>
        <a:ext cx="4783286" cy="731650"/>
      </dsp:txXfrm>
    </dsp:sp>
    <dsp:sp modelId="{1E76EC61-88F8-4857-89BB-9C335ED76CD1}">
      <dsp:nvSpPr>
        <dsp:cNvPr id="0" name=""/>
        <dsp:cNvSpPr/>
      </dsp:nvSpPr>
      <dsp:spPr>
        <a:xfrm>
          <a:off x="0" y="3909048"/>
          <a:ext cx="4862446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 err="1"/>
            <a:t>Availabilty</a:t>
          </a:r>
          <a:r>
            <a:rPr lang="de-DE" sz="3300" kern="1200" dirty="0"/>
            <a:t>: </a:t>
          </a:r>
          <a:r>
            <a:rPr lang="de-DE" sz="3300" kern="1200" dirty="0" err="1"/>
            <a:t>to</a:t>
          </a:r>
          <a:r>
            <a:rPr lang="de-DE" sz="3300" kern="1200" dirty="0"/>
            <a:t> all</a:t>
          </a:r>
          <a:endParaRPr lang="en-US" sz="3300" kern="1200" dirty="0"/>
        </a:p>
      </dsp:txBody>
      <dsp:txXfrm>
        <a:off x="39580" y="3948628"/>
        <a:ext cx="4783286" cy="731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291BA-5DA0-42DB-B79F-AFCEDF1E3387}">
      <dsp:nvSpPr>
        <dsp:cNvPr id="0" name=""/>
        <dsp:cNvSpPr/>
      </dsp:nvSpPr>
      <dsp:spPr>
        <a:xfrm>
          <a:off x="0" y="826188"/>
          <a:ext cx="4862446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Sources: </a:t>
          </a:r>
          <a:endParaRPr lang="en-US" sz="3300" kern="1200" dirty="0"/>
        </a:p>
      </dsp:txBody>
      <dsp:txXfrm>
        <a:off x="39580" y="865768"/>
        <a:ext cx="4783286" cy="731650"/>
      </dsp:txXfrm>
    </dsp:sp>
    <dsp:sp modelId="{1A779FCF-43BE-4AA0-857F-A751F5A84DF7}">
      <dsp:nvSpPr>
        <dsp:cNvPr id="0" name=""/>
        <dsp:cNvSpPr/>
      </dsp:nvSpPr>
      <dsp:spPr>
        <a:xfrm>
          <a:off x="0" y="1636998"/>
          <a:ext cx="4862446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8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zugfinder.de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bahn.de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zugradar.info</a:t>
          </a:r>
        </a:p>
      </dsp:txBody>
      <dsp:txXfrm>
        <a:off x="0" y="1636998"/>
        <a:ext cx="4862446" cy="1366200"/>
      </dsp:txXfrm>
    </dsp:sp>
    <dsp:sp modelId="{AB5D49D4-A28C-4321-B869-3C95C012A33D}">
      <dsp:nvSpPr>
        <dsp:cNvPr id="0" name=""/>
        <dsp:cNvSpPr/>
      </dsp:nvSpPr>
      <dsp:spPr>
        <a:xfrm>
          <a:off x="0" y="3003198"/>
          <a:ext cx="4862446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Type: </a:t>
          </a:r>
          <a:r>
            <a:rPr lang="de-DE" sz="3300" kern="1200" dirty="0" err="1"/>
            <a:t>numerical</a:t>
          </a:r>
          <a:r>
            <a:rPr lang="de-DE" sz="3300" kern="1200" dirty="0"/>
            <a:t>, </a:t>
          </a:r>
          <a:r>
            <a:rPr lang="de-DE" sz="3300" kern="1200" dirty="0" err="1">
              <a:latin typeface="Aptos Display" panose="020F0302020204030204"/>
            </a:rPr>
            <a:t>maps</a:t>
          </a:r>
          <a:r>
            <a:rPr lang="de-DE" sz="3300" kern="1200" dirty="0">
              <a:latin typeface="Aptos Display" panose="020F0302020204030204"/>
            </a:rPr>
            <a:t>, …</a:t>
          </a:r>
          <a:endParaRPr lang="en-US" sz="3300" kern="1200" dirty="0"/>
        </a:p>
      </dsp:txBody>
      <dsp:txXfrm>
        <a:off x="39580" y="3042778"/>
        <a:ext cx="4783286" cy="731650"/>
      </dsp:txXfrm>
    </dsp:sp>
    <dsp:sp modelId="{1E76EC61-88F8-4857-89BB-9C335ED76CD1}">
      <dsp:nvSpPr>
        <dsp:cNvPr id="0" name=""/>
        <dsp:cNvSpPr/>
      </dsp:nvSpPr>
      <dsp:spPr>
        <a:xfrm>
          <a:off x="0" y="3909048"/>
          <a:ext cx="4862446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 err="1"/>
            <a:t>Availabilty</a:t>
          </a:r>
          <a:r>
            <a:rPr lang="de-DE" sz="3300" kern="1200" dirty="0"/>
            <a:t>: </a:t>
          </a:r>
          <a:r>
            <a:rPr lang="de-DE" sz="3300" kern="1200" dirty="0" err="1"/>
            <a:t>to</a:t>
          </a:r>
          <a:r>
            <a:rPr lang="de-DE" sz="3300" kern="1200" dirty="0"/>
            <a:t> all</a:t>
          </a:r>
          <a:endParaRPr lang="en-US" sz="3300" kern="1200" dirty="0"/>
        </a:p>
      </dsp:txBody>
      <dsp:txXfrm>
        <a:off x="39580" y="3948628"/>
        <a:ext cx="4783286" cy="731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291BA-5DA0-42DB-B79F-AFCEDF1E3387}">
      <dsp:nvSpPr>
        <dsp:cNvPr id="0" name=""/>
        <dsp:cNvSpPr/>
      </dsp:nvSpPr>
      <dsp:spPr>
        <a:xfrm>
          <a:off x="0" y="873663"/>
          <a:ext cx="4862446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Sources: </a:t>
          </a:r>
          <a:endParaRPr lang="en-US" sz="3300" kern="1200" dirty="0"/>
        </a:p>
      </dsp:txBody>
      <dsp:txXfrm>
        <a:off x="39295" y="912958"/>
        <a:ext cx="4783856" cy="726370"/>
      </dsp:txXfrm>
    </dsp:sp>
    <dsp:sp modelId="{1A779FCF-43BE-4AA0-857F-A751F5A84DF7}">
      <dsp:nvSpPr>
        <dsp:cNvPr id="0" name=""/>
        <dsp:cNvSpPr/>
      </dsp:nvSpPr>
      <dsp:spPr>
        <a:xfrm>
          <a:off x="0" y="1678623"/>
          <a:ext cx="4862446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8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archaeologydataservice.ac.uk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archives.dainst.org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500" kern="1200" dirty="0"/>
        </a:p>
      </dsp:txBody>
      <dsp:txXfrm>
        <a:off x="0" y="1678623"/>
        <a:ext cx="4862446" cy="1291680"/>
      </dsp:txXfrm>
    </dsp:sp>
    <dsp:sp modelId="{AB5D49D4-A28C-4321-B869-3C95C012A33D}">
      <dsp:nvSpPr>
        <dsp:cNvPr id="0" name=""/>
        <dsp:cNvSpPr/>
      </dsp:nvSpPr>
      <dsp:spPr>
        <a:xfrm>
          <a:off x="0" y="2970303"/>
          <a:ext cx="4862446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Type: </a:t>
          </a:r>
          <a:r>
            <a:rPr lang="de-DE" sz="3300" kern="1200" dirty="0" err="1"/>
            <a:t>numerical</a:t>
          </a:r>
          <a:r>
            <a:rPr lang="de-DE" sz="3300" kern="1200" dirty="0"/>
            <a:t>, </a:t>
          </a:r>
          <a:r>
            <a:rPr lang="de-DE" sz="3300" kern="1200" dirty="0" err="1">
              <a:latin typeface="Aptos Display" panose="020F0302020204030204"/>
            </a:rPr>
            <a:t>strings</a:t>
          </a:r>
          <a:endParaRPr lang="en-US" sz="3300" kern="1200" dirty="0"/>
        </a:p>
      </dsp:txBody>
      <dsp:txXfrm>
        <a:off x="39295" y="3009598"/>
        <a:ext cx="4783856" cy="726370"/>
      </dsp:txXfrm>
    </dsp:sp>
    <dsp:sp modelId="{1E76EC61-88F8-4857-89BB-9C335ED76CD1}">
      <dsp:nvSpPr>
        <dsp:cNvPr id="0" name=""/>
        <dsp:cNvSpPr/>
      </dsp:nvSpPr>
      <dsp:spPr>
        <a:xfrm>
          <a:off x="0" y="3867423"/>
          <a:ext cx="4862446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 err="1"/>
            <a:t>Availabilty</a:t>
          </a:r>
          <a:r>
            <a:rPr lang="de-DE" sz="3300" kern="1200" dirty="0"/>
            <a:t>: </a:t>
          </a:r>
          <a:r>
            <a:rPr lang="de-DE" sz="3300" kern="1200" dirty="0" err="1"/>
            <a:t>to</a:t>
          </a:r>
          <a:r>
            <a:rPr lang="de-DE" sz="3300" kern="1200" dirty="0"/>
            <a:t> all</a:t>
          </a:r>
          <a:endParaRPr lang="en-US" sz="3300" kern="1200" dirty="0"/>
        </a:p>
      </dsp:txBody>
      <dsp:txXfrm>
        <a:off x="39295" y="3906718"/>
        <a:ext cx="4783856" cy="72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06.03.2025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</a:rPr>
              <a:t>Topic Selection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Group: Emilie Terhaar, Sara Rolfs, Tyra Kausch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C78C5B-F89C-D450-58D9-045C7DED7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55D7497-0797-FEFC-39C0-2616EE2A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F113803-ED36-ACCB-93AB-30F39E6FE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6B125EC-1C5B-EC1E-E145-DD4F59B3A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6704D6D-DE00-9B8B-7D6F-9FC08301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635B424-26A3-FF01-B228-CFFD2A108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98AC789-3B6F-C06D-F584-16057F1B3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02E745-BE92-DAF3-8BB5-CA9E74B0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Inhaltsverzeichnis</a:t>
            </a:r>
          </a:p>
        </p:txBody>
      </p:sp>
      <p:graphicFrame>
        <p:nvGraphicFramePr>
          <p:cNvPr id="6" name="Inhaltsplatzhalter 58">
            <a:extLst>
              <a:ext uri="{FF2B5EF4-FFF2-40B4-BE49-F238E27FC236}">
                <a16:creationId xmlns:a16="http://schemas.microsoft.com/office/drawing/2014/main" id="{743427A0-EA03-7569-EB58-CB51BA2CC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629328"/>
              </p:ext>
            </p:extLst>
          </p:nvPr>
        </p:nvGraphicFramePr>
        <p:xfrm>
          <a:off x="6503159" y="649480"/>
          <a:ext cx="4190508" cy="5549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47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D5B85E-6F50-4AA2-35BB-A22B65D86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90C7210-E463-2754-EA27-98217BCDE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30C07AF-CD63-A5EF-FF9E-B9494F5D4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9ABD3F-5804-5C6C-5212-651B79F1B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46E47A-9BA6-ACAC-8D96-ED1AE17D9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6D7517-9200-26B7-6218-737E9EA54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2CAA836-0AD2-096E-E721-52E2E4BAB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492ACC-6B33-1212-8821-7CE2FD089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9FB4DF-074A-78BD-5A0B-C0CEF291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Darts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19C39-2C3B-D90A-1DB8-FB5BD415E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9" y="-10143"/>
            <a:ext cx="7220730" cy="6868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1700" dirty="0"/>
              <a:t>Research Questions:</a:t>
            </a:r>
          </a:p>
          <a:p>
            <a:pPr marL="514350" indent="-514350">
              <a:buAutoNum type="arabicPeriod"/>
            </a:pPr>
            <a:r>
              <a:rPr lang="en-GB" sz="1700" dirty="0"/>
              <a:t>How do the 5/10/15 </a:t>
            </a:r>
            <a:r>
              <a:rPr lang="en-GB" sz="1700" b="1" dirty="0"/>
              <a:t>best player scorings </a:t>
            </a:r>
            <a:r>
              <a:rPr lang="en-GB" sz="1700" dirty="0"/>
              <a:t>change from 2000/1995 to now?</a:t>
            </a:r>
          </a:p>
          <a:p>
            <a:pPr marL="514350" indent="-514350">
              <a:buAutoNum type="arabicPeriod"/>
            </a:pPr>
            <a:r>
              <a:rPr lang="en-GB" sz="1700" dirty="0"/>
              <a:t>How do the (average) </a:t>
            </a:r>
            <a:r>
              <a:rPr lang="en-GB" sz="1700" b="1" dirty="0"/>
              <a:t>winning scorings </a:t>
            </a:r>
            <a:r>
              <a:rPr lang="en-GB" sz="1700" dirty="0"/>
              <a:t>of tournaments/matches vary over the years?</a:t>
            </a:r>
          </a:p>
          <a:p>
            <a:pPr marL="514350" indent="-514350">
              <a:buAutoNum type="arabicPeriod"/>
            </a:pPr>
            <a:r>
              <a:rPr lang="en-GB" sz="1700" dirty="0"/>
              <a:t>How does the </a:t>
            </a:r>
            <a:r>
              <a:rPr lang="en-GB" sz="1700" b="1" dirty="0"/>
              <a:t>first throw </a:t>
            </a:r>
            <a:r>
              <a:rPr lang="en-GB" sz="1700" dirty="0"/>
              <a:t>of competitors correlate to the match result?</a:t>
            </a:r>
          </a:p>
          <a:p>
            <a:pPr marL="514350" indent="-514350">
              <a:buAutoNum type="arabicPeriod"/>
            </a:pPr>
            <a:r>
              <a:rPr lang="en-GB" sz="1700" dirty="0"/>
              <a:t>How often are which </a:t>
            </a:r>
            <a:r>
              <a:rPr lang="en-GB" sz="1700" b="1" dirty="0"/>
              <a:t>check out fields </a:t>
            </a:r>
            <a:r>
              <a:rPr lang="en-GB" sz="1700" dirty="0"/>
              <a:t>scored?</a:t>
            </a:r>
          </a:p>
          <a:p>
            <a:pPr marL="514350" indent="-514350">
              <a:buAutoNum type="arabicPeriod"/>
            </a:pPr>
            <a:r>
              <a:rPr lang="en-GB" sz="1700" dirty="0"/>
              <a:t>How does the </a:t>
            </a:r>
            <a:r>
              <a:rPr lang="en-GB" sz="1700" b="1" dirty="0"/>
              <a:t>price money </a:t>
            </a:r>
            <a:r>
              <a:rPr lang="en-GB" sz="1700" dirty="0"/>
              <a:t>of tournaments vary over the years?</a:t>
            </a:r>
          </a:p>
          <a:p>
            <a:pPr marL="514350" indent="-514350">
              <a:buAutoNum type="arabicPeriod"/>
            </a:pPr>
            <a:r>
              <a:rPr lang="en-GB" sz="1700" dirty="0"/>
              <a:t>How do the rankings vary over age, height, nationality and left/right-handed people of </a:t>
            </a:r>
            <a:r>
              <a:rPr lang="en-GB" sz="1700" b="1" dirty="0"/>
              <a:t>participants</a:t>
            </a:r>
            <a:r>
              <a:rPr lang="en-GB" sz="1700" dirty="0"/>
              <a:t>?</a:t>
            </a:r>
          </a:p>
          <a:p>
            <a:pPr marL="514350" indent="-514350">
              <a:buAutoNum type="arabicPeriod"/>
            </a:pPr>
            <a:r>
              <a:rPr lang="en-GB" sz="1700" dirty="0"/>
              <a:t>In which </a:t>
            </a:r>
            <a:r>
              <a:rPr lang="en-GB" sz="1700" b="1" dirty="0"/>
              <a:t>countries</a:t>
            </a:r>
            <a:r>
              <a:rPr lang="en-GB" sz="1700" dirty="0"/>
              <a:t> are tournaments held and how does it influence singular participants if at all?</a:t>
            </a:r>
          </a:p>
          <a:p>
            <a:pPr marL="514350" indent="-514350">
              <a:buAutoNum type="arabicPeriod"/>
            </a:pPr>
            <a:r>
              <a:rPr lang="en-GB" sz="1700" dirty="0"/>
              <a:t>How do </a:t>
            </a:r>
            <a:r>
              <a:rPr lang="en-GB" sz="1700" b="1" dirty="0"/>
              <a:t>team matches </a:t>
            </a:r>
            <a:r>
              <a:rPr lang="en-GB" sz="1700" dirty="0"/>
              <a:t>compare to single matches in their scores?</a:t>
            </a:r>
          </a:p>
          <a:p>
            <a:pPr marL="514350" indent="-514350">
              <a:buAutoNum type="arabicPeriod"/>
            </a:pPr>
            <a:r>
              <a:rPr lang="en-GB" sz="1700" dirty="0"/>
              <a:t>How likely is it to </a:t>
            </a:r>
            <a:r>
              <a:rPr lang="en-GB" sz="1700" b="1" dirty="0"/>
              <a:t>throw 180 points </a:t>
            </a:r>
            <a:r>
              <a:rPr lang="en-GB" sz="1700" dirty="0"/>
              <a:t>after there was another 180 points thrown?</a:t>
            </a:r>
          </a:p>
          <a:p>
            <a:pPr marL="514350" indent="-514350">
              <a:buAutoNum type="arabicPeriod"/>
            </a:pPr>
            <a:r>
              <a:rPr lang="en-GB" sz="1700" dirty="0"/>
              <a:t>How likely are participants to win a leg after throwing 180 points as first throw?</a:t>
            </a:r>
          </a:p>
          <a:p>
            <a:pPr marL="514350" indent="-514350">
              <a:buAutoNum type="arabicPeriod"/>
            </a:pPr>
            <a:r>
              <a:rPr lang="en-GB" sz="1700" dirty="0"/>
              <a:t>Is it more likely to win a match if the participants </a:t>
            </a:r>
            <a:r>
              <a:rPr lang="en-GB" sz="1700" b="1" dirty="0"/>
              <a:t>scoring or check out quota</a:t>
            </a:r>
            <a:r>
              <a:rPr lang="en-GB" sz="1700" dirty="0"/>
              <a:t> is better than the opponents?</a:t>
            </a: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237803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D8BA9A-487F-5859-4019-CB856741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Data</a:t>
            </a:r>
          </a:p>
        </p:txBody>
      </p:sp>
      <p:graphicFrame>
        <p:nvGraphicFramePr>
          <p:cNvPr id="78" name="Inhaltsplatzhalter 58">
            <a:extLst>
              <a:ext uri="{FF2B5EF4-FFF2-40B4-BE49-F238E27FC236}">
                <a16:creationId xmlns:a16="http://schemas.microsoft.com/office/drawing/2014/main" id="{88B1E8E6-B2B3-F139-95AC-B1C18B7B8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917542"/>
              </p:ext>
            </p:extLst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53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301094-22B0-F98C-5F6E-8B423722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Public Transportation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E5327A-B4D3-89AE-593B-B7116A94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7" y="-5731"/>
            <a:ext cx="7221600" cy="686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1700" dirty="0"/>
              <a:t>Research Questions:</a:t>
            </a:r>
            <a:endParaRPr lang="en-US" sz="1700" dirty="0"/>
          </a:p>
          <a:p>
            <a:pPr marL="514350" indent="-514350">
              <a:buAutoNum type="arabicPeriod"/>
            </a:pPr>
            <a:r>
              <a:rPr lang="en-GB" sz="1700" dirty="0"/>
              <a:t>Which mode of transportation is the </a:t>
            </a:r>
            <a:r>
              <a:rPr lang="en-GB" sz="1700" b="1" dirty="0"/>
              <a:t>safest</a:t>
            </a:r>
            <a:r>
              <a:rPr lang="en-GB" sz="1700" dirty="0"/>
              <a:t>?</a:t>
            </a:r>
          </a:p>
          <a:p>
            <a:pPr marL="514350" indent="-514350">
              <a:buAutoNum type="arabicPeriod"/>
            </a:pPr>
            <a:r>
              <a:rPr lang="en-GB" sz="1700" dirty="0"/>
              <a:t>How much are </a:t>
            </a:r>
            <a:r>
              <a:rPr lang="en-GB" sz="1700" b="1" dirty="0"/>
              <a:t>different modes </a:t>
            </a:r>
            <a:r>
              <a:rPr lang="en-GB" sz="1700" dirty="0"/>
              <a:t>of transportation used in different regions?</a:t>
            </a:r>
          </a:p>
          <a:p>
            <a:pPr marL="514350" indent="-514350">
              <a:buAutoNum type="arabicPeriod"/>
            </a:pPr>
            <a:r>
              <a:rPr lang="en-GB" sz="1700" dirty="0"/>
              <a:t>How much are different modes of transportation used over the years?</a:t>
            </a:r>
          </a:p>
          <a:p>
            <a:pPr marL="514350" indent="-514350">
              <a:buAutoNum type="arabicPeriod"/>
            </a:pPr>
            <a:r>
              <a:rPr lang="en-GB" sz="1700" dirty="0"/>
              <a:t>How many </a:t>
            </a:r>
            <a:r>
              <a:rPr lang="en-GB" sz="1700" b="1" dirty="0"/>
              <a:t>ticket </a:t>
            </a:r>
            <a:r>
              <a:rPr lang="en-GB" sz="1700" b="1" dirty="0" err="1"/>
              <a:t>dogders</a:t>
            </a:r>
            <a:r>
              <a:rPr lang="en-GB" sz="1700" b="1" dirty="0"/>
              <a:t> </a:t>
            </a:r>
            <a:r>
              <a:rPr lang="en-GB" sz="1700" dirty="0"/>
              <a:t>are there in trains and busses in different regions?</a:t>
            </a:r>
          </a:p>
          <a:p>
            <a:pPr marL="514350" indent="-514350">
              <a:buAutoNum type="arabicPeriod"/>
            </a:pPr>
            <a:r>
              <a:rPr lang="en-GB" sz="1700" dirty="0"/>
              <a:t>How many ticket </a:t>
            </a:r>
            <a:r>
              <a:rPr lang="en-GB" sz="1700" dirty="0" err="1"/>
              <a:t>dogders</a:t>
            </a:r>
            <a:r>
              <a:rPr lang="en-GB" sz="1700" dirty="0"/>
              <a:t> are there in trains and busses over the years?</a:t>
            </a:r>
          </a:p>
          <a:p>
            <a:pPr marL="514350" indent="-514350">
              <a:buAutoNum type="arabicPeriod"/>
            </a:pPr>
            <a:r>
              <a:rPr lang="en-GB" sz="1700" dirty="0"/>
              <a:t>How likely are you to get </a:t>
            </a:r>
            <a:r>
              <a:rPr lang="en-GB" sz="1700" b="1" dirty="0"/>
              <a:t>to your destination faster </a:t>
            </a:r>
            <a:r>
              <a:rPr lang="en-GB" sz="1700" dirty="0"/>
              <a:t>by car than public transportation?</a:t>
            </a:r>
          </a:p>
          <a:p>
            <a:pPr marL="514350" indent="-514350">
              <a:buAutoNum type="arabicPeriod"/>
            </a:pPr>
            <a:r>
              <a:rPr lang="en-GB" sz="1700" dirty="0"/>
              <a:t>Which German cities are </a:t>
            </a:r>
            <a:r>
              <a:rPr lang="en-GB" sz="1700" b="1" dirty="0"/>
              <a:t>train delays </a:t>
            </a:r>
            <a:r>
              <a:rPr lang="en-GB" sz="1700" dirty="0"/>
              <a:t>most common in?</a:t>
            </a:r>
          </a:p>
          <a:p>
            <a:pPr marL="514350" indent="-514350">
              <a:buAutoNum type="arabicPeriod"/>
            </a:pPr>
            <a:r>
              <a:rPr lang="en-GB" sz="1700" dirty="0"/>
              <a:t>How much </a:t>
            </a:r>
            <a:r>
              <a:rPr lang="en-GB" sz="1700" b="1" dirty="0"/>
              <a:t>funding </a:t>
            </a:r>
            <a:r>
              <a:rPr lang="en-GB" sz="1700" dirty="0"/>
              <a:t>do train/street infrastructures get in different countries?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1700" dirty="0"/>
              <a:t>How do the </a:t>
            </a:r>
            <a:r>
              <a:rPr lang="en-GB" sz="1700" b="1" dirty="0"/>
              <a:t>train path prices </a:t>
            </a:r>
            <a:r>
              <a:rPr lang="en-GB" sz="1700" dirty="0"/>
              <a:t>compare to the </a:t>
            </a:r>
            <a:r>
              <a:rPr lang="en-GB" sz="1700" b="1" dirty="0"/>
              <a:t>funding</a:t>
            </a:r>
            <a:r>
              <a:rPr lang="en-GB" sz="1700" dirty="0"/>
              <a:t>s for infrastructure?</a:t>
            </a:r>
            <a:endParaRPr lang="de-DE" sz="1700" dirty="0"/>
          </a:p>
          <a:p>
            <a:pPr marL="514350" indent="-514350">
              <a:buAutoNum type="arabicPeriod"/>
            </a:pPr>
            <a:r>
              <a:rPr lang="en-GB" sz="1700" dirty="0"/>
              <a:t>Where do </a:t>
            </a:r>
            <a:r>
              <a:rPr lang="en-GB" sz="1700" b="1" dirty="0"/>
              <a:t>tracks </a:t>
            </a:r>
            <a:r>
              <a:rPr lang="en-GB" sz="1700" dirty="0"/>
              <a:t>get shut down vs. reactivated? </a:t>
            </a:r>
          </a:p>
        </p:txBody>
      </p:sp>
    </p:spTree>
    <p:extLst>
      <p:ext uri="{BB962C8B-B14F-4D97-AF65-F5344CB8AC3E}">
        <p14:creationId xmlns:p14="http://schemas.microsoft.com/office/powerpoint/2010/main" val="86663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4BD669-B6A4-6AF1-8697-CA01AB40D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C7F40F2F-4BFC-0895-E1A3-441A8684B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A62DB6-9439-4B74-B9D6-BC00E5F7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B72A11F-E3BD-65E9-8E4A-BE4CAB9AD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2235BD-232D-EF77-B39B-71C73F89C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68067A4-0197-BCE3-62F4-12D0E61F6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2768B06-D1D6-6D03-D788-A69705539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495300-0F6E-20DB-5D2E-04DBB7CB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Data</a:t>
            </a:r>
          </a:p>
        </p:txBody>
      </p:sp>
      <p:graphicFrame>
        <p:nvGraphicFramePr>
          <p:cNvPr id="78" name="Inhaltsplatzhalter 58">
            <a:extLst>
              <a:ext uri="{FF2B5EF4-FFF2-40B4-BE49-F238E27FC236}">
                <a16:creationId xmlns:a16="http://schemas.microsoft.com/office/drawing/2014/main" id="{62B7D5B3-D999-5FF1-D6EA-0521EEE8E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804361"/>
              </p:ext>
            </p:extLst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1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8E2368-BE2E-D500-AB27-5B4D0DD9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 err="1">
                <a:solidFill>
                  <a:srgbClr val="FFFFFF"/>
                </a:solidFill>
              </a:rPr>
              <a:t>Archaeology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234857-1D57-6FDF-9596-0988EC198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585" y="4738"/>
            <a:ext cx="7221600" cy="686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1700" dirty="0"/>
              <a:t>Research Questions:</a:t>
            </a:r>
            <a:endParaRPr lang="en-US" sz="1700" dirty="0"/>
          </a:p>
          <a:p>
            <a:pPr marL="514350" indent="-514350">
              <a:buAutoNum type="arabicPeriod"/>
            </a:pPr>
            <a:r>
              <a:rPr lang="en-GB" sz="1700" dirty="0"/>
              <a:t>Where are </a:t>
            </a:r>
            <a:r>
              <a:rPr lang="en-GB" sz="1700" b="1" dirty="0"/>
              <a:t>archaeology sites</a:t>
            </a:r>
            <a:r>
              <a:rPr lang="en-GB" sz="1700" dirty="0"/>
              <a:t> most likely to be found?</a:t>
            </a:r>
          </a:p>
          <a:p>
            <a:pPr marL="514350" indent="-514350">
              <a:buAutoNum type="arabicPeriod"/>
            </a:pPr>
            <a:r>
              <a:rPr lang="en-GB" sz="1700" dirty="0"/>
              <a:t>Does the likelihood correlate with </a:t>
            </a:r>
            <a:r>
              <a:rPr lang="en-GB" sz="1700" b="1" dirty="0"/>
              <a:t>periods </a:t>
            </a:r>
            <a:r>
              <a:rPr lang="en-GB" sz="1700" dirty="0"/>
              <a:t>the site is from?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1700" dirty="0"/>
              <a:t>Where are artefacts from different </a:t>
            </a:r>
            <a:r>
              <a:rPr lang="en-GB" sz="1700" b="1" dirty="0"/>
              <a:t>periods</a:t>
            </a:r>
            <a:r>
              <a:rPr lang="en-GB" sz="1700" dirty="0"/>
              <a:t> most likely found?</a:t>
            </a:r>
            <a:endParaRPr lang="en-US" sz="17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1700" dirty="0"/>
              <a:t>What kind of </a:t>
            </a:r>
            <a:r>
              <a:rPr lang="en-GB" sz="1700" b="1" dirty="0"/>
              <a:t>subjects</a:t>
            </a:r>
            <a:r>
              <a:rPr lang="en-GB" sz="1700" dirty="0"/>
              <a:t> will be most likely found in which regions?</a:t>
            </a:r>
          </a:p>
          <a:p>
            <a:pPr marL="514350" indent="-514350">
              <a:buAutoNum type="arabicPeriod"/>
            </a:pPr>
            <a:r>
              <a:rPr lang="en-GB" sz="1700" dirty="0"/>
              <a:t>Which archaeology </a:t>
            </a:r>
            <a:r>
              <a:rPr lang="en-GB" sz="1700" b="1" dirty="0"/>
              <a:t>groups/foundations </a:t>
            </a:r>
            <a:r>
              <a:rPr lang="en-GB" sz="1700" dirty="0"/>
              <a:t>find the most artifacts at sites?</a:t>
            </a:r>
          </a:p>
          <a:p>
            <a:pPr marL="514350" indent="-514350">
              <a:buAutoNum type="arabicPeriod"/>
            </a:pPr>
            <a:r>
              <a:rPr lang="en-GB" sz="1700" dirty="0"/>
              <a:t>Do </a:t>
            </a:r>
            <a:r>
              <a:rPr lang="en-GB" sz="1700" b="1" dirty="0"/>
              <a:t>future reports </a:t>
            </a:r>
            <a:r>
              <a:rPr lang="en-GB" sz="1700" dirty="0"/>
              <a:t>correlate to </a:t>
            </a:r>
            <a:r>
              <a:rPr lang="en-GB" sz="1700" b="1" dirty="0"/>
              <a:t>data amount made available </a:t>
            </a:r>
            <a:r>
              <a:rPr lang="en-GB" sz="1700" dirty="0"/>
              <a:t>at first excavations?</a:t>
            </a:r>
          </a:p>
          <a:p>
            <a:pPr marL="514350" indent="-514350">
              <a:buAutoNum type="arabicPeriod"/>
            </a:pPr>
            <a:r>
              <a:rPr lang="en-GB" sz="1700" dirty="0"/>
              <a:t>How does that correlate to </a:t>
            </a:r>
            <a:r>
              <a:rPr lang="en-GB" sz="1700" b="1" dirty="0"/>
              <a:t>funding</a:t>
            </a:r>
            <a:r>
              <a:rPr lang="en-GB" sz="1700" dirty="0"/>
              <a:t>?</a:t>
            </a:r>
          </a:p>
          <a:p>
            <a:pPr marL="514350" indent="-514350">
              <a:buAutoNum type="arabicPeriod"/>
            </a:pPr>
            <a:r>
              <a:rPr lang="en-GB" sz="1700" dirty="0"/>
              <a:t>Which </a:t>
            </a:r>
            <a:r>
              <a:rPr lang="en-GB" sz="1700" b="1" dirty="0"/>
              <a:t>research focuses </a:t>
            </a:r>
            <a:r>
              <a:rPr lang="en-GB" sz="1700" dirty="0"/>
              <a:t>like periods and artefact types can be derived?</a:t>
            </a:r>
          </a:p>
          <a:p>
            <a:pPr marL="514350" indent="-514350">
              <a:buAutoNum type="arabicPeriod"/>
            </a:pPr>
            <a:r>
              <a:rPr lang="en-GB" sz="1700" dirty="0"/>
              <a:t>When are archaeological finds most likely to be </a:t>
            </a:r>
            <a:r>
              <a:rPr lang="en-GB" sz="1700" b="1" dirty="0"/>
              <a:t>reported</a:t>
            </a:r>
            <a:r>
              <a:rPr lang="en-GB" sz="1700" dirty="0"/>
              <a:t> on related to the </a:t>
            </a:r>
            <a:r>
              <a:rPr lang="en-GB" sz="1700" b="1" dirty="0"/>
              <a:t>intervention time</a:t>
            </a:r>
            <a:r>
              <a:rPr lang="en-GB" sz="1700" dirty="0"/>
              <a:t>?</a:t>
            </a:r>
          </a:p>
          <a:p>
            <a:pPr marL="514350" indent="-514350">
              <a:buAutoNum type="arabicPeriod"/>
            </a:pPr>
            <a:r>
              <a:rPr lang="en-GB" sz="1700" dirty="0"/>
              <a:t>Does the </a:t>
            </a:r>
            <a:r>
              <a:rPr lang="en-GB" sz="1700" b="1" dirty="0"/>
              <a:t>intervention time </a:t>
            </a:r>
            <a:r>
              <a:rPr lang="en-GB" sz="1700" dirty="0"/>
              <a:t>correlate to the </a:t>
            </a:r>
            <a:r>
              <a:rPr lang="en-GB" sz="1700" b="1" dirty="0"/>
              <a:t>data made available</a:t>
            </a:r>
            <a:r>
              <a:rPr lang="en-GB" sz="17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088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1EA593-38EA-B0A5-2A82-DCCEE3629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7F6E68E2-429B-3AAB-45FE-41278362A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1EED285-573E-A255-4301-1C0A84B4C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9CC70A8-0AAE-F9EF-ED24-C4FBC8BDB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E26494D-412A-0515-1AC8-DEE35C90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C7826FE-34DE-E3A6-9388-26D6D5D69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C4B08C7-BE6C-1DB1-9071-91B063D0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48F601-07A1-CEC1-9F5D-25A6537B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Data</a:t>
            </a:r>
          </a:p>
        </p:txBody>
      </p:sp>
      <p:graphicFrame>
        <p:nvGraphicFramePr>
          <p:cNvPr id="9" name="Inhaltsplatzhalter 58">
            <a:extLst>
              <a:ext uri="{FF2B5EF4-FFF2-40B4-BE49-F238E27FC236}">
                <a16:creationId xmlns:a16="http://schemas.microsoft.com/office/drawing/2014/main" id="{3C71E338-2D3C-B3D9-F35B-D6E4A01FCA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01144"/>
              </p:ext>
            </p:extLst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00415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501</Words>
  <Application>Microsoft Office PowerPoint</Application>
  <PresentationFormat>Breitbild</PresentationFormat>
  <Paragraphs>63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(Textkörper)</vt:lpstr>
      <vt:lpstr>Aptos Display</vt:lpstr>
      <vt:lpstr>Arial</vt:lpstr>
      <vt:lpstr>Larissa</vt:lpstr>
      <vt:lpstr>Topic Selection</vt:lpstr>
      <vt:lpstr>Inhaltsverzeichnis</vt:lpstr>
      <vt:lpstr>Darts</vt:lpstr>
      <vt:lpstr>Data</vt:lpstr>
      <vt:lpstr>Public Transportation</vt:lpstr>
      <vt:lpstr>Data</vt:lpstr>
      <vt:lpstr>Archaeology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Tyra Kausch</dc:creator>
  <cp:lastModifiedBy>Tyra Kausch</cp:lastModifiedBy>
  <cp:revision>104</cp:revision>
  <dcterms:created xsi:type="dcterms:W3CDTF">2025-03-03T09:26:40Z</dcterms:created>
  <dcterms:modified xsi:type="dcterms:W3CDTF">2025-03-06T11:14:46Z</dcterms:modified>
</cp:coreProperties>
</file>