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3_C377BE86.xml" ContentType="application/vnd.ms-powerpoint.comments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5" r:id="rId4"/>
    <p:sldId id="267" r:id="rId5"/>
    <p:sldId id="266" r:id="rId6"/>
    <p:sldId id="258" r:id="rId7"/>
    <p:sldId id="260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FBA1C0-A33C-797A-B487-9495DDD45C01}" name="Sara Rolfs" initials="SR" userId="f5a479696c017af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1D8EB-B09B-B924-79D4-FCD307DA666B}" v="151" dt="2025-03-03T10:27:26.4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3" autoAdjust="0"/>
    <p:restoredTop sz="72989" autoAdjust="0"/>
  </p:normalViewPr>
  <p:slideViewPr>
    <p:cSldViewPr snapToGrid="0">
      <p:cViewPr varScale="1">
        <p:scale>
          <a:sx n="80" d="100"/>
          <a:sy n="80" d="100"/>
        </p:scale>
        <p:origin x="1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omments/modernComment_103_C377BE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8F282C6-C270-4FBB-8B73-6BC24CFCE707}" authorId="{72FBA1C0-A33C-797A-B487-9495DDD45C01}" created="2025-03-13T18:14:11.36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79404678" sldId="259"/>
      <ac:spMk id="3" creationId="{29D37BE6-749F-A613-C3F0-40294EF1C587}"/>
    </ac:deMkLst>
    <p188:txBody>
      <a:bodyPr/>
      <a:lstStyle/>
      <a:p>
        <a:r>
          <a:rPr lang="de-DE"/>
          <a:t>Pro Thema eine Beispielfrage nennen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B0E6BD-B292-4646-80AD-8013B9E69865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LID4096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3E2B2-983C-4189-A672-243DAEAB4F17}" type="slidenum">
              <a:rPr lang="LID4096" smtClean="0"/>
              <a:t>‹Nr.›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720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Development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tournaments</a:t>
            </a:r>
            <a:r>
              <a:rPr lang="de-DE" dirty="0"/>
              <a:t>:</a:t>
            </a:r>
          </a:p>
          <a:p>
            <a:r>
              <a:rPr lang="en-GB" dirty="0"/>
              <a:t>How do the (average) winning scorings of tournaments/matches vary over the years?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Strategies</a:t>
            </a:r>
            <a:r>
              <a:rPr lang="de-DE" dirty="0"/>
              <a:t> and </a:t>
            </a:r>
            <a:r>
              <a:rPr lang="de-DE" dirty="0" err="1"/>
              <a:t>tactics</a:t>
            </a:r>
            <a:r>
              <a:rPr lang="de-DE" dirty="0"/>
              <a:t>:</a:t>
            </a:r>
          </a:p>
          <a:p>
            <a:r>
              <a:rPr lang="en-GB" dirty="0"/>
              <a:t>In which countries are tournaments held and how does it influence singular participants if at all?</a:t>
            </a:r>
            <a:endParaRPr lang="de-DE" dirty="0"/>
          </a:p>
          <a:p>
            <a:endParaRPr lang="de-DE" dirty="0"/>
          </a:p>
          <a:p>
            <a:r>
              <a:rPr lang="de-DE" dirty="0"/>
              <a:t>Players:</a:t>
            </a:r>
          </a:p>
          <a:p>
            <a:r>
              <a:rPr lang="en-GB" dirty="0"/>
              <a:t>How do the rankings vary over age, nationality and left/right-handed people of participants?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3E2B2-983C-4189-A672-243DAEAB4F17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520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3E2B2-983C-4189-A672-243DAEAB4F17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0452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14.03.2025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C377BE8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 dirty="0" err="1">
                <a:solidFill>
                  <a:srgbClr val="FFFFFF"/>
                </a:solidFill>
              </a:rPr>
              <a:t>Current</a:t>
            </a:r>
            <a:r>
              <a:rPr lang="de-DE" sz="4800" dirty="0">
                <a:solidFill>
                  <a:srgbClr val="FFFFFF"/>
                </a:solidFill>
              </a:rPr>
              <a:t> State (Week 2)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de-DE">
                <a:solidFill>
                  <a:srgbClr val="FFFFFF"/>
                </a:solidFill>
              </a:rPr>
              <a:t>Group: Emilie Terhaar, Sara Rolfs, Tyra Kausch</a:t>
            </a:r>
          </a:p>
        </p:txBody>
      </p:sp>
    </p:spTree>
    <p:extLst>
      <p:ext uri="{BB962C8B-B14F-4D97-AF65-F5344CB8AC3E}">
        <p14:creationId xmlns:p14="http://schemas.microsoft.com/office/powerpoint/2010/main" val="3041259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Darts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000" noProof="0" dirty="0"/>
              <a:t>Data and RQ‘s on subtopics:</a:t>
            </a:r>
          </a:p>
          <a:p>
            <a:r>
              <a:rPr lang="en-GB" sz="2000" dirty="0"/>
              <a:t>D</a:t>
            </a:r>
            <a:r>
              <a:rPr lang="en-GB" sz="2000" noProof="0" dirty="0" err="1"/>
              <a:t>evelopment</a:t>
            </a:r>
            <a:r>
              <a:rPr lang="en-GB" sz="2000" noProof="0" dirty="0"/>
              <a:t> of tournaments</a:t>
            </a:r>
          </a:p>
          <a:p>
            <a:r>
              <a:rPr lang="en-GB" sz="2000" dirty="0"/>
              <a:t>S</a:t>
            </a:r>
            <a:r>
              <a:rPr lang="en-GB" sz="2000" noProof="0" dirty="0" err="1"/>
              <a:t>trategies</a:t>
            </a:r>
            <a:r>
              <a:rPr lang="en-GB" sz="2000" noProof="0" dirty="0"/>
              <a:t> and tactics</a:t>
            </a:r>
          </a:p>
          <a:p>
            <a:r>
              <a:rPr lang="en-GB" sz="2000" dirty="0"/>
              <a:t>P</a:t>
            </a:r>
            <a:r>
              <a:rPr lang="en-GB" sz="2000" noProof="0" dirty="0"/>
              <a:t>layers</a:t>
            </a:r>
          </a:p>
        </p:txBody>
      </p:sp>
    </p:spTree>
    <p:extLst>
      <p:ext uri="{BB962C8B-B14F-4D97-AF65-F5344CB8AC3E}">
        <p14:creationId xmlns:p14="http://schemas.microsoft.com/office/powerpoint/2010/main" val="32794046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63D215-664E-A23A-A61E-39DF7415F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E4077-1F82-C647-AE0D-FD73D3FD7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4AB04-1BCA-6EA5-4BEF-A4C702D10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290423-DD6D-1196-D319-DF838EDE3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E1EEA6-67D8-05A4-C851-6520C95C9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C1799E-CCFF-9AAD-6983-BBF4CC9C9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2548466-414D-2DE4-85E6-57491257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29917AE-AF1F-9A2B-2D19-46C60F2A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Data </a:t>
            </a:r>
            <a:r>
              <a:rPr lang="de-DE" sz="4000" dirty="0" err="1">
                <a:solidFill>
                  <a:srgbClr val="FFFFFF"/>
                </a:solidFill>
              </a:rPr>
              <a:t>Extraction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2130D0-2ED8-79EF-168D-1FEBD36D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noProof="0" dirty="0"/>
              <a:t>no (good) APIs, no datasets to download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noProof="0" dirty="0"/>
              <a:t>web scraping</a:t>
            </a:r>
          </a:p>
          <a:p>
            <a:r>
              <a:rPr lang="en-GB" sz="2000" noProof="0" dirty="0"/>
              <a:t>HTML of websites not well structured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noProof="0" dirty="0"/>
              <a:t>catching a lot of exceptions</a:t>
            </a:r>
          </a:p>
          <a:p>
            <a:r>
              <a:rPr lang="en-GB" sz="2000" noProof="0" dirty="0"/>
              <a:t>Data Extraction was time consuming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noProof="0" dirty="0"/>
              <a:t>executing through the night</a:t>
            </a:r>
          </a:p>
          <a:p>
            <a:r>
              <a:rPr lang="en-GB" sz="2000" noProof="0" dirty="0"/>
              <a:t>new extraction process for all different websites</a:t>
            </a:r>
          </a:p>
        </p:txBody>
      </p:sp>
    </p:spTree>
    <p:extLst>
      <p:ext uri="{BB962C8B-B14F-4D97-AF65-F5344CB8AC3E}">
        <p14:creationId xmlns:p14="http://schemas.microsoft.com/office/powerpoint/2010/main" val="3756371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A7FE3A-AA68-97BD-0BB7-8779D4041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D74C1A-51A4-C713-45F7-973D4912C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0626A7-6FCF-0D74-04F2-073E1054B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2E9BE6-E0C9-917E-E8EC-AFF82728F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7A8567-7AEC-5841-A7FD-A38330EBE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BE359-5B58-B26C-FEB7-5E28A69E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1DAEF4-856C-B717-F0B7-2A77F4A8D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C17498-D278-74C5-E2B2-CCA3BA096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Data </a:t>
            </a:r>
            <a:r>
              <a:rPr lang="de-DE" sz="4000" dirty="0" err="1">
                <a:solidFill>
                  <a:srgbClr val="FFFFFF"/>
                </a:solidFill>
              </a:rPr>
              <a:t>Extraction</a:t>
            </a:r>
            <a:endParaRPr lang="de-DE" sz="4000" dirty="0">
              <a:solidFill>
                <a:srgbClr val="FFFFFF"/>
              </a:solidFill>
            </a:endParaRPr>
          </a:p>
        </p:txBody>
      </p:sp>
      <p:pic>
        <p:nvPicPr>
          <p:cNvPr id="7" name="Grafik 6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3CA51A14-01BB-13FE-C351-FBF48618BF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" r="23496"/>
          <a:stretch/>
        </p:blipFill>
        <p:spPr>
          <a:xfrm>
            <a:off x="5576165" y="182869"/>
            <a:ext cx="6615836" cy="64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31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F860C9-69DB-9FDC-BD8B-7E84BD49F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9C369DD-9143-7A19-8DBE-994DC1CB8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2044FC-FA32-4F7D-D327-1445C1005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EA448E-85D5-9E54-75AB-C8390416E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9B9D3F-2514-5DD2-2662-8CE455161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474E31-AE89-1771-22B6-5C6767F45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B37400-178C-7941-3206-3D2327350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4311D8-2695-43A1-9AD0-053DF76D5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>
                <a:solidFill>
                  <a:srgbClr val="FFFFFF"/>
                </a:solidFill>
              </a:rPr>
              <a:t>Data </a:t>
            </a:r>
            <a:r>
              <a:rPr lang="de-DE" sz="4000" dirty="0" err="1">
                <a:solidFill>
                  <a:srgbClr val="FFFFFF"/>
                </a:solidFill>
              </a:rPr>
              <a:t>Visualization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BD2AC2-3F1E-60B4-5CDE-472C10B5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2000" noProof="0" dirty="0"/>
              <a:t>incomplete datasets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noProof="0" dirty="0"/>
              <a:t>search for missing data</a:t>
            </a:r>
          </a:p>
          <a:p>
            <a:r>
              <a:rPr lang="en-GB" sz="2000" noProof="0" dirty="0"/>
              <a:t>most RQs result in line charts</a:t>
            </a:r>
          </a:p>
          <a:p>
            <a:r>
              <a:rPr lang="en-GB" sz="2000" noProof="0" dirty="0"/>
              <a:t>RQs that don‘t result in a chart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GB" sz="2000" noProof="0" dirty="0"/>
              <a:t>only check if two events are stochastically (in)dependent</a:t>
            </a:r>
          </a:p>
          <a:p>
            <a:r>
              <a:rPr lang="en-GB" sz="2000" noProof="0" dirty="0"/>
              <a:t>overloaded visualizations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noProof="0" dirty="0"/>
              <a:t>separate into different visualizations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noProof="0" dirty="0"/>
              <a:t>only visualize the important categories</a:t>
            </a:r>
          </a:p>
          <a:p>
            <a:r>
              <a:rPr lang="en-GB" sz="2000" noProof="0" dirty="0" err="1"/>
              <a:t>Jupyter</a:t>
            </a:r>
            <a:r>
              <a:rPr lang="en-GB" sz="2000" noProof="0" dirty="0"/>
              <a:t> Notebooks could not be executed (path not resolvable)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GB" sz="2000" noProof="0" dirty="0"/>
              <a:t> use .</a:t>
            </a:r>
            <a:r>
              <a:rPr lang="en-GB" sz="2000" noProof="0" dirty="0" err="1"/>
              <a:t>py</a:t>
            </a:r>
            <a:r>
              <a:rPr lang="en-GB" sz="2000" noProof="0" dirty="0"/>
              <a:t> files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565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D29480-F4D8-F64D-2343-7AD6FE82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</a:rPr>
              <a:t>Current</a:t>
            </a:r>
            <a:r>
              <a:rPr lang="de-DE" sz="4000" dirty="0">
                <a:solidFill>
                  <a:srgbClr val="FFFFFF"/>
                </a:solidFill>
              </a:rPr>
              <a:t> </a:t>
            </a:r>
            <a:r>
              <a:rPr lang="de-DE" sz="4000" dirty="0" err="1">
                <a:solidFill>
                  <a:srgbClr val="FFFFFF"/>
                </a:solidFill>
              </a:rPr>
              <a:t>Hurdles</a:t>
            </a:r>
            <a:endParaRPr lang="de-DE" sz="4000" dirty="0">
              <a:solidFill>
                <a:srgbClr val="FFFFFF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D37BE6-749F-A613-C3F0-40294EF1C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GB" sz="2000" noProof="0" dirty="0"/>
              <a:t>README.md file documentation</a:t>
            </a:r>
          </a:p>
          <a:p>
            <a:pPr>
              <a:buFont typeface="Arial"/>
              <a:buChar char="•"/>
            </a:pPr>
            <a:r>
              <a:rPr lang="en-GB" sz="2000" dirty="0"/>
              <a:t>deploy and build website</a:t>
            </a:r>
          </a:p>
          <a:p>
            <a:pPr>
              <a:buFont typeface="Arial"/>
              <a:buChar char="•"/>
            </a:pPr>
            <a:r>
              <a:rPr lang="en-GB" sz="2000" dirty="0"/>
              <a:t>finish the visualizations</a:t>
            </a:r>
            <a:endParaRPr lang="en-GB" sz="2000" noProof="0" dirty="0"/>
          </a:p>
        </p:txBody>
      </p:sp>
    </p:spTree>
    <p:extLst>
      <p:ext uri="{BB962C8B-B14F-4D97-AF65-F5344CB8AC3E}">
        <p14:creationId xmlns:p14="http://schemas.microsoft.com/office/powerpoint/2010/main" val="2769961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21C447-4B1A-F147-F0E3-B40F4957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536F91D-43B2-9680-2740-041ECEF4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44639C-7008-CBAA-10DD-3BB3792F6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3AD1DF-288B-6277-AD07-0F08097B9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83D60C-1D8D-1903-A810-ADF1BA960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CBFAEE-DADC-1428-752A-E4E2D74E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579FA59-3B5B-2679-1AE5-9C2555B77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51A4FFA-548E-6AD8-7926-DF53652F5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 dirty="0" err="1">
                <a:solidFill>
                  <a:srgbClr val="FFFFFF"/>
                </a:solidFill>
                <a:ea typeface="+mj-lt"/>
                <a:cs typeface="+mj-lt"/>
              </a:rPr>
              <a:t>Upcoming</a:t>
            </a:r>
            <a:r>
              <a:rPr lang="de-DE" sz="4000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sz="4000" dirty="0" err="1">
                <a:solidFill>
                  <a:srgbClr val="FFFFFF"/>
                </a:solidFill>
                <a:ea typeface="+mj-lt"/>
                <a:cs typeface="+mj-lt"/>
              </a:rPr>
              <a:t>Steps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792379-66A6-1B07-74DC-D51F39DC4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Arial"/>
              <a:buChar char="•"/>
            </a:pPr>
            <a:r>
              <a:rPr lang="en-GB" sz="2000" noProof="0" dirty="0"/>
              <a:t>visualization of results for each RQ</a:t>
            </a:r>
          </a:p>
          <a:p>
            <a:pPr>
              <a:buFont typeface="Arial"/>
              <a:buChar char="•"/>
            </a:pPr>
            <a:r>
              <a:rPr lang="en-GB" sz="2000" noProof="0" dirty="0"/>
              <a:t>write explanatory texts for website</a:t>
            </a:r>
          </a:p>
          <a:p>
            <a:pPr>
              <a:buFont typeface="Arial"/>
              <a:buChar char="•"/>
            </a:pPr>
            <a:r>
              <a:rPr lang="en-GB" sz="2000" dirty="0"/>
              <a:t>build repository for website</a:t>
            </a:r>
            <a:endParaRPr lang="en-GB" sz="2000" noProof="0" dirty="0"/>
          </a:p>
        </p:txBody>
      </p:sp>
    </p:spTree>
    <p:extLst>
      <p:ext uri="{BB962C8B-B14F-4D97-AF65-F5344CB8AC3E}">
        <p14:creationId xmlns:p14="http://schemas.microsoft.com/office/powerpoint/2010/main" val="377038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EAE69C-558E-5F4F-7C30-ED551F88E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D6AAB56-542F-AAB7-6853-95CE6904B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60F6B6-8021-6E39-2F57-E5EC76EA2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F1BBAC-A339-03F8-E95D-9E7E157F4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0430DD-5024-A7D7-E7FE-3E645736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93333B1-4912-C10A-1493-642BF2143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EAEDEA3-C874-0F14-3869-92055FBB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820FCA5-82EF-C8A3-46B0-60CF4D091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FBB65D-E8E3-451D-BA0D-59D670787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DE" sz="4800" dirty="0" err="1">
                <a:solidFill>
                  <a:srgbClr val="FFFFFF"/>
                </a:solidFill>
              </a:rPr>
              <a:t>Have</a:t>
            </a:r>
            <a:r>
              <a:rPr lang="de-DE" sz="4800" dirty="0">
                <a:solidFill>
                  <a:srgbClr val="FFFFFF"/>
                </a:solidFill>
              </a:rPr>
              <a:t> a nice </a:t>
            </a:r>
            <a:r>
              <a:rPr lang="de-DE" sz="4800" dirty="0" err="1">
                <a:solidFill>
                  <a:srgbClr val="FFFFFF"/>
                </a:solidFill>
              </a:rPr>
              <a:t>weekend</a:t>
            </a:r>
            <a:r>
              <a:rPr lang="de-DE" sz="4800" dirty="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733A8BE-0A21-CCAD-F6DF-E1368006F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1496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235</Words>
  <Application>Microsoft Office PowerPoint</Application>
  <PresentationFormat>Breitbild</PresentationFormat>
  <Paragraphs>46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Wingdings</vt:lpstr>
      <vt:lpstr>Larissa</vt:lpstr>
      <vt:lpstr>Current State (Week 2)</vt:lpstr>
      <vt:lpstr>Darts</vt:lpstr>
      <vt:lpstr>Data Extraction</vt:lpstr>
      <vt:lpstr>Data Extraction</vt:lpstr>
      <vt:lpstr>Data Visualization</vt:lpstr>
      <vt:lpstr>Current Hurdles</vt:lpstr>
      <vt:lpstr>Upcoming Steps</vt:lpstr>
      <vt:lpstr>Have a nice weekend!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Tyra Kausch</dc:creator>
  <cp:lastModifiedBy>Tyra Kausch</cp:lastModifiedBy>
  <cp:revision>55</cp:revision>
  <dcterms:created xsi:type="dcterms:W3CDTF">2012-07-30T21:06:50Z</dcterms:created>
  <dcterms:modified xsi:type="dcterms:W3CDTF">2025-03-14T09:53:09Z</dcterms:modified>
</cp:coreProperties>
</file>