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7"/>
  </p:notesMasterIdLst>
  <p:sldIdLst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298BB-7006-F4EF-F6B0-66C9F2BD05BD}" v="30" dt="2025-03-03T10:32:39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68658" autoAdjust="0"/>
  </p:normalViewPr>
  <p:slideViewPr>
    <p:cSldViewPr snapToGrid="0">
      <p:cViewPr varScale="1">
        <p:scale>
          <a:sx n="75" d="100"/>
          <a:sy n="75" d="100"/>
        </p:scale>
        <p:origin x="1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9CDE3-D1C5-48DA-9920-F3058EBF21A6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6B5DD-76B4-43A2-B64E-341CBDDABB2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427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916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Website presentation: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navigation, page structure, toggles (Emilie)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order of questions: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5: upper graph (What do you see? -&gt; more known sport now) (Emilie)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2: average explanation, top chart, show all tournaments (What do you see? -&gt; </a:t>
            </a:r>
            <a:r>
              <a:rPr lang="en-GB" noProof="0" dirty="0" err="1"/>
              <a:t>niveau</a:t>
            </a:r>
            <a:r>
              <a:rPr lang="en-GB" noProof="0" dirty="0"/>
              <a:t> increased as sport grows) (Emilie)
4: checkout percentage explanation, bottom chart (What do you see?) (Sara)
6: choose option, 8 ranks, age, nationality (Sara)
15: show toggle, Luke Humphries (What do you see?) (Sara)</a:t>
            </a:r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90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 noProof="0" dirty="0">
                <a:solidFill>
                  <a:srgbClr val="FFFFFF"/>
                </a:solidFill>
              </a:rPr>
              <a:t>Darts – Final Presentation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Group: Emilie Terhaar, Sara Rolfs, Tyra Kausch</a:t>
            </a:r>
          </a:p>
        </p:txBody>
      </p:sp>
    </p:spTree>
    <p:extLst>
      <p:ext uri="{BB962C8B-B14F-4D97-AF65-F5344CB8AC3E}">
        <p14:creationId xmlns:p14="http://schemas.microsoft.com/office/powerpoint/2010/main" val="30412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Development</a:t>
            </a:r>
            <a:endParaRPr lang="en-US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/>
              <a:t>Research Questions </a:t>
            </a:r>
            <a:r>
              <a:rPr lang="de-DE" sz="2000" dirty="0" err="1"/>
              <a:t>formulated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Data Sources in </a:t>
            </a:r>
            <a:r>
              <a:rPr lang="de-DE" sz="2000" dirty="0" err="1"/>
              <a:t>mind</a:t>
            </a:r>
            <a:endParaRPr lang="de-DE" sz="2000" dirty="0"/>
          </a:p>
          <a:p>
            <a:r>
              <a:rPr lang="de-DE" sz="2000" dirty="0"/>
              <a:t>Data </a:t>
            </a:r>
            <a:r>
              <a:rPr lang="de-DE" sz="2000" dirty="0" err="1"/>
              <a:t>Extraction</a:t>
            </a:r>
            <a:endParaRPr lang="de-DE" sz="2000" dirty="0"/>
          </a:p>
          <a:p>
            <a:pPr lvl="1"/>
            <a:r>
              <a:rPr lang="de-DE" sz="1600" dirty="0" err="1"/>
              <a:t>Webscraping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Data Sources</a:t>
            </a:r>
          </a:p>
          <a:p>
            <a:pPr lvl="1"/>
            <a:r>
              <a:rPr lang="de-DE" sz="1600" dirty="0"/>
              <a:t>Save Data in CSV </a:t>
            </a:r>
            <a:r>
              <a:rPr lang="de-DE" sz="1600" dirty="0" err="1"/>
              <a:t>files</a:t>
            </a:r>
            <a:endParaRPr lang="de-DE" sz="1600" dirty="0"/>
          </a:p>
          <a:p>
            <a:pPr lvl="1"/>
            <a:r>
              <a:rPr lang="de-DE" sz="1600" dirty="0" err="1"/>
              <a:t>Cleaning</a:t>
            </a:r>
            <a:r>
              <a:rPr lang="de-DE" sz="1600" dirty="0"/>
              <a:t> </a:t>
            </a:r>
            <a:r>
              <a:rPr lang="de-DE" sz="1600" dirty="0" err="1"/>
              <a:t>datasets</a:t>
            </a:r>
            <a:endParaRPr lang="de-DE" sz="1600" dirty="0"/>
          </a:p>
          <a:p>
            <a:r>
              <a:rPr lang="de-DE" sz="2000" dirty="0"/>
              <a:t>Data </a:t>
            </a:r>
            <a:r>
              <a:rPr lang="de-DE" sz="2000" dirty="0" err="1"/>
              <a:t>Visualization</a:t>
            </a:r>
            <a:endParaRPr lang="de-DE" sz="2000" dirty="0"/>
          </a:p>
          <a:p>
            <a:pPr lvl="1"/>
            <a:r>
              <a:rPr lang="de-DE" sz="1600" dirty="0" err="1"/>
              <a:t>Several</a:t>
            </a:r>
            <a:r>
              <a:rPr lang="de-DE" sz="1600" dirty="0"/>
              <a:t> Python Scripts per Research Question </a:t>
            </a:r>
            <a:r>
              <a:rPr lang="de-DE" sz="1600" dirty="0" err="1"/>
              <a:t>made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Plotly</a:t>
            </a:r>
            <a:endParaRPr lang="de-DE" sz="1600" dirty="0"/>
          </a:p>
          <a:p>
            <a:r>
              <a:rPr lang="de-DE" sz="2000" dirty="0" err="1"/>
              <a:t>Documentation</a:t>
            </a:r>
            <a:endParaRPr lang="de-DE" sz="2000" dirty="0"/>
          </a:p>
          <a:p>
            <a:r>
              <a:rPr lang="de-DE" sz="2000" dirty="0"/>
              <a:t>Website</a:t>
            </a:r>
          </a:p>
          <a:p>
            <a:pPr lvl="1"/>
            <a:r>
              <a:rPr lang="de-DE" sz="1600" dirty="0" err="1"/>
              <a:t>Build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Streamlit</a:t>
            </a:r>
            <a:endParaRPr lang="de-DE" sz="1600" dirty="0"/>
          </a:p>
          <a:p>
            <a:r>
              <a:rPr lang="de-DE" sz="2000" dirty="0"/>
              <a:t>Poster</a:t>
            </a:r>
          </a:p>
          <a:p>
            <a:pPr lvl="1"/>
            <a:r>
              <a:rPr lang="de-DE" sz="1600" dirty="0"/>
              <a:t>Select </a:t>
            </a:r>
            <a:r>
              <a:rPr lang="de-DE" sz="1600" dirty="0" err="1"/>
              <a:t>Visualizations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finished</a:t>
            </a:r>
            <a:r>
              <a:rPr lang="de-DE" sz="16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35829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Major Problems and </a:t>
            </a:r>
            <a:r>
              <a:rPr lang="de-DE" sz="4000" dirty="0" err="1">
                <a:solidFill>
                  <a:srgbClr val="FFFFFF"/>
                </a:solidFill>
              </a:rPr>
              <a:t>their</a:t>
            </a:r>
            <a:r>
              <a:rPr lang="de-DE" sz="4000" dirty="0">
                <a:solidFill>
                  <a:srgbClr val="FFFFFF"/>
                </a:solidFill>
              </a:rPr>
              <a:t> 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No</a:t>
            </a:r>
            <a:r>
              <a:rPr lang="de-DE" sz="2000" dirty="0"/>
              <a:t> APIs</a:t>
            </a:r>
            <a:endParaRPr lang="de-DE" dirty="0"/>
          </a:p>
          <a:p>
            <a:pPr lvl="1"/>
            <a:r>
              <a:rPr lang="de-DE" sz="1600" dirty="0" err="1"/>
              <a:t>Webscraping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Data in </a:t>
            </a:r>
            <a:r>
              <a:rPr lang="de-DE" sz="1600" dirty="0" err="1"/>
              <a:t>html</a:t>
            </a:r>
            <a:r>
              <a:rPr lang="de-DE" sz="1600" dirty="0"/>
              <a:t> code</a:t>
            </a:r>
          </a:p>
          <a:p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/>
              <a:t> Research </a:t>
            </a:r>
            <a:r>
              <a:rPr lang="de-DE" sz="2000" dirty="0"/>
              <a:t>Questions</a:t>
            </a:r>
          </a:p>
          <a:p>
            <a:pPr lvl="1"/>
            <a:r>
              <a:rPr lang="de-DE" sz="1600" dirty="0"/>
              <a:t>Focus on </a:t>
            </a:r>
            <a:r>
              <a:rPr lang="de-DE" sz="1600" dirty="0" err="1"/>
              <a:t>most</a:t>
            </a:r>
            <a:r>
              <a:rPr lang="de-DE" sz="1600" dirty="0"/>
              <a:t> </a:t>
            </a:r>
            <a:r>
              <a:rPr lang="de-DE" sz="1600" dirty="0" err="1"/>
              <a:t>interesting</a:t>
            </a:r>
            <a:endParaRPr lang="de-DE" sz="1600" dirty="0"/>
          </a:p>
          <a:p>
            <a:r>
              <a:rPr lang="de-DE" sz="2000" dirty="0" err="1"/>
              <a:t>Limitations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Streamlit</a:t>
            </a:r>
            <a:endParaRPr lang="de-DE" sz="2000" dirty="0"/>
          </a:p>
          <a:p>
            <a:pPr lvl="1"/>
            <a:r>
              <a:rPr lang="de-DE" sz="1600" dirty="0"/>
              <a:t>A </a:t>
            </a:r>
            <a:r>
              <a:rPr lang="de-DE" sz="1600" dirty="0" err="1"/>
              <a:t>lot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Research</a:t>
            </a:r>
          </a:p>
          <a:p>
            <a:pPr lvl="1"/>
            <a:r>
              <a:rPr lang="de-DE" sz="1600" dirty="0"/>
              <a:t>Design own Navigation Sidebar</a:t>
            </a:r>
          </a:p>
          <a:p>
            <a:pPr lvl="1"/>
            <a:r>
              <a:rPr lang="de-DE" sz="1600" dirty="0"/>
              <a:t>Create Website </a:t>
            </a:r>
            <a:r>
              <a:rPr lang="de-DE" sz="1600" dirty="0" err="1"/>
              <a:t>Structure</a:t>
            </a:r>
            <a:endParaRPr lang="de-DE" sz="1600" dirty="0"/>
          </a:p>
          <a:p>
            <a:r>
              <a:rPr lang="de-DE" sz="2000" dirty="0"/>
              <a:t>Poster Template</a:t>
            </a:r>
          </a:p>
          <a:p>
            <a:pPr lvl="1"/>
            <a:r>
              <a:rPr lang="de-DE" sz="1600" dirty="0"/>
              <a:t>Many own Adjustments</a:t>
            </a:r>
          </a:p>
          <a:p>
            <a:pPr lvl="1"/>
            <a:r>
              <a:rPr lang="de-DE" sz="1600" dirty="0"/>
              <a:t>Many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3456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408B4-B4AD-5031-2FA0-B49C7C1FD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308C85-C79D-F6D7-D614-A22BDBE0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D0FAB-7641-A4CA-61B8-7DD6E99CA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F9943-1B22-D4CC-95D2-9E4A300D7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F6ECD-4D46-F375-838E-905392FAF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3601C-E7B4-7EF1-E79E-10B91CA1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5C7961-1EE5-3410-FC10-5FFB62AA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85310D-2E8F-26EA-1A39-D8A2ECA3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Project </a:t>
            </a:r>
            <a:r>
              <a:rPr lang="de-DE" sz="4000" dirty="0" err="1">
                <a:solidFill>
                  <a:srgbClr val="FFFFFF"/>
                </a:solidFill>
              </a:rPr>
              <a:t>Results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2B14D-BE8A-E74B-F7C3-DF8E70AD2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000" dirty="0" err="1"/>
              <a:t>Let‘s</a:t>
            </a:r>
            <a:r>
              <a:rPr lang="de-DE" sz="2000" dirty="0"/>
              <a:t> </a:t>
            </a:r>
            <a:r>
              <a:rPr lang="de-DE" sz="2000" dirty="0" err="1"/>
              <a:t>look</a:t>
            </a:r>
            <a:r>
              <a:rPr lang="de-DE" sz="2000" dirty="0"/>
              <a:t> at </a:t>
            </a:r>
            <a:r>
              <a:rPr lang="de-DE" sz="2000" dirty="0" err="1"/>
              <a:t>our</a:t>
            </a:r>
            <a:r>
              <a:rPr lang="de-DE" sz="2000" dirty="0"/>
              <a:t> Website!</a:t>
            </a:r>
          </a:p>
        </p:txBody>
      </p:sp>
    </p:spTree>
    <p:extLst>
      <p:ext uri="{BB962C8B-B14F-4D97-AF65-F5344CB8AC3E}">
        <p14:creationId xmlns:p14="http://schemas.microsoft.com/office/powerpoint/2010/main" val="307165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225</Words>
  <Application>Microsoft Office PowerPoint</Application>
  <PresentationFormat>Breitbild</PresentationFormat>
  <Paragraphs>36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Larissa</vt:lpstr>
      <vt:lpstr>Darts – Final Presentation</vt:lpstr>
      <vt:lpstr>Development</vt:lpstr>
      <vt:lpstr>Major Problems and their Solutions</vt:lpstr>
      <vt:lpstr>Project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Tyra Kausch</dc:creator>
  <cp:lastModifiedBy>Tyra Kausch</cp:lastModifiedBy>
  <cp:revision>33</cp:revision>
  <dcterms:created xsi:type="dcterms:W3CDTF">2013-07-15T20:26:40Z</dcterms:created>
  <dcterms:modified xsi:type="dcterms:W3CDTF">2025-03-26T14:51:39Z</dcterms:modified>
</cp:coreProperties>
</file>