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3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339743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2 How do the averages of tournaments vary over time?</a:t>
            </a:r>
          </a:p>
          <a:p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two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majors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24097994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5 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5002815" y="3732931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002815" y="1433974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age, nationality and handiness effects the rankings? Absolute nationalities for 5 (card from 7)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5002820" y="24097994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123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8</cp:revision>
  <dcterms:created xsi:type="dcterms:W3CDTF">2025-03-19T12:41:27Z</dcterms:created>
  <dcterms:modified xsi:type="dcterms:W3CDTF">2025-03-24T13:46:58Z</dcterms:modified>
</cp:coreProperties>
</file>