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7" d="100"/>
          <a:sy n="17" d="100"/>
        </p:scale>
        <p:origin x="26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592092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076783"/>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400762"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400762"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5252" y="15339912"/>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45251" y="26536350"/>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759520"/>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45256" y="2722964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45251" y="16035985"/>
            <a:ext cx="13940086"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5" y="12171854"/>
            <a:ext cx="5812464" cy="3108543"/>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91687" y="11089173"/>
            <a:ext cx="6618713" cy="1044581"/>
          </a:xfrm>
          <a:prstGeom prst="rect">
            <a:avLst/>
          </a:prstGeom>
          <a:noFill/>
        </p:spPr>
        <p:txBody>
          <a:bodyPr wrap="square" rtlCol="0">
            <a:spAutoFit/>
          </a:bodyPr>
          <a:lstStyle/>
          <a:p>
            <a:pPr>
              <a:lnSpc>
                <a:spcPts val="3700"/>
              </a:lnSpc>
            </a:pPr>
            <a:r>
              <a:rPr lang="en-GB" sz="3600">
                <a:solidFill>
                  <a:srgbClr val="9B0A7D"/>
                </a:solidFill>
              </a:rPr>
              <a:t>How are </a:t>
            </a:r>
            <a:r>
              <a:rPr lang="en-GB" sz="3600" dirty="0">
                <a:solidFill>
                  <a:srgbClr val="9B0A7D"/>
                </a:solidFill>
              </a:rPr>
              <a:t>the </a:t>
            </a:r>
            <a:r>
              <a:rPr lang="en-GB" sz="3600">
                <a:solidFill>
                  <a:srgbClr val="9B0A7D"/>
                </a:solidFill>
              </a:rPr>
              <a:t>tournament’s locations </a:t>
            </a:r>
            <a:r>
              <a:rPr lang="en-GB" sz="3600" dirty="0">
                <a:solidFill>
                  <a:srgbClr val="9B0A7D"/>
                </a:solidFill>
              </a:rPr>
              <a:t>distributed?</a:t>
            </a:r>
          </a:p>
        </p:txBody>
      </p:sp>
      <p:pic>
        <p:nvPicPr>
          <p:cNvPr id="21" name="Grafik 20" descr="Ein Bild, das Karte, Text, Atlas enthält.&#10;&#10;KI-generierte Inhalte können fehlerhaft sein.">
            <a:extLst>
              <a:ext uri="{FF2B5EF4-FFF2-40B4-BE49-F238E27FC236}">
                <a16:creationId xmlns:a16="http://schemas.microsoft.com/office/drawing/2014/main" id="{D1FDCB20-C572-F873-8B2D-2A9972CFEFC4}"/>
              </a:ext>
            </a:extLst>
          </p:cNvPr>
          <p:cNvPicPr>
            <a:picLocks noChangeAspect="1"/>
          </p:cNvPicPr>
          <p:nvPr/>
        </p:nvPicPr>
        <p:blipFill>
          <a:blip r:embed="rId6">
            <a:extLst>
              <a:ext uri="{28A0092B-C50C-407E-A947-70E740481C1C}">
                <a14:useLocalDpi xmlns:a14="http://schemas.microsoft.com/office/drawing/2010/main" val="0"/>
              </a:ext>
            </a:extLst>
          </a:blip>
          <a:srcRect l="7690" t="1705" r="1444" b="5427"/>
          <a:stretch/>
        </p:blipFill>
        <p:spPr>
          <a:xfrm>
            <a:off x="6543080" y="9819049"/>
            <a:ext cx="7593953" cy="548774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12" y="29952963"/>
            <a:ext cx="13784287" cy="6167685"/>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8">
            <a:extLst>
              <a:ext uri="{28A0092B-C50C-407E-A947-70E740481C1C}">
                <a14:useLocalDpi xmlns:a14="http://schemas.microsoft.com/office/drawing/2010/main" val="0"/>
              </a:ext>
            </a:extLst>
          </a:blip>
          <a:srcRect t="20776" b="5054"/>
          <a:stretch/>
        </p:blipFill>
        <p:spPr>
          <a:xfrm>
            <a:off x="533404" y="19993015"/>
            <a:ext cx="13423743" cy="6364207"/>
          </a:xfrm>
          <a:prstGeom prst="rect">
            <a:avLst/>
          </a:prstGeom>
        </p:spPr>
      </p:pic>
      <p:pic>
        <p:nvPicPr>
          <p:cNvPr id="34" name="Grafik 33" descr="Ein Bild, das Screenshot, Text, Farbigkeit, Diagramm enthält.&#10;&#10;KI-generierte Inhalte können fehlerhaft sein.">
            <a:extLst>
              <a:ext uri="{FF2B5EF4-FFF2-40B4-BE49-F238E27FC236}">
                <a16:creationId xmlns:a16="http://schemas.microsoft.com/office/drawing/2014/main" id="{74811DAA-018E-58EB-CD24-CD6789D94E0F}"/>
              </a:ext>
            </a:extLst>
          </p:cNvPr>
          <p:cNvPicPr>
            <a:picLocks noChangeAspect="1"/>
          </p:cNvPicPr>
          <p:nvPr/>
        </p:nvPicPr>
        <p:blipFill>
          <a:blip r:embed="rId9">
            <a:extLst>
              <a:ext uri="{28A0092B-C50C-407E-A947-70E740481C1C}">
                <a14:useLocalDpi xmlns:a14="http://schemas.microsoft.com/office/drawing/2010/main" val="0"/>
              </a:ext>
            </a:extLst>
          </a:blip>
          <a:srcRect t="16988" b="4904"/>
          <a:stretch/>
        </p:blipFill>
        <p:spPr>
          <a:xfrm>
            <a:off x="16058137" y="17292449"/>
            <a:ext cx="12679539" cy="7033892"/>
          </a:xfrm>
          <a:prstGeom prst="rect">
            <a:avLst/>
          </a:prstGeom>
        </p:spPr>
      </p:pic>
      <p:pic>
        <p:nvPicPr>
          <p:cNvPr id="43" name="Grafik 42" descr="Ein Bild, das Reihe, Text, Diagramm enthält.&#10;&#10;KI-generierte Inhalte können fehlerhaft sein.">
            <a:extLst>
              <a:ext uri="{FF2B5EF4-FFF2-40B4-BE49-F238E27FC236}">
                <a16:creationId xmlns:a16="http://schemas.microsoft.com/office/drawing/2014/main" id="{63675D41-7573-6D83-3EBE-3EE753C25124}"/>
              </a:ext>
            </a:extLst>
          </p:cNvPr>
          <p:cNvPicPr>
            <a:picLocks noChangeAspect="1"/>
          </p:cNvPicPr>
          <p:nvPr/>
        </p:nvPicPr>
        <p:blipFill>
          <a:blip r:embed="rId10">
            <a:extLst>
              <a:ext uri="{28A0092B-C50C-407E-A947-70E740481C1C}">
                <a14:useLocalDpi xmlns:a14="http://schemas.microsoft.com/office/drawing/2010/main" val="0"/>
              </a:ext>
            </a:extLst>
          </a:blip>
          <a:srcRect t="15239" b="2597"/>
          <a:stretch/>
        </p:blipFill>
        <p:spPr>
          <a:xfrm>
            <a:off x="16720761" y="28211952"/>
            <a:ext cx="11111288" cy="7780750"/>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TotalTime>
  <Words>946</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84</cp:revision>
  <dcterms:created xsi:type="dcterms:W3CDTF">2025-03-19T12:41:27Z</dcterms:created>
  <dcterms:modified xsi:type="dcterms:W3CDTF">2025-03-25T15:15:42Z</dcterms:modified>
</cp:coreProperties>
</file>