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7"/>
  </p:notesMasterIdLst>
  <p:sldIdLst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68658" autoAdjust="0"/>
  </p:normalViewPr>
  <p:slideViewPr>
    <p:cSldViewPr snapToGrid="0">
      <p:cViewPr varScale="1">
        <p:scale>
          <a:sx n="75" d="100"/>
          <a:sy n="75" d="100"/>
        </p:scale>
        <p:origin x="11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03/26/2025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 (Emilie)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 (Emilie)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 (Emilie)
4: checkout percentage explanation, bottom chart (What do you see?) (Sara)
6: choose option, 8 ranks, age, nationality (Sara)
15: show toggle, Luke Humphries (What do you see?) (Sara)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800" noProof="0" dirty="0">
                <a:solidFill>
                  <a:srgbClr val="FFFFFF"/>
                </a:solidFill>
              </a:rPr>
              <a:t>Darts – Final 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/>
              <a:t>Research Questions </a:t>
            </a:r>
            <a:r>
              <a:rPr lang="de-DE" sz="2000" dirty="0" err="1"/>
              <a:t>formulated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Data Sources in </a:t>
            </a:r>
            <a:r>
              <a:rPr lang="de-DE" sz="2000" dirty="0" err="1"/>
              <a:t>mind</a:t>
            </a:r>
            <a:endParaRPr lang="de-DE" sz="2000" dirty="0"/>
          </a:p>
          <a:p>
            <a:r>
              <a:rPr lang="de-DE" sz="2000" dirty="0"/>
              <a:t>Data </a:t>
            </a:r>
            <a:r>
              <a:rPr lang="de-DE" sz="2000" dirty="0" err="1"/>
              <a:t>Extraction</a:t>
            </a:r>
            <a:endParaRPr lang="de-DE" sz="2000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Sources</a:t>
            </a:r>
          </a:p>
          <a:p>
            <a:pPr lvl="1"/>
            <a:r>
              <a:rPr lang="de-DE" sz="1600" dirty="0"/>
              <a:t>Save Data in CSV </a:t>
            </a:r>
            <a:r>
              <a:rPr lang="de-DE" sz="1600" dirty="0" err="1"/>
              <a:t>files</a:t>
            </a:r>
            <a:endParaRPr lang="de-DE" sz="1600" dirty="0"/>
          </a:p>
          <a:p>
            <a:pPr lvl="1"/>
            <a:r>
              <a:rPr lang="de-DE" sz="1600" dirty="0" err="1"/>
              <a:t>Cleaning</a:t>
            </a:r>
            <a:r>
              <a:rPr lang="de-DE" sz="1600" dirty="0"/>
              <a:t> </a:t>
            </a:r>
            <a:r>
              <a:rPr lang="de-DE" sz="1600" dirty="0" err="1"/>
              <a:t>datasets</a:t>
            </a:r>
            <a:endParaRPr lang="de-DE" sz="1600" dirty="0"/>
          </a:p>
          <a:p>
            <a:r>
              <a:rPr lang="de-DE" sz="2000" dirty="0"/>
              <a:t>Data </a:t>
            </a:r>
            <a:r>
              <a:rPr lang="de-DE" sz="2000" dirty="0" err="1"/>
              <a:t>Visualization</a:t>
            </a:r>
            <a:endParaRPr lang="de-DE" sz="2000" dirty="0"/>
          </a:p>
          <a:p>
            <a:pPr lvl="1"/>
            <a:r>
              <a:rPr lang="de-DE" sz="1600" dirty="0" err="1"/>
              <a:t>Several</a:t>
            </a:r>
            <a:r>
              <a:rPr lang="de-DE" sz="1600" dirty="0"/>
              <a:t> Python Scripts per Research Question </a:t>
            </a:r>
            <a:r>
              <a:rPr lang="de-DE" sz="1600" dirty="0" err="1"/>
              <a:t>made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Plotly</a:t>
            </a:r>
            <a:endParaRPr lang="de-DE" sz="1600" dirty="0"/>
          </a:p>
          <a:p>
            <a:r>
              <a:rPr lang="de-DE" sz="2000" dirty="0" err="1"/>
              <a:t>Documentation</a:t>
            </a:r>
            <a:endParaRPr lang="de-DE" sz="2000" dirty="0"/>
          </a:p>
          <a:p>
            <a:r>
              <a:rPr lang="de-DE" sz="2000" dirty="0"/>
              <a:t>Website</a:t>
            </a:r>
          </a:p>
          <a:p>
            <a:pPr lvl="1"/>
            <a:r>
              <a:rPr lang="de-DE" sz="1600" dirty="0" err="1"/>
              <a:t>Build</a:t>
            </a:r>
            <a:r>
              <a:rPr lang="de-DE" sz="1600" dirty="0"/>
              <a:t> </a:t>
            </a:r>
            <a:r>
              <a:rPr lang="de-DE" sz="1600" dirty="0" err="1"/>
              <a:t>with</a:t>
            </a:r>
            <a:r>
              <a:rPr lang="de-DE" sz="1600" dirty="0"/>
              <a:t> </a:t>
            </a:r>
            <a:r>
              <a:rPr lang="de-DE" sz="1600" dirty="0" err="1"/>
              <a:t>Streamlit</a:t>
            </a:r>
            <a:endParaRPr lang="de-DE" sz="1600" dirty="0"/>
          </a:p>
          <a:p>
            <a:r>
              <a:rPr lang="de-DE" sz="2000" dirty="0"/>
              <a:t>Poster</a:t>
            </a:r>
          </a:p>
          <a:p>
            <a:pPr lvl="1"/>
            <a:r>
              <a:rPr lang="de-DE" sz="1600" dirty="0"/>
              <a:t>Select </a:t>
            </a:r>
            <a:r>
              <a:rPr lang="de-DE" sz="1600" dirty="0" err="1"/>
              <a:t>Visualizations</a:t>
            </a:r>
            <a:r>
              <a:rPr lang="de-DE" sz="1600" dirty="0"/>
              <a:t> </a:t>
            </a:r>
            <a:r>
              <a:rPr lang="de-DE" sz="1600" dirty="0" err="1"/>
              <a:t>from</a:t>
            </a:r>
            <a:r>
              <a:rPr lang="de-DE" sz="1600" dirty="0"/>
              <a:t> </a:t>
            </a:r>
            <a:r>
              <a:rPr lang="de-DE" sz="1600" dirty="0" err="1"/>
              <a:t>finished</a:t>
            </a:r>
            <a:r>
              <a:rPr lang="de-DE" sz="1600" dirty="0"/>
              <a:t> Website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No</a:t>
            </a:r>
            <a:r>
              <a:rPr lang="de-DE" sz="2000" dirty="0"/>
              <a:t> APIs</a:t>
            </a:r>
            <a:endParaRPr lang="de-DE" dirty="0"/>
          </a:p>
          <a:p>
            <a:pPr lvl="1"/>
            <a:r>
              <a:rPr lang="de-DE" sz="1600" dirty="0" err="1"/>
              <a:t>Webscraping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Data in </a:t>
            </a:r>
            <a:r>
              <a:rPr lang="de-DE" sz="1600" dirty="0" err="1"/>
              <a:t>html</a:t>
            </a:r>
            <a:r>
              <a:rPr lang="de-DE" sz="1600" dirty="0"/>
              <a:t> code</a:t>
            </a:r>
          </a:p>
          <a:p>
            <a:r>
              <a:rPr lang="de-DE" sz="2000" dirty="0" err="1"/>
              <a:t>Too</a:t>
            </a:r>
            <a:r>
              <a:rPr lang="de-DE" sz="2000" dirty="0"/>
              <a:t>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Reasearch</a:t>
            </a:r>
            <a:r>
              <a:rPr lang="de-DE" sz="2000" dirty="0"/>
              <a:t> Questions</a:t>
            </a:r>
          </a:p>
          <a:p>
            <a:pPr lvl="1"/>
            <a:r>
              <a:rPr lang="de-DE" sz="1600" dirty="0"/>
              <a:t>Focus on </a:t>
            </a:r>
            <a:r>
              <a:rPr lang="de-DE" sz="1600" dirty="0" err="1"/>
              <a:t>most</a:t>
            </a:r>
            <a:r>
              <a:rPr lang="de-DE" sz="1600" dirty="0"/>
              <a:t> </a:t>
            </a:r>
            <a:r>
              <a:rPr lang="de-DE" sz="1600" dirty="0" err="1"/>
              <a:t>interesting</a:t>
            </a:r>
            <a:endParaRPr lang="de-DE" sz="1600" dirty="0"/>
          </a:p>
          <a:p>
            <a:r>
              <a:rPr lang="de-DE" sz="2000" dirty="0" err="1"/>
              <a:t>Limitations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Streamlit</a:t>
            </a:r>
            <a:endParaRPr lang="de-DE" sz="2000" dirty="0"/>
          </a:p>
          <a:p>
            <a:pPr lvl="1"/>
            <a:r>
              <a:rPr lang="de-DE" sz="1600" dirty="0"/>
              <a:t>A </a:t>
            </a:r>
            <a:r>
              <a:rPr lang="de-DE" sz="1600" dirty="0" err="1"/>
              <a:t>lot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Research</a:t>
            </a:r>
          </a:p>
          <a:p>
            <a:pPr lvl="1"/>
            <a:r>
              <a:rPr lang="de-DE" sz="1600" dirty="0"/>
              <a:t>Design own Navigation Sidebar</a:t>
            </a:r>
          </a:p>
          <a:p>
            <a:pPr lvl="1"/>
            <a:r>
              <a:rPr lang="de-DE" sz="1600" dirty="0"/>
              <a:t>Create Website </a:t>
            </a:r>
            <a:r>
              <a:rPr lang="de-DE" sz="1600" dirty="0" err="1"/>
              <a:t>Structure</a:t>
            </a:r>
            <a:endParaRPr lang="de-DE" sz="1600" dirty="0"/>
          </a:p>
          <a:p>
            <a:r>
              <a:rPr lang="de-DE" sz="2000" dirty="0"/>
              <a:t>Poster Template</a:t>
            </a:r>
          </a:p>
          <a:p>
            <a:pPr lvl="1"/>
            <a:r>
              <a:rPr lang="de-DE" sz="1600" dirty="0"/>
              <a:t>Many own Adjustments</a:t>
            </a:r>
          </a:p>
          <a:p>
            <a:pPr lvl="1"/>
            <a:r>
              <a:rPr lang="de-DE" sz="1600" dirty="0"/>
              <a:t>Many Feedback Loops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dirty="0" err="1"/>
              <a:t>Let‘s</a:t>
            </a:r>
            <a:r>
              <a:rPr lang="de-DE" sz="2000" dirty="0"/>
              <a:t> </a:t>
            </a:r>
            <a:r>
              <a:rPr lang="de-DE" sz="2000" dirty="0" err="1"/>
              <a:t>look</a:t>
            </a:r>
            <a:r>
              <a:rPr lang="de-DE" sz="2000" dirty="0"/>
              <a:t> at </a:t>
            </a:r>
            <a:r>
              <a:rPr lang="de-DE" sz="2000" dirty="0" err="1"/>
              <a:t>our</a:t>
            </a:r>
            <a:r>
              <a:rPr lang="de-DE" sz="2000" dirty="0"/>
              <a:t> Website!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225</Words>
  <Application>Microsoft Office PowerPoint</Application>
  <PresentationFormat>Breitbild</PresentationFormat>
  <Paragraphs>36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Larissa</vt:lpstr>
      <vt:lpstr>Darts – Final Presentation</vt:lpstr>
      <vt:lpstr>Development</vt:lpstr>
      <vt:lpstr>Major Problems and their Solutions</vt:lpstr>
      <vt:lpstr>Project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32</cp:revision>
  <dcterms:created xsi:type="dcterms:W3CDTF">2013-07-15T20:26:40Z</dcterms:created>
  <dcterms:modified xsi:type="dcterms:W3CDTF">2025-03-26T14:35:20Z</dcterms:modified>
</cp:coreProperties>
</file>