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Final </a:t>
            </a:r>
            <a:r>
              <a:rPr lang="de-DE" sz="4800" dirty="0" err="1">
                <a:solidFill>
                  <a:srgbClr val="FFFFFF"/>
                </a:solidFill>
              </a:rPr>
              <a:t>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Results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27940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29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Larissa</vt:lpstr>
      <vt:lpstr>Final Presentation</vt:lpstr>
      <vt:lpstr>Development</vt:lpstr>
      <vt:lpstr>Major Problems and their Solutions</vt:lpstr>
      <vt:lpstr>Project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13</cp:revision>
  <dcterms:created xsi:type="dcterms:W3CDTF">2013-07-15T20:26:40Z</dcterms:created>
  <dcterms:modified xsi:type="dcterms:W3CDTF">2025-03-25T12:50:32Z</dcterms:modified>
</cp:coreProperties>
</file>