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840A2-0346-1326-7044-48FE43A630B2}" v="11" dt="2025-03-03T10:30:30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DE" sz="4800" dirty="0" err="1">
                <a:solidFill>
                  <a:srgbClr val="FFFFFF"/>
                </a:solidFill>
              </a:rPr>
              <a:t>Current</a:t>
            </a:r>
            <a:r>
              <a:rPr lang="de-DE" sz="4800" dirty="0">
                <a:solidFill>
                  <a:srgbClr val="FFFFFF"/>
                </a:solidFill>
              </a:rPr>
              <a:t> State (Week 3)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>
                <a:solidFill>
                  <a:srgbClr val="FFFFFF"/>
                </a:solidFill>
              </a:rPr>
              <a:t>Group: Emilie Terhaar, Sara Rolfs, Tyra Kausch</a:t>
            </a:r>
          </a:p>
        </p:txBody>
      </p:sp>
    </p:spTree>
    <p:extLst>
      <p:ext uri="{BB962C8B-B14F-4D97-AF65-F5344CB8AC3E}">
        <p14:creationId xmlns:p14="http://schemas.microsoft.com/office/powerpoint/2010/main" val="304125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29480-F4D8-F64D-2343-7AD6FE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 err="1">
                <a:solidFill>
                  <a:srgbClr val="FFFFFF"/>
                </a:solidFill>
              </a:rPr>
              <a:t>problems</a:t>
            </a:r>
            <a:r>
              <a:rPr lang="de-DE" sz="4000" dirty="0">
                <a:solidFill>
                  <a:srgbClr val="FFFFFF"/>
                </a:solidFill>
              </a:rPr>
              <a:t> </a:t>
            </a:r>
            <a:r>
              <a:rPr lang="de-DE" sz="4000" dirty="0" err="1">
                <a:solidFill>
                  <a:srgbClr val="FFFFFF"/>
                </a:solidFill>
              </a:rPr>
              <a:t>solved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37BE6-749F-A613-C3F0-40294EF1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 err="1"/>
              <a:t>visualize</a:t>
            </a:r>
            <a:r>
              <a:rPr lang="de-DE" sz="2000" dirty="0"/>
              <a:t> all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questions</a:t>
            </a:r>
            <a:endParaRPr lang="de-DE" sz="2000" dirty="0"/>
          </a:p>
          <a:p>
            <a:r>
              <a:rPr lang="de-DE" sz="2000" dirty="0" err="1"/>
              <a:t>put</a:t>
            </a:r>
            <a:r>
              <a:rPr lang="de-DE" sz="2000" dirty="0"/>
              <a:t> all </a:t>
            </a:r>
            <a:r>
              <a:rPr lang="de-DE" sz="2000" dirty="0" err="1"/>
              <a:t>visualizations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website</a:t>
            </a:r>
            <a:endParaRPr lang="de-DE" sz="2000" dirty="0"/>
          </a:p>
          <a:p>
            <a:r>
              <a:rPr lang="de-DE" sz="2000" dirty="0" err="1"/>
              <a:t>write</a:t>
            </a:r>
            <a:r>
              <a:rPr lang="de-DE" sz="2000" dirty="0"/>
              <a:t> </a:t>
            </a:r>
            <a:r>
              <a:rPr lang="de-DE" sz="2000" dirty="0" err="1"/>
              <a:t>website</a:t>
            </a:r>
            <a:r>
              <a:rPr lang="de-DE" sz="2000" dirty="0"/>
              <a:t>/</a:t>
            </a:r>
            <a:r>
              <a:rPr lang="de-DE" sz="2000" dirty="0" err="1"/>
              <a:t>documentation</a:t>
            </a:r>
            <a:r>
              <a:rPr lang="de-DE" sz="2000" dirty="0"/>
              <a:t> </a:t>
            </a:r>
            <a:r>
              <a:rPr lang="de-DE" sz="2000" dirty="0" err="1"/>
              <a:t>texts</a:t>
            </a:r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27940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29480-F4D8-F64D-2343-7AD6FE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 err="1">
                <a:solidFill>
                  <a:srgbClr val="FFFFFF"/>
                </a:solidFill>
              </a:rPr>
              <a:t>current</a:t>
            </a:r>
            <a:r>
              <a:rPr lang="de-DE" sz="4000" dirty="0">
                <a:solidFill>
                  <a:srgbClr val="FFFFFF"/>
                </a:solidFill>
              </a:rPr>
              <a:t> </a:t>
            </a:r>
            <a:r>
              <a:rPr lang="de-DE" sz="4000" dirty="0" err="1">
                <a:solidFill>
                  <a:srgbClr val="FFFFFF"/>
                </a:solidFill>
              </a:rPr>
              <a:t>hurdles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37BE6-749F-A613-C3F0-40294EF1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de-DE" sz="2000" dirty="0" err="1"/>
              <a:t>make</a:t>
            </a:r>
            <a:r>
              <a:rPr lang="de-DE" sz="2000" dirty="0"/>
              <a:t> </a:t>
            </a:r>
            <a:r>
              <a:rPr lang="de-DE" sz="2000" dirty="0" err="1"/>
              <a:t>website</a:t>
            </a:r>
            <a:r>
              <a:rPr lang="de-DE" sz="2000" dirty="0"/>
              <a:t> </a:t>
            </a:r>
            <a:r>
              <a:rPr lang="de-DE" sz="2000" dirty="0" err="1"/>
              <a:t>accessible</a:t>
            </a:r>
            <a:endParaRPr lang="de-DE" sz="2000" dirty="0"/>
          </a:p>
          <a:p>
            <a:pPr>
              <a:buFont typeface="Arial"/>
              <a:buChar char="•"/>
            </a:pPr>
            <a:r>
              <a:rPr lang="de-DE" sz="2000" dirty="0" err="1"/>
              <a:t>filter</a:t>
            </a:r>
            <a:r>
              <a:rPr lang="de-DE" sz="2000" dirty="0"/>
              <a:t> </a:t>
            </a:r>
            <a:r>
              <a:rPr lang="de-DE" sz="2000" dirty="0" err="1"/>
              <a:t>results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poster</a:t>
            </a:r>
            <a:endParaRPr lang="de-DE" sz="2000" dirty="0"/>
          </a:p>
          <a:p>
            <a:pPr>
              <a:buFont typeface="Arial"/>
              <a:buChar char="•"/>
            </a:pPr>
            <a:r>
              <a:rPr lang="de-DE" sz="2000" dirty="0" err="1"/>
              <a:t>fill</a:t>
            </a:r>
            <a:r>
              <a:rPr lang="de-DE" sz="2000" dirty="0"/>
              <a:t> </a:t>
            </a:r>
            <a:r>
              <a:rPr lang="de-DE" sz="2000" dirty="0" err="1"/>
              <a:t>poster</a:t>
            </a:r>
            <a:r>
              <a:rPr lang="de-DE" sz="2000" dirty="0"/>
              <a:t> </a:t>
            </a:r>
            <a:r>
              <a:rPr lang="de-DE" sz="2000" dirty="0" err="1"/>
              <a:t>template</a:t>
            </a:r>
            <a:endParaRPr lang="de-DE" sz="2000" dirty="0"/>
          </a:p>
          <a:p>
            <a:pPr>
              <a:buFont typeface="Arial"/>
              <a:buChar char="•"/>
            </a:pPr>
            <a:r>
              <a:rPr lang="de-DE" sz="2000" dirty="0" err="1"/>
              <a:t>write</a:t>
            </a:r>
            <a:r>
              <a:rPr lang="de-DE" sz="2000" dirty="0"/>
              <a:t> README.md</a:t>
            </a:r>
          </a:p>
        </p:txBody>
      </p:sp>
    </p:spTree>
    <p:extLst>
      <p:ext uri="{BB962C8B-B14F-4D97-AF65-F5344CB8AC3E}">
        <p14:creationId xmlns:p14="http://schemas.microsoft.com/office/powerpoint/2010/main" val="276996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21C447-4B1A-F147-F0E3-B40F49579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36F91D-43B2-9680-2740-041ECEF4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44639C-7008-CBAA-10DD-3BB3792F6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AD1DF-288B-6277-AD07-0F08097B9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83D60C-1D8D-1903-A810-ADF1BA960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CBFAEE-DADC-1428-752A-E4E2D74E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79FA59-3B5B-2679-1AE5-9C2555B77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1A4FFA-548E-6AD8-7926-DF53652F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 err="1">
                <a:solidFill>
                  <a:srgbClr val="FFFFFF"/>
                </a:solidFill>
                <a:ea typeface="+mj-lt"/>
                <a:cs typeface="+mj-lt"/>
              </a:rPr>
              <a:t>upcoming</a:t>
            </a:r>
            <a:r>
              <a:rPr lang="de-DE" sz="40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sz="4000" dirty="0" err="1">
                <a:solidFill>
                  <a:srgbClr val="FFFFFF"/>
                </a:solidFill>
                <a:ea typeface="+mj-lt"/>
                <a:cs typeface="+mj-lt"/>
              </a:rPr>
              <a:t>steps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792379-66A6-1B07-74DC-D51F39DC4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de-DE" sz="2000" dirty="0" err="1"/>
              <a:t>Bla</a:t>
            </a:r>
            <a:endParaRPr lang="de-DE" sz="2000" dirty="0"/>
          </a:p>
          <a:p>
            <a:pPr>
              <a:buFont typeface="Arial"/>
              <a:buChar char="•"/>
            </a:pPr>
            <a:r>
              <a:rPr lang="de-DE" sz="2000" dirty="0" err="1"/>
              <a:t>Bli</a:t>
            </a:r>
            <a:endParaRPr lang="de-DE" sz="2000" dirty="0"/>
          </a:p>
          <a:p>
            <a:pPr>
              <a:buFont typeface="Arial"/>
              <a:buChar char="•"/>
            </a:pPr>
            <a:r>
              <a:rPr lang="de-DE" sz="2000" dirty="0"/>
              <a:t>Blubb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38150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54</Words>
  <Application>Microsoft Office PowerPoint</Application>
  <PresentationFormat>Breitbild</PresentationFormat>
  <Paragraphs>15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Larissa</vt:lpstr>
      <vt:lpstr>Current State (Week 3)</vt:lpstr>
      <vt:lpstr>problems solved</vt:lpstr>
      <vt:lpstr>current hurdles</vt:lpstr>
      <vt:lpstr>upcoming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Tyra Kausch</dc:creator>
  <cp:lastModifiedBy>Tyra Kausch</cp:lastModifiedBy>
  <cp:revision>10</cp:revision>
  <dcterms:created xsi:type="dcterms:W3CDTF">2012-07-30T21:06:50Z</dcterms:created>
  <dcterms:modified xsi:type="dcterms:W3CDTF">2025-03-19T13:07:57Z</dcterms:modified>
</cp:coreProperties>
</file>