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8"/>
  </p:notesMasterIdLst>
  <p:sldIdLst>
    <p:sldId id="257" r:id="rId3"/>
    <p:sldId id="260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8298BB-7006-F4EF-F6B0-66C9F2BD05BD}" v="30" dt="2025-03-03T10:32:39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69722" autoAdjust="0"/>
  </p:normalViewPr>
  <p:slideViewPr>
    <p:cSldViewPr snapToGrid="0">
      <p:cViewPr varScale="1">
        <p:scale>
          <a:sx n="77" d="100"/>
          <a:sy n="77" d="100"/>
        </p:scale>
        <p:origin x="11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9CDE3-D1C5-48DA-9920-F3058EBF21A6}" type="datetimeFigureOut">
              <a:rPr lang="LID4096" smtClean="0"/>
              <a:t>03/25/2025</a:t>
            </a:fld>
            <a:endParaRPr lang="LID4096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6B5DD-76B4-43A2-B64E-341CBDDABB2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1427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6B5DD-76B4-43A2-B64E-341CBDDABB2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29163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Website </a:t>
            </a:r>
            <a:r>
              <a:rPr lang="de-DE" dirty="0" err="1"/>
              <a:t>presentation</a:t>
            </a:r>
            <a:r>
              <a:rPr lang="de-DE" dirty="0"/>
              <a:t>: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navigation</a:t>
            </a:r>
            <a:r>
              <a:rPr lang="de-DE" dirty="0"/>
              <a:t>, </a:t>
            </a:r>
            <a:r>
              <a:rPr lang="de-DE" dirty="0" err="1"/>
              <a:t>page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, </a:t>
            </a:r>
            <a:r>
              <a:rPr lang="de-DE" dirty="0" err="1"/>
              <a:t>toggles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o</a:t>
            </a:r>
            <a:r>
              <a:rPr lang="de-DE"/>
              <a:t>rder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: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5: oberes Diagramm (Was sieht man? -&gt; bekannterer Sport)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2: </a:t>
            </a:r>
            <a:r>
              <a:rPr lang="de-DE" dirty="0" err="1"/>
              <a:t>average</a:t>
            </a:r>
            <a:r>
              <a:rPr lang="de-DE" dirty="0"/>
              <a:t> Erklärung, oberes Diagramm, </a:t>
            </a:r>
            <a:r>
              <a:rPr lang="de-DE" dirty="0" err="1"/>
              <a:t>show</a:t>
            </a:r>
            <a:r>
              <a:rPr lang="de-DE" dirty="0"/>
              <a:t> all </a:t>
            </a:r>
            <a:r>
              <a:rPr lang="de-DE" dirty="0" err="1"/>
              <a:t>tournaments</a:t>
            </a:r>
            <a:r>
              <a:rPr lang="de-DE" dirty="0"/>
              <a:t> (Was sieht man? -&gt; </a:t>
            </a:r>
            <a:r>
              <a:rPr lang="de-DE" dirty="0" err="1"/>
              <a:t>Nievau</a:t>
            </a:r>
            <a:r>
              <a:rPr lang="de-DE" dirty="0"/>
              <a:t> mit wachsen des Sports angestiegen)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4: </a:t>
            </a:r>
            <a:r>
              <a:rPr lang="de-DE" dirty="0" err="1"/>
              <a:t>checkout</a:t>
            </a:r>
            <a:r>
              <a:rPr lang="de-DE" dirty="0"/>
              <a:t> </a:t>
            </a:r>
            <a:r>
              <a:rPr lang="de-DE" dirty="0" err="1"/>
              <a:t>percentage</a:t>
            </a:r>
            <a:r>
              <a:rPr lang="de-DE" dirty="0"/>
              <a:t> Erklärung, unteres Diagramm (Was sieht man?)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6: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option</a:t>
            </a:r>
            <a:r>
              <a:rPr lang="de-DE" dirty="0"/>
              <a:t>, 8 </a:t>
            </a:r>
            <a:r>
              <a:rPr lang="de-DE" dirty="0" err="1"/>
              <a:t>ranks</a:t>
            </a:r>
            <a:r>
              <a:rPr lang="de-DE" dirty="0"/>
              <a:t>, </a:t>
            </a:r>
            <a:r>
              <a:rPr lang="de-DE" dirty="0" err="1"/>
              <a:t>age</a:t>
            </a:r>
            <a:r>
              <a:rPr lang="de-DE" dirty="0"/>
              <a:t>, </a:t>
            </a:r>
            <a:r>
              <a:rPr lang="de-DE" dirty="0" err="1"/>
              <a:t>nationality</a:t>
            </a:r>
            <a:r>
              <a:rPr lang="de-DE" dirty="0"/>
              <a:t>,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15: </a:t>
            </a:r>
            <a:r>
              <a:rPr lang="de-DE" dirty="0" err="1"/>
              <a:t>show</a:t>
            </a:r>
            <a:r>
              <a:rPr lang="de-DE" dirty="0"/>
              <a:t> </a:t>
            </a:r>
            <a:r>
              <a:rPr lang="de-DE" dirty="0" err="1"/>
              <a:t>toggle</a:t>
            </a:r>
            <a:r>
              <a:rPr lang="de-DE" dirty="0"/>
              <a:t>, </a:t>
            </a:r>
            <a:r>
              <a:rPr lang="de-DE" dirty="0" err="1"/>
              <a:t>luke</a:t>
            </a:r>
            <a:r>
              <a:rPr lang="de-DE" dirty="0"/>
              <a:t> </a:t>
            </a:r>
            <a:r>
              <a:rPr lang="de-DE" dirty="0" err="1"/>
              <a:t>humphries</a:t>
            </a:r>
            <a:r>
              <a:rPr lang="de-DE" dirty="0"/>
              <a:t> (Was sieht man?)</a:t>
            </a:r>
          </a:p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6B5DD-76B4-43A2-B64E-341CBDDABB26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690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DE" sz="4800" dirty="0">
                <a:solidFill>
                  <a:srgbClr val="FFFFFF"/>
                </a:solidFill>
              </a:rPr>
              <a:t>Final </a:t>
            </a:r>
            <a:r>
              <a:rPr lang="de-DE" sz="4800" dirty="0" err="1">
                <a:solidFill>
                  <a:srgbClr val="FFFFFF"/>
                </a:solidFill>
              </a:rPr>
              <a:t>Presentation</a:t>
            </a:r>
            <a:endParaRPr lang="de-DE" sz="4800" dirty="0">
              <a:solidFill>
                <a:srgbClr val="FFFFFF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>
                <a:solidFill>
                  <a:srgbClr val="FFFFFF"/>
                </a:solidFill>
              </a:rPr>
              <a:t>Group: Emilie Terhaar, Sara Rolfs, Tyra Kausch</a:t>
            </a:r>
          </a:p>
        </p:txBody>
      </p:sp>
    </p:spTree>
    <p:extLst>
      <p:ext uri="{BB962C8B-B14F-4D97-AF65-F5344CB8AC3E}">
        <p14:creationId xmlns:p14="http://schemas.microsoft.com/office/powerpoint/2010/main" val="304125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D29480-F4D8-F64D-2343-7AD6FE82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Development</a:t>
            </a:r>
            <a:endParaRPr lang="en-US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37BE6-749F-A613-C3F0-40294EF1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 dirty="0" err="1"/>
              <a:t>Bla</a:t>
            </a:r>
          </a:p>
          <a:p>
            <a:r>
              <a:rPr lang="de-DE" sz="2000" err="1"/>
              <a:t>Bli</a:t>
            </a:r>
            <a:endParaRPr lang="de-DE" sz="2000" dirty="0" err="1"/>
          </a:p>
          <a:p>
            <a:r>
              <a:rPr lang="de-DE" sz="2000" dirty="0"/>
              <a:t>Blubb</a:t>
            </a:r>
          </a:p>
        </p:txBody>
      </p:sp>
    </p:spTree>
    <p:extLst>
      <p:ext uri="{BB962C8B-B14F-4D97-AF65-F5344CB8AC3E}">
        <p14:creationId xmlns:p14="http://schemas.microsoft.com/office/powerpoint/2010/main" val="35829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D29480-F4D8-F64D-2343-7AD6FE82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Major Problems and </a:t>
            </a:r>
            <a:r>
              <a:rPr lang="de-DE" sz="4000" dirty="0" err="1">
                <a:solidFill>
                  <a:srgbClr val="FFFFFF"/>
                </a:solidFill>
              </a:rPr>
              <a:t>their</a:t>
            </a:r>
            <a:r>
              <a:rPr lang="de-DE" sz="4000" dirty="0">
                <a:solidFill>
                  <a:srgbClr val="FFFFFF"/>
                </a:solidFill>
              </a:rPr>
              <a:t> Solutions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37BE6-749F-A613-C3F0-40294EF1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 dirty="0" err="1"/>
              <a:t>Bla</a:t>
            </a:r>
          </a:p>
          <a:p>
            <a:r>
              <a:rPr lang="de-DE" sz="2000" err="1"/>
              <a:t>Bli</a:t>
            </a:r>
            <a:endParaRPr lang="de-DE" sz="2000" dirty="0" err="1"/>
          </a:p>
          <a:p>
            <a:r>
              <a:rPr lang="de-DE" sz="2000" dirty="0"/>
              <a:t>Blubb</a:t>
            </a:r>
          </a:p>
        </p:txBody>
      </p:sp>
    </p:spTree>
    <p:extLst>
      <p:ext uri="{BB962C8B-B14F-4D97-AF65-F5344CB8AC3E}">
        <p14:creationId xmlns:p14="http://schemas.microsoft.com/office/powerpoint/2010/main" val="34564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D29480-F4D8-F64D-2343-7AD6FE82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Project </a:t>
            </a:r>
            <a:r>
              <a:rPr lang="de-DE" sz="4000" dirty="0" err="1">
                <a:solidFill>
                  <a:srgbClr val="FFFFFF"/>
                </a:solidFill>
              </a:rPr>
              <a:t>Results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37BE6-749F-A613-C3F0-40294EF1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 dirty="0" err="1"/>
              <a:t>Bla</a:t>
            </a:r>
          </a:p>
          <a:p>
            <a:r>
              <a:rPr lang="de-DE" sz="2000" err="1"/>
              <a:t>Bli</a:t>
            </a:r>
            <a:endParaRPr lang="de-DE" sz="2000" dirty="0" err="1"/>
          </a:p>
          <a:p>
            <a:r>
              <a:rPr lang="de-DE" sz="2000" dirty="0"/>
              <a:t>Blubb</a:t>
            </a:r>
          </a:p>
        </p:txBody>
      </p:sp>
    </p:spTree>
    <p:extLst>
      <p:ext uri="{BB962C8B-B14F-4D97-AF65-F5344CB8AC3E}">
        <p14:creationId xmlns:p14="http://schemas.microsoft.com/office/powerpoint/2010/main" val="327940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0408B4-B4AD-5031-2FA0-B49C7C1FD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308C85-C79D-F6D7-D614-A22BDBE05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FD0FAB-7641-A4CA-61B8-7DD6E99CA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F9943-1B22-D4CC-95D2-9E4A300D7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FF6ECD-4D46-F375-838E-905392FAF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D3601C-E7B4-7EF1-E79E-10B91CA11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5C7961-1EE5-3410-FC10-5FFB62AAD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85310D-2E8F-26EA-1A39-D8A2ECA3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 err="1">
                <a:solidFill>
                  <a:srgbClr val="FFFFFF"/>
                </a:solidFill>
              </a:rPr>
              <a:t>Our</a:t>
            </a:r>
            <a:r>
              <a:rPr lang="de-DE" sz="4000" dirty="0">
                <a:solidFill>
                  <a:srgbClr val="FFFFFF"/>
                </a:solidFill>
              </a:rPr>
              <a:t> Website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A2B14D-BE8A-E74B-F7C3-DF8E70AD2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 dirty="0" err="1"/>
              <a:t>Bla</a:t>
            </a:r>
          </a:p>
          <a:p>
            <a:r>
              <a:rPr lang="de-DE" sz="2000" err="1"/>
              <a:t>Bli</a:t>
            </a:r>
            <a:endParaRPr lang="de-DE" sz="2000" dirty="0" err="1"/>
          </a:p>
          <a:p>
            <a:r>
              <a:rPr lang="de-DE" sz="2000" dirty="0"/>
              <a:t>Blubb</a:t>
            </a:r>
          </a:p>
        </p:txBody>
      </p:sp>
    </p:spTree>
    <p:extLst>
      <p:ext uri="{BB962C8B-B14F-4D97-AF65-F5344CB8AC3E}">
        <p14:creationId xmlns:p14="http://schemas.microsoft.com/office/powerpoint/2010/main" val="3071651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123</Words>
  <Application>Microsoft Office PowerPoint</Application>
  <PresentationFormat>Breitbild</PresentationFormat>
  <Paragraphs>28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Larissa</vt:lpstr>
      <vt:lpstr>Final Presentation</vt:lpstr>
      <vt:lpstr>Development</vt:lpstr>
      <vt:lpstr>Major Problems and their Solutions</vt:lpstr>
      <vt:lpstr>Project Results</vt:lpstr>
      <vt:lpstr>Our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Tyra Kausch</dc:creator>
  <cp:lastModifiedBy>Tyra Kausch</cp:lastModifiedBy>
  <cp:revision>14</cp:revision>
  <dcterms:created xsi:type="dcterms:W3CDTF">2013-07-15T20:26:40Z</dcterms:created>
  <dcterms:modified xsi:type="dcterms:W3CDTF">2025-03-25T13:27:57Z</dcterms:modified>
</cp:coreProperties>
</file>