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238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4582615" y="3011745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322619" y="3760580"/>
            <a:ext cx="412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Introduction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322618" y="8713580"/>
            <a:ext cx="28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Method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322618" y="5023565"/>
            <a:ext cx="571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What this Project is about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322618" y="9976565"/>
            <a:ext cx="836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322618" y="13108813"/>
            <a:ext cx="24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322618" y="14565711"/>
            <a:ext cx="13839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 the averages of tournaments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322618" y="19609253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price money and number of participants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8B603-9299-6DF3-698C-915E3C0BA211}"/>
              </a:ext>
            </a:extLst>
          </p:cNvPr>
          <p:cNvSpPr txBox="1"/>
          <p:nvPr/>
        </p:nvSpPr>
        <p:spPr>
          <a:xfrm>
            <a:off x="322618" y="24896879"/>
            <a:ext cx="13839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country a tournament is held in correlate to the success of players?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4909806" y="3760580"/>
            <a:ext cx="1503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What are most popular double fields and their corresponding checkout quotes?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A9AC6-05B0-ECC0-4E86-AFC697A0E18E}"/>
              </a:ext>
            </a:extLst>
          </p:cNvPr>
          <p:cNvSpPr txBox="1"/>
          <p:nvPr/>
        </p:nvSpPr>
        <p:spPr>
          <a:xfrm>
            <a:off x="14909806" y="8406905"/>
            <a:ext cx="15034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likely is it to throw a 180 after the opponent threw one?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B2E4B-A0A1-94E7-5395-AFDA89187B8A}"/>
              </a:ext>
            </a:extLst>
          </p:cNvPr>
          <p:cNvSpPr txBox="1"/>
          <p:nvPr/>
        </p:nvSpPr>
        <p:spPr>
          <a:xfrm>
            <a:off x="14909806" y="13356852"/>
            <a:ext cx="15034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likely are participants win a leg after throwing a 180 as first throw?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1128-1ABF-425E-105D-C1AA64D70DE7}"/>
              </a:ext>
            </a:extLst>
          </p:cNvPr>
          <p:cNvSpPr txBox="1"/>
          <p:nvPr/>
        </p:nvSpPr>
        <p:spPr>
          <a:xfrm>
            <a:off x="14909806" y="19626205"/>
            <a:ext cx="15034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general performance of players change over time?</a:t>
            </a:r>
            <a:endParaRPr lang="en-US" sz="4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4909805" y="24713283"/>
            <a:ext cx="1503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age, nationality and handiness effects the rankings?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406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022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noProof="0" dirty="0"/>
              <a:t>List the</a:t>
            </a:r>
            <a:r>
              <a:rPr lang="en-US" sz="4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0065BF61-98DC-B7C2-AB39-FEB14B562B4E}"/>
              </a:ext>
            </a:extLst>
          </p:cNvPr>
          <p:cNvSpPr txBox="1"/>
          <p:nvPr/>
        </p:nvSpPr>
        <p:spPr>
          <a:xfrm>
            <a:off x="14909805" y="30351057"/>
            <a:ext cx="1503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performance of individual players change over time?</a:t>
            </a:r>
            <a:endParaRPr lang="en-US" sz="4800" dirty="0">
              <a:solidFill>
                <a:srgbClr val="9B0A7D"/>
              </a:solidFill>
            </a:endParaRPr>
          </a:p>
        </p:txBody>
      </p:sp>
      <p:pic>
        <p:nvPicPr>
          <p:cNvPr id="5" name="Grafik 4" descr="Ein Bild, das Muster, Grafiken, Pixel, Design enthält.&#10;&#10;KI-generierte Inhalte können fehlerhaft sein.">
            <a:extLst>
              <a:ext uri="{FF2B5EF4-FFF2-40B4-BE49-F238E27FC236}">
                <a16:creationId xmlns:a16="http://schemas.microsoft.com/office/drawing/2014/main" id="{AF1ABF3E-6617-07BD-EFAD-9E4A4CD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8637" r="7303" b="7884"/>
          <a:stretch/>
        </p:blipFill>
        <p:spPr>
          <a:xfrm>
            <a:off x="24970965" y="38274280"/>
            <a:ext cx="3690520" cy="3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148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5</cp:revision>
  <dcterms:created xsi:type="dcterms:W3CDTF">2025-03-19T12:41:27Z</dcterms:created>
  <dcterms:modified xsi:type="dcterms:W3CDTF">2025-03-21T15:03:07Z</dcterms:modified>
</cp:coreProperties>
</file>