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36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1D8C3E1-8DB3-4F4E-B6AC-23D92AE4EF69}" type="datetimeFigureOut">
              <a:rPr lang="fr-FR" smtClean="0"/>
              <a:pPr/>
              <a:t>21/09/2018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3707F73-A55F-4E49-B0E7-2AF405309C4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C3E1-8DB3-4F4E-B6AC-23D92AE4EF69}" type="datetimeFigureOut">
              <a:rPr lang="fr-FR" smtClean="0"/>
              <a:pPr/>
              <a:t>21/09/2018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7F73-A55F-4E49-B0E7-2AF405309C4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C3E1-8DB3-4F4E-B6AC-23D92AE4EF69}" type="datetimeFigureOut">
              <a:rPr lang="fr-FR" smtClean="0"/>
              <a:pPr/>
              <a:t>21/09/2018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7F73-A55F-4E49-B0E7-2AF405309C4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1D8C3E1-8DB3-4F4E-B6AC-23D92AE4EF69}" type="datetimeFigureOut">
              <a:rPr lang="fr-FR" smtClean="0"/>
              <a:pPr/>
              <a:t>21/09/2018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3707F73-A55F-4E49-B0E7-2AF405309C4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1D8C3E1-8DB3-4F4E-B6AC-23D92AE4EF69}" type="datetimeFigureOut">
              <a:rPr lang="fr-FR" smtClean="0"/>
              <a:pPr/>
              <a:t>21/09/2018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3707F73-A55F-4E49-B0E7-2AF405309C4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C3E1-8DB3-4F4E-B6AC-23D92AE4EF69}" type="datetimeFigureOut">
              <a:rPr lang="fr-FR" smtClean="0"/>
              <a:pPr/>
              <a:t>21/09/2018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7F73-A55F-4E49-B0E7-2AF405309C4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C3E1-8DB3-4F4E-B6AC-23D92AE4EF69}" type="datetimeFigureOut">
              <a:rPr lang="fr-FR" smtClean="0"/>
              <a:pPr/>
              <a:t>21/09/2018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7F73-A55F-4E49-B0E7-2AF405309C4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1D8C3E1-8DB3-4F4E-B6AC-23D92AE4EF69}" type="datetimeFigureOut">
              <a:rPr lang="fr-FR" smtClean="0"/>
              <a:pPr/>
              <a:t>21/09/2018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3707F73-A55F-4E49-B0E7-2AF405309C4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C3E1-8DB3-4F4E-B6AC-23D92AE4EF69}" type="datetimeFigureOut">
              <a:rPr lang="fr-FR" smtClean="0"/>
              <a:pPr/>
              <a:t>21/09/2018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7F73-A55F-4E49-B0E7-2AF405309C4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1D8C3E1-8DB3-4F4E-B6AC-23D92AE4EF69}" type="datetimeFigureOut">
              <a:rPr lang="fr-FR" smtClean="0"/>
              <a:pPr/>
              <a:t>21/09/2018</a:t>
            </a:fld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3707F73-A55F-4E49-B0E7-2AF405309C4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1D8C3E1-8DB3-4F4E-B6AC-23D92AE4EF69}" type="datetimeFigureOut">
              <a:rPr lang="fr-FR" smtClean="0"/>
              <a:pPr/>
              <a:t>21/09/2018</a:t>
            </a:fld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3707F73-A55F-4E49-B0E7-2AF405309C4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1D8C3E1-8DB3-4F4E-B6AC-23D92AE4EF69}" type="datetimeFigureOut">
              <a:rPr lang="fr-FR" smtClean="0"/>
              <a:pPr/>
              <a:t>21/09/2018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3707F73-A55F-4E49-B0E7-2AF405309C4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ECG </a:t>
            </a:r>
            <a:r>
              <a:rPr lang="fr-FR" b="1" dirty="0" err="1" smtClean="0"/>
              <a:t>Heartbeat</a:t>
            </a:r>
            <a:r>
              <a:rPr lang="fr-FR" b="1" dirty="0" smtClean="0"/>
              <a:t> </a:t>
            </a:r>
            <a:r>
              <a:rPr lang="fr-FR" b="1" dirty="0" err="1" smtClean="0"/>
              <a:t>Categorization</a:t>
            </a:r>
            <a:r>
              <a:rPr lang="fr-FR" b="1" dirty="0" smtClean="0"/>
              <a:t> </a:t>
            </a:r>
            <a:r>
              <a:rPr lang="fr-FR" b="1" dirty="0" err="1" smtClean="0"/>
              <a:t>Dataset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(</a:t>
            </a:r>
            <a:r>
              <a:rPr lang="fr-FR" b="1" dirty="0" err="1" smtClean="0"/>
              <a:t>From</a:t>
            </a:r>
            <a:r>
              <a:rPr lang="fr-FR" b="1" dirty="0" smtClean="0"/>
              <a:t> </a:t>
            </a:r>
            <a:r>
              <a:rPr lang="fr-FR" b="1" dirty="0" err="1" smtClean="0"/>
              <a:t>Kaggle</a:t>
            </a:r>
            <a:r>
              <a:rPr lang="fr-FR" b="1" dirty="0" smtClean="0"/>
              <a:t>)</a:t>
            </a:r>
            <a:br>
              <a:rPr lang="fr-FR" b="1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sz="2200" dirty="0" smtClean="0"/>
              <a:t>Casper Andersen – Emilie Trouillard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The Data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2 distinct </a:t>
            </a:r>
            <a:r>
              <a:rPr lang="fr-FR" dirty="0" err="1" smtClean="0"/>
              <a:t>datasets</a:t>
            </a:r>
            <a:r>
              <a:rPr lang="fr-FR" dirty="0" smtClean="0"/>
              <a:t>:</a:t>
            </a:r>
          </a:p>
          <a:p>
            <a:pPr lvl="1"/>
            <a:r>
              <a:rPr lang="fr-FR" dirty="0" err="1" smtClean="0"/>
              <a:t>Arrythmia</a:t>
            </a:r>
            <a:r>
              <a:rPr lang="fr-FR" dirty="0" smtClean="0"/>
              <a:t>: 5 </a:t>
            </a:r>
            <a:r>
              <a:rPr lang="fr-FR" dirty="0" err="1" smtClean="0"/>
              <a:t>categories</a:t>
            </a:r>
            <a:r>
              <a:rPr lang="fr-FR" dirty="0" smtClean="0"/>
              <a:t>, 109446 observations</a:t>
            </a:r>
          </a:p>
          <a:p>
            <a:pPr lvl="4"/>
            <a:r>
              <a:rPr lang="fr-FR" dirty="0" smtClean="0"/>
              <a:t>1 observation = (1x187) </a:t>
            </a:r>
            <a:r>
              <a:rPr lang="fr-FR" dirty="0" err="1" smtClean="0"/>
              <a:t>vector</a:t>
            </a:r>
            <a:r>
              <a:rPr lang="fr-FR" dirty="0" smtClean="0"/>
              <a:t> + class</a:t>
            </a:r>
          </a:p>
          <a:p>
            <a:pPr lvl="4"/>
            <a:r>
              <a:rPr lang="fr-FR" dirty="0" smtClean="0"/>
              <a:t>Train: (72471, 2223, 5788, 641, 6431) =&gt; 87554</a:t>
            </a:r>
          </a:p>
          <a:p>
            <a:pPr lvl="4"/>
            <a:r>
              <a:rPr lang="fr-FR" dirty="0" smtClean="0"/>
              <a:t>Test: (18118, 556, 1448, 162,  1608) =&gt; 21892</a:t>
            </a:r>
          </a:p>
          <a:p>
            <a:pPr lvl="1"/>
            <a:r>
              <a:rPr lang="fr-FR" dirty="0" smtClean="0"/>
              <a:t>PTB: 2 </a:t>
            </a:r>
            <a:r>
              <a:rPr lang="fr-FR" dirty="0" err="1" smtClean="0"/>
              <a:t>categories</a:t>
            </a:r>
            <a:r>
              <a:rPr lang="fr-FR" dirty="0" smtClean="0"/>
              <a:t>, 14552 observations</a:t>
            </a:r>
          </a:p>
          <a:p>
            <a:pPr lvl="4"/>
            <a:r>
              <a:rPr lang="fr-FR" dirty="0" smtClean="0"/>
              <a:t>1 observation = (1x187) </a:t>
            </a:r>
            <a:r>
              <a:rPr lang="fr-FR" dirty="0" err="1" smtClean="0"/>
              <a:t>vector</a:t>
            </a:r>
            <a:r>
              <a:rPr lang="fr-FR" dirty="0" smtClean="0"/>
              <a:t> + class</a:t>
            </a:r>
          </a:p>
          <a:p>
            <a:pPr lvl="4"/>
            <a:r>
              <a:rPr lang="fr-FR" dirty="0" smtClean="0"/>
              <a:t>10506 </a:t>
            </a:r>
            <a:r>
              <a:rPr lang="fr-FR" dirty="0" err="1" smtClean="0"/>
              <a:t>abnormal</a:t>
            </a:r>
            <a:r>
              <a:rPr lang="fr-FR" dirty="0" smtClean="0"/>
              <a:t>, 4046 normal</a:t>
            </a:r>
          </a:p>
          <a:p>
            <a:r>
              <a:rPr lang="fr-FR" dirty="0" err="1" smtClean="0"/>
              <a:t>Unbalanced</a:t>
            </a:r>
            <a:r>
              <a:rPr lang="fr-FR" dirty="0" smtClean="0"/>
              <a:t> data</a:t>
            </a:r>
          </a:p>
          <a:p>
            <a:pPr lvl="4"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Objectives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err="1" smtClean="0"/>
              <a:t>Build</a:t>
            </a:r>
            <a:r>
              <a:rPr lang="fr-FR" dirty="0" smtClean="0"/>
              <a:t> a classification model for </a:t>
            </a: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datasets</a:t>
            </a:r>
            <a:endParaRPr lang="fr-FR" dirty="0" smtClean="0"/>
          </a:p>
          <a:p>
            <a:endParaRPr lang="fr-FR" dirty="0" smtClean="0"/>
          </a:p>
          <a:p>
            <a:r>
              <a:rPr lang="fr-FR" i="1" dirty="0" smtClean="0"/>
              <a:t>Bonus 1: </a:t>
            </a:r>
            <a:r>
              <a:rPr lang="fr-FR" dirty="0" err="1" smtClean="0"/>
              <a:t>See</a:t>
            </a:r>
            <a:r>
              <a:rPr lang="fr-FR" dirty="0" smtClean="0"/>
              <a:t> if the model </a:t>
            </a:r>
            <a:r>
              <a:rPr lang="fr-FR" dirty="0" err="1" smtClean="0"/>
              <a:t>performs</a:t>
            </a:r>
            <a:r>
              <a:rPr lang="fr-FR" dirty="0" smtClean="0"/>
              <a:t> </a:t>
            </a:r>
            <a:r>
              <a:rPr lang="fr-FR" dirty="0" err="1" smtClean="0"/>
              <a:t>well</a:t>
            </a:r>
            <a:r>
              <a:rPr lang="fr-FR" dirty="0" smtClean="0"/>
              <a:t> </a:t>
            </a:r>
            <a:r>
              <a:rPr lang="fr-FR" dirty="0" err="1"/>
              <a:t>w</a:t>
            </a:r>
            <a:r>
              <a:rPr lang="fr-FR" dirty="0" err="1" smtClean="0"/>
              <a:t>hen</a:t>
            </a:r>
            <a:r>
              <a:rPr lang="fr-FR" dirty="0" smtClean="0"/>
              <a:t> </a:t>
            </a:r>
            <a:r>
              <a:rPr lang="fr-FR" dirty="0" err="1" smtClean="0"/>
              <a:t>trained</a:t>
            </a:r>
            <a:r>
              <a:rPr lang="fr-FR" dirty="0" smtClean="0"/>
              <a:t> on one </a:t>
            </a:r>
            <a:r>
              <a:rPr lang="fr-FR" dirty="0" err="1" smtClean="0"/>
              <a:t>dataset</a:t>
            </a:r>
            <a:r>
              <a:rPr lang="fr-FR" dirty="0" smtClean="0"/>
              <a:t> and  </a:t>
            </a:r>
            <a:r>
              <a:rPr lang="fr-FR" dirty="0" err="1" smtClean="0"/>
              <a:t>tested</a:t>
            </a:r>
            <a:r>
              <a:rPr lang="fr-FR" dirty="0" smtClean="0"/>
              <a:t> on the </a:t>
            </a:r>
            <a:r>
              <a:rPr lang="fr-FR" dirty="0" err="1" smtClean="0"/>
              <a:t>other</a:t>
            </a:r>
            <a:endParaRPr lang="fr-FR" dirty="0" smtClean="0"/>
          </a:p>
          <a:p>
            <a:r>
              <a:rPr lang="fr-FR" i="1" dirty="0" smtClean="0"/>
              <a:t>Bonus 2: </a:t>
            </a:r>
            <a:r>
              <a:rPr lang="fr-FR" dirty="0" err="1" smtClean="0"/>
              <a:t>Try</a:t>
            </a:r>
            <a:r>
              <a:rPr lang="fr-FR" dirty="0" smtClean="0"/>
              <a:t> to </a:t>
            </a:r>
            <a:r>
              <a:rPr lang="fr-FR" dirty="0" err="1" smtClean="0"/>
              <a:t>build</a:t>
            </a:r>
            <a:r>
              <a:rPr lang="fr-FR" dirty="0" smtClean="0"/>
              <a:t> an </a:t>
            </a:r>
            <a:r>
              <a:rPr lang="fr-FR" dirty="0" err="1" smtClean="0"/>
              <a:t>unsupervised</a:t>
            </a:r>
            <a:r>
              <a:rPr lang="fr-FR" dirty="0" smtClean="0"/>
              <a:t> </a:t>
            </a:r>
            <a:r>
              <a:rPr lang="fr-FR" dirty="0" err="1" smtClean="0"/>
              <a:t>clustering</a:t>
            </a:r>
            <a:r>
              <a:rPr lang="fr-FR" dirty="0" smtClean="0"/>
              <a:t> to </a:t>
            </a:r>
            <a:r>
              <a:rPr lang="fr-FR" dirty="0" err="1" smtClean="0"/>
              <a:t>see</a:t>
            </a:r>
            <a:r>
              <a:rPr lang="fr-FR" dirty="0" smtClean="0"/>
              <a:t> if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spot the 4 pathologies in the first </a:t>
            </a:r>
            <a:r>
              <a:rPr lang="fr-FR" dirty="0" err="1" smtClean="0"/>
              <a:t>dataset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Case </a:t>
            </a:r>
            <a:r>
              <a:rPr lang="fr-FR" dirty="0" err="1" smtClean="0"/>
              <a:t>progress</a:t>
            </a:r>
            <a:r>
              <a:rPr lang="fr-FR" dirty="0" smtClean="0"/>
              <a:t> #1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KNN:</a:t>
            </a:r>
          </a:p>
          <a:p>
            <a:pPr lvl="1"/>
            <a:r>
              <a:rPr lang="fr-FR" i="1" dirty="0" smtClean="0"/>
              <a:t>Train</a:t>
            </a:r>
            <a:r>
              <a:rPr lang="fr-FR" dirty="0" smtClean="0"/>
              <a:t>, validation and test on the 2 class </a:t>
            </a:r>
            <a:r>
              <a:rPr lang="fr-FR" dirty="0" err="1" smtClean="0"/>
              <a:t>dataset</a:t>
            </a:r>
            <a:r>
              <a:rPr lang="fr-FR" dirty="0" smtClean="0"/>
              <a:t>: </a:t>
            </a:r>
            <a:r>
              <a:rPr lang="fr-FR" b="1" dirty="0" smtClean="0"/>
              <a:t>94% </a:t>
            </a:r>
            <a:r>
              <a:rPr lang="fr-FR" b="1" dirty="0" err="1" smtClean="0"/>
              <a:t>accuracy</a:t>
            </a:r>
            <a:endParaRPr lang="fr-FR" b="1" dirty="0" smtClean="0"/>
          </a:p>
          <a:p>
            <a:pPr lvl="1"/>
            <a:r>
              <a:rPr lang="fr-FR" i="1" dirty="0" smtClean="0"/>
              <a:t>Train</a:t>
            </a:r>
            <a:r>
              <a:rPr lang="fr-FR" dirty="0" smtClean="0"/>
              <a:t> and validation on the 2 class </a:t>
            </a:r>
            <a:r>
              <a:rPr lang="fr-FR" dirty="0" err="1" smtClean="0"/>
              <a:t>dataset</a:t>
            </a:r>
            <a:r>
              <a:rPr lang="fr-FR" dirty="0" smtClean="0"/>
              <a:t>, and test on the 5 class: </a:t>
            </a:r>
            <a:r>
              <a:rPr lang="fr-FR" b="1" dirty="0" smtClean="0"/>
              <a:t>39% </a:t>
            </a:r>
            <a:r>
              <a:rPr lang="fr-FR" b="1" dirty="0" err="1" smtClean="0"/>
              <a:t>accuracy</a:t>
            </a:r>
            <a:r>
              <a:rPr lang="fr-FR" dirty="0" smtClean="0"/>
              <a:t>…</a:t>
            </a:r>
          </a:p>
          <a:p>
            <a:endParaRPr lang="fr-FR" dirty="0" smtClean="0"/>
          </a:p>
          <a:p>
            <a:r>
              <a:rPr lang="fr-FR" dirty="0" smtClean="0"/>
              <a:t>Neural Networks:</a:t>
            </a:r>
          </a:p>
          <a:p>
            <a:pPr lvl="1"/>
            <a:r>
              <a:rPr lang="fr-FR" dirty="0" smtClean="0"/>
              <a:t>Use </a:t>
            </a:r>
            <a:r>
              <a:rPr lang="fr-FR" dirty="0" err="1" smtClean="0"/>
              <a:t>recurrent</a:t>
            </a:r>
            <a:r>
              <a:rPr lang="fr-FR" dirty="0" smtClean="0"/>
              <a:t> NN</a:t>
            </a:r>
          </a:p>
          <a:p>
            <a:pPr lvl="1"/>
            <a:r>
              <a:rPr lang="fr-FR" dirty="0" err="1" smtClean="0"/>
              <a:t>Actual</a:t>
            </a:r>
            <a:r>
              <a:rPr lang="fr-FR" dirty="0" smtClean="0"/>
              <a:t> structure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litterature</a:t>
            </a:r>
            <a:endParaRPr lang="fr-F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512</TotalTime>
  <Words>179</Words>
  <Application>Microsoft Office PowerPoint</Application>
  <PresentationFormat>Affichage à l'écran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Oriel</vt:lpstr>
      <vt:lpstr>ECG Heartbeat Categorization Dataset (From Kaggle)  Casper Andersen – Emilie Trouillard</vt:lpstr>
      <vt:lpstr>The Data</vt:lpstr>
      <vt:lpstr>Objectives</vt:lpstr>
      <vt:lpstr>Case progress #1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ECG Heartbeat Categorization Dataset (From Kaggle)</dc:title>
  <dc:creator>user</dc:creator>
  <cp:lastModifiedBy>user</cp:lastModifiedBy>
  <cp:revision>22</cp:revision>
  <dcterms:created xsi:type="dcterms:W3CDTF">2018-09-12T16:37:48Z</dcterms:created>
  <dcterms:modified xsi:type="dcterms:W3CDTF">2018-09-21T07:02:39Z</dcterms:modified>
</cp:coreProperties>
</file>