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B949F7-DBBB-4CDF-BECE-3BDEFC76B0DD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C69522-60EC-4AAA-9EAA-2FB8005FB51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ECG </a:t>
            </a:r>
            <a:r>
              <a:rPr lang="fr-FR" b="1" dirty="0" err="1" smtClean="0"/>
              <a:t>Heartbeat</a:t>
            </a:r>
            <a:r>
              <a:rPr lang="fr-FR" b="1" dirty="0" smtClean="0"/>
              <a:t> </a:t>
            </a:r>
            <a:r>
              <a:rPr lang="fr-FR" b="1" dirty="0" err="1" smtClean="0"/>
              <a:t>Categorization</a:t>
            </a:r>
            <a:r>
              <a:rPr lang="fr-FR" b="1" dirty="0" smtClean="0"/>
              <a:t> </a:t>
            </a:r>
            <a:r>
              <a:rPr lang="fr-FR" b="1" dirty="0" err="1" smtClean="0"/>
              <a:t>Dataset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(</a:t>
            </a:r>
            <a:r>
              <a:rPr lang="fr-FR" b="1" dirty="0" err="1" smtClean="0"/>
              <a:t>From</a:t>
            </a:r>
            <a:r>
              <a:rPr lang="fr-FR" b="1" dirty="0" smtClean="0"/>
              <a:t> </a:t>
            </a:r>
            <a:r>
              <a:rPr lang="fr-FR" b="1" dirty="0" err="1" smtClean="0"/>
              <a:t>Kaggle</a:t>
            </a:r>
            <a:r>
              <a:rPr lang="fr-FR" b="1" dirty="0" smtClean="0"/>
              <a:t>)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 smtClean="0"/>
              <a:t>Casper Andersen – Emilie Trouillard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datasets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979712" y="1412776"/>
            <a:ext cx="4962939" cy="5337884"/>
            <a:chOff x="1979712" y="1412776"/>
            <a:chExt cx="4962939" cy="5337884"/>
          </a:xfrm>
        </p:grpSpPr>
        <p:pic>
          <p:nvPicPr>
            <p:cNvPr id="6" name="Image 5" descr="Binary datase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712" y="1412776"/>
              <a:ext cx="4962939" cy="4896544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2771800" y="638132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10 000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364088" y="638132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4 000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datasets</a:t>
            </a:r>
            <a:endParaRPr lang="fr-FR" dirty="0"/>
          </a:p>
        </p:txBody>
      </p:sp>
      <p:pic>
        <p:nvPicPr>
          <p:cNvPr id="4" name="Image 3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6984776" cy="469899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5616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72 000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55776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2 000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23928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6 000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364088" y="6309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600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60232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6 000</a:t>
            </a:r>
            <a:endParaRPr lang="fr-F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pic>
        <p:nvPicPr>
          <p:cNvPr id="4" name="Image 3" descr="Binary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82" y="1772816"/>
            <a:ext cx="3357275" cy="33123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87824" y="5157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10 000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0" y="51571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4 000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732240" y="18448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95% </a:t>
            </a:r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55892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94% </a:t>
            </a:r>
            <a:r>
              <a:rPr lang="fr-FR" dirty="0" err="1" smtClean="0"/>
              <a:t>acc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44008" y="55892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96% </a:t>
            </a:r>
            <a:r>
              <a:rPr lang="fr-FR" dirty="0" err="1" smtClean="0"/>
              <a:t>acc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pic>
        <p:nvPicPr>
          <p:cNvPr id="4" name="Image 3" descr="Binary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82" y="1772816"/>
            <a:ext cx="3357275" cy="33123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87824" y="5157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10 000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0" y="51571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4 000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95% </a:t>
            </a:r>
            <a:r>
              <a:rPr lang="fr-FR" dirty="0" smtClean="0"/>
              <a:t>global </a:t>
            </a:r>
          </a:p>
          <a:p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94%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440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96%</a:t>
            </a:r>
            <a:endParaRPr lang="fr-FR" dirty="0"/>
          </a:p>
        </p:txBody>
      </p:sp>
      <p:pic>
        <p:nvPicPr>
          <p:cNvPr id="14337" name="Picture 1" descr="C:\Users\user\AppData\Local\Microsoft\Windows\Temporary Internet Files\Content.IE5\P1JSXYE9\check-mark-1292787_6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400478"/>
            <a:ext cx="1008112" cy="989208"/>
          </a:xfrm>
          <a:prstGeom prst="rect">
            <a:avLst/>
          </a:prstGeom>
          <a:noFill/>
        </p:spPr>
      </p:pic>
      <p:sp>
        <p:nvSpPr>
          <p:cNvPr id="10" name="Ellipse 9"/>
          <p:cNvSpPr/>
          <p:nvPr/>
        </p:nvSpPr>
        <p:spPr>
          <a:xfrm>
            <a:off x="6300192" y="2636912"/>
            <a:ext cx="172819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59632" y="55892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97.8% </a:t>
            </a:r>
            <a:r>
              <a:rPr lang="fr-FR" dirty="0" smtClean="0"/>
              <a:t>global </a:t>
            </a:r>
          </a:p>
          <a:p>
            <a:pPr algn="ctr"/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372200" y="2564904"/>
            <a:ext cx="194421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4752528" cy="31972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619672" y="486916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72 000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27784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2 000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63888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99992" y="4869160"/>
            <a:ext cx="481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600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36096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547664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99.6%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48376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69.1%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41987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92.6%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355976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70.2%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96.2%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79512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0722" name="Picture 2" descr="C:\Users\user\AppData\Local\Microsoft\Windows\Temporary Internet Files\Content.IE5\WYCFOUVZ\Red-Cross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653136"/>
            <a:ext cx="1080120" cy="925817"/>
          </a:xfrm>
          <a:prstGeom prst="rect">
            <a:avLst/>
          </a:prstGeom>
          <a:noFill/>
        </p:spPr>
      </p:pic>
      <p:cxnSp>
        <p:nvCxnSpPr>
          <p:cNvPr id="26" name="Connecteur droit avec flèche 25"/>
          <p:cNvCxnSpPr/>
          <p:nvPr/>
        </p:nvCxnSpPr>
        <p:spPr>
          <a:xfrm flipV="1">
            <a:off x="2843808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716016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 </a:t>
            </a:r>
            <a:r>
              <a:rPr lang="fr-FR" dirty="0" err="1" smtClean="0"/>
              <a:t>progress</a:t>
            </a:r>
            <a:r>
              <a:rPr lang="fr-FR" dirty="0" smtClean="0"/>
              <a:t> #1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KNN:</a:t>
            </a:r>
          </a:p>
          <a:p>
            <a:pPr lvl="1"/>
            <a:r>
              <a:rPr lang="fr-FR" i="1" dirty="0" smtClean="0"/>
              <a:t>Train</a:t>
            </a:r>
            <a:r>
              <a:rPr lang="fr-FR" dirty="0" smtClean="0"/>
              <a:t>, validation and test on the 2 class </a:t>
            </a:r>
            <a:r>
              <a:rPr lang="fr-FR" dirty="0" err="1" smtClean="0"/>
              <a:t>dataset</a:t>
            </a:r>
            <a:r>
              <a:rPr lang="fr-FR" dirty="0" smtClean="0"/>
              <a:t>: </a:t>
            </a:r>
            <a:r>
              <a:rPr lang="fr-FR" b="1" dirty="0" smtClean="0"/>
              <a:t>94% </a:t>
            </a:r>
            <a:r>
              <a:rPr lang="fr-FR" b="1" dirty="0" err="1" smtClean="0"/>
              <a:t>accuracy</a:t>
            </a:r>
            <a:endParaRPr lang="fr-FR" b="1" dirty="0" smtClean="0"/>
          </a:p>
          <a:p>
            <a:pPr lvl="1"/>
            <a:r>
              <a:rPr lang="fr-FR" i="1" dirty="0" smtClean="0"/>
              <a:t>Train</a:t>
            </a:r>
            <a:r>
              <a:rPr lang="fr-FR" dirty="0" smtClean="0"/>
              <a:t> and validation on the 2 class </a:t>
            </a:r>
            <a:r>
              <a:rPr lang="fr-FR" dirty="0" err="1" smtClean="0"/>
              <a:t>dataset</a:t>
            </a:r>
            <a:r>
              <a:rPr lang="fr-FR" dirty="0" smtClean="0"/>
              <a:t>, and test on the 5 class: </a:t>
            </a:r>
            <a:r>
              <a:rPr lang="fr-FR" b="1" dirty="0" smtClean="0"/>
              <a:t>39% </a:t>
            </a:r>
            <a:r>
              <a:rPr lang="fr-FR" b="1" dirty="0" err="1" smtClean="0"/>
              <a:t>accuracy</a:t>
            </a:r>
            <a:r>
              <a:rPr lang="fr-FR" dirty="0" smtClean="0"/>
              <a:t>…</a:t>
            </a:r>
          </a:p>
          <a:p>
            <a:endParaRPr lang="fr-FR" dirty="0" smtClean="0"/>
          </a:p>
          <a:p>
            <a:r>
              <a:rPr lang="fr-FR" dirty="0" smtClean="0"/>
              <a:t>Neural Networks:</a:t>
            </a:r>
          </a:p>
          <a:p>
            <a:pPr lvl="1"/>
            <a:r>
              <a:rPr lang="fr-FR" dirty="0" smtClean="0"/>
              <a:t>Use </a:t>
            </a:r>
            <a:r>
              <a:rPr lang="fr-FR" dirty="0" err="1" smtClean="0"/>
              <a:t>recurrent</a:t>
            </a:r>
            <a:r>
              <a:rPr lang="fr-FR" dirty="0" smtClean="0"/>
              <a:t> NN</a:t>
            </a:r>
          </a:p>
          <a:p>
            <a:pPr lvl="1"/>
            <a:r>
              <a:rPr lang="fr-FR" dirty="0" err="1" smtClean="0"/>
              <a:t>Actual</a:t>
            </a:r>
            <a:r>
              <a:rPr lang="fr-FR" dirty="0" smtClean="0"/>
              <a:t> structure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litterature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187</TotalTime>
  <Words>133</Words>
  <Application>Microsoft Office PowerPoint</Application>
  <PresentationFormat>Affichage à l'écran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Oriel</vt:lpstr>
      <vt:lpstr>ECG Heartbeat Categorization Dataset (From Kaggle)  Casper Andersen – Emilie Trouillard</vt:lpstr>
      <vt:lpstr>2 datasets</vt:lpstr>
      <vt:lpstr>2 datasets</vt:lpstr>
      <vt:lpstr>Baseline KNN model</vt:lpstr>
      <vt:lpstr>Baseline KNN model</vt:lpstr>
      <vt:lpstr>Baseline KNN model</vt:lpstr>
      <vt:lpstr>Case progress #1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19</cp:revision>
  <dcterms:created xsi:type="dcterms:W3CDTF">2018-10-04T12:51:49Z</dcterms:created>
  <dcterms:modified xsi:type="dcterms:W3CDTF">2018-10-04T15:59:16Z</dcterms:modified>
</cp:coreProperties>
</file>