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0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ECG </a:t>
            </a:r>
            <a:r>
              <a:rPr lang="fr-FR" b="1" dirty="0" err="1" smtClean="0"/>
              <a:t>Heartbeat</a:t>
            </a:r>
            <a:r>
              <a:rPr lang="fr-FR" b="1" dirty="0" smtClean="0"/>
              <a:t> </a:t>
            </a:r>
            <a:r>
              <a:rPr lang="fr-FR" b="1" dirty="0" err="1" smtClean="0"/>
              <a:t>Categorization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(</a:t>
            </a:r>
            <a:r>
              <a:rPr lang="fr-FR" b="1" dirty="0" err="1" smtClean="0"/>
              <a:t>From</a:t>
            </a:r>
            <a:r>
              <a:rPr lang="fr-FR" b="1" dirty="0" smtClean="0"/>
              <a:t> </a:t>
            </a:r>
            <a:r>
              <a:rPr lang="fr-FR" b="1" dirty="0" err="1" smtClean="0"/>
              <a:t>Kaggle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 smtClean="0"/>
              <a:t>Casper Andersen – Emilie Trouillard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 – New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Binary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82.5%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2"/>
            <a:r>
              <a:rPr lang="fr-FR" dirty="0" smtClean="0"/>
              <a:t>72.0% (normal) and 86.6% (</a:t>
            </a:r>
            <a:r>
              <a:rPr lang="fr-FR" dirty="0" err="1" smtClean="0"/>
              <a:t>abnormal</a:t>
            </a:r>
            <a:r>
              <a:rPr lang="fr-FR" dirty="0" smtClean="0"/>
              <a:t>) </a:t>
            </a:r>
            <a:r>
              <a:rPr lang="fr-FR" dirty="0" err="1" smtClean="0"/>
              <a:t>recall</a:t>
            </a:r>
            <a:r>
              <a:rPr lang="fr-FR" dirty="0" smtClean="0"/>
              <a:t> values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5-class:</a:t>
            </a:r>
          </a:p>
          <a:p>
            <a:pPr lvl="2"/>
            <a:r>
              <a:rPr lang="fr-FR" dirty="0" smtClean="0"/>
              <a:t>90.4%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2"/>
            <a:r>
              <a:rPr lang="fr-FR" dirty="0" smtClean="0"/>
              <a:t>97.8% (normal), 42.2%, 48.5%, 25.9%, 67.8% (</a:t>
            </a:r>
            <a:r>
              <a:rPr lang="fr-FR" dirty="0" err="1" smtClean="0"/>
              <a:t>abnormal</a:t>
            </a:r>
            <a:r>
              <a:rPr lang="fr-FR" dirty="0" smtClean="0"/>
              <a:t>) </a:t>
            </a:r>
            <a:r>
              <a:rPr lang="fr-FR" dirty="0" err="1" smtClean="0"/>
              <a:t>recall</a:t>
            </a:r>
            <a:r>
              <a:rPr lang="fr-FR" dirty="0" smtClean="0"/>
              <a:t> values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datasets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979712" y="1412776"/>
            <a:ext cx="4962939" cy="5337884"/>
            <a:chOff x="1979712" y="1412776"/>
            <a:chExt cx="4962939" cy="5337884"/>
          </a:xfrm>
        </p:grpSpPr>
        <p:pic>
          <p:nvPicPr>
            <p:cNvPr id="6" name="Image 5" descr="Binary datase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712" y="1412776"/>
              <a:ext cx="4962939" cy="4896544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2771800" y="63813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10 000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364088" y="6381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4 000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datasets</a:t>
            </a:r>
            <a:endParaRPr lang="fr-FR" dirty="0"/>
          </a:p>
        </p:txBody>
      </p:sp>
      <p:pic>
        <p:nvPicPr>
          <p:cNvPr id="4" name="Image 3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6984776" cy="46989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5616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72 000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55776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2 000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23928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6 000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64088" y="6309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600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60232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6 000</a:t>
            </a:r>
            <a:endParaRPr lang="fr-F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10 000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4 000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95% </a:t>
            </a:r>
            <a:r>
              <a:rPr lang="fr-FR" dirty="0" smtClean="0"/>
              <a:t>global </a:t>
            </a:r>
          </a:p>
          <a:p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94%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96%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10 000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4 000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95% </a:t>
            </a:r>
            <a:r>
              <a:rPr lang="fr-FR" dirty="0" smtClean="0"/>
              <a:t>global </a:t>
            </a:r>
          </a:p>
          <a:p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94%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96%</a:t>
            </a:r>
            <a:endParaRPr lang="fr-FR" dirty="0"/>
          </a:p>
        </p:txBody>
      </p:sp>
      <p:pic>
        <p:nvPicPr>
          <p:cNvPr id="14337" name="Picture 1" descr="C:\Users\user\AppData\Local\Microsoft\Windows\Temporary Internet Files\Content.IE5\P1JSXYE9\check-mark-1292787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400478"/>
            <a:ext cx="1008112" cy="989208"/>
          </a:xfrm>
          <a:prstGeom prst="rect">
            <a:avLst/>
          </a:prstGeom>
          <a:noFill/>
        </p:spPr>
      </p:pic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97.8% </a:t>
            </a:r>
            <a:r>
              <a:rPr lang="fr-FR" dirty="0" smtClean="0"/>
              <a:t>global </a:t>
            </a:r>
          </a:p>
          <a:p>
            <a:pPr algn="ctr"/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72 000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2 000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600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99.6%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69.1%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92.6%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70.2%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96.2%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0722" name="Picture 2" descr="C:\Users\user\AppData\Local\Microsoft\Windows\Temporary Internet Files\Content.IE5\WYCFOUVZ\Red-Cros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653136"/>
            <a:ext cx="1080120" cy="925817"/>
          </a:xfrm>
          <a:prstGeom prst="rect">
            <a:avLst/>
          </a:prstGeom>
          <a:noFill/>
        </p:spPr>
      </p:pic>
      <p:cxnSp>
        <p:nvCxnSpPr>
          <p:cNvPr id="26" name="Connecteur droit avec flèche 25"/>
          <p:cNvCxnSpPr/>
          <p:nvPr/>
        </p:nvCxnSpPr>
        <p:spPr>
          <a:xfrm flipV="1">
            <a:off x="284380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716016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97.8% </a:t>
            </a:r>
            <a:r>
              <a:rPr lang="fr-FR" dirty="0" smtClean="0"/>
              <a:t>global </a:t>
            </a:r>
          </a:p>
          <a:p>
            <a:pPr algn="ctr"/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72 000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2 000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600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99.6%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69.1%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92.6%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70.2%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96.2%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Conclusion: 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have issues due to </a:t>
            </a:r>
            <a:r>
              <a:rPr lang="fr-FR" dirty="0" err="1" smtClean="0"/>
              <a:t>imbalanced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 – New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Mean</a:t>
            </a:r>
            <a:endParaRPr lang="fr-FR" dirty="0" smtClean="0"/>
          </a:p>
          <a:p>
            <a:pPr lvl="1"/>
            <a:r>
              <a:rPr lang="fr-FR" dirty="0" err="1" smtClean="0"/>
              <a:t>Median</a:t>
            </a:r>
            <a:endParaRPr lang="fr-FR" dirty="0" smtClean="0"/>
          </a:p>
          <a:p>
            <a:pPr lvl="1"/>
            <a:r>
              <a:rPr lang="fr-FR" dirty="0" err="1" smtClean="0"/>
              <a:t>Std</a:t>
            </a:r>
            <a:endParaRPr lang="fr-FR" dirty="0" smtClean="0"/>
          </a:p>
          <a:p>
            <a:pPr lvl="1"/>
            <a:r>
              <a:rPr lang="fr-FR" dirty="0" err="1" smtClean="0"/>
              <a:t>Length</a:t>
            </a:r>
            <a:endParaRPr lang="fr-FR" dirty="0" smtClean="0"/>
          </a:p>
          <a:p>
            <a:pPr lvl="1"/>
            <a:r>
              <a:rPr lang="fr-FR" dirty="0" smtClean="0"/>
              <a:t>Quantiles: 5%, 25%, 75%, 95%</a:t>
            </a:r>
            <a:endParaRPr lang="fr-FR" dirty="0"/>
          </a:p>
        </p:txBody>
      </p:sp>
      <p:pic>
        <p:nvPicPr>
          <p:cNvPr id="5" name="Image 4" descr="Binary dataset.png"/>
          <p:cNvPicPr>
            <a:picLocks noChangeAspect="1"/>
          </p:cNvPicPr>
          <p:nvPr/>
        </p:nvPicPr>
        <p:blipFill>
          <a:blip r:embed="rId2" cstate="print"/>
          <a:srcRect b="64846"/>
          <a:stretch>
            <a:fillRect/>
          </a:stretch>
        </p:blipFill>
        <p:spPr>
          <a:xfrm>
            <a:off x="2915816" y="2204864"/>
            <a:ext cx="4968552" cy="17231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445</TotalTime>
  <Words>195</Words>
  <Application>Microsoft Office PowerPoint</Application>
  <PresentationFormat>Affichage à l'écran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Oriel</vt:lpstr>
      <vt:lpstr>ECG Heartbeat Categorization Dataset (From Kaggle)  Casper Andersen – Emilie Trouillard</vt:lpstr>
      <vt:lpstr>2 datasets</vt:lpstr>
      <vt:lpstr>2 datasets</vt:lpstr>
      <vt:lpstr>Baseline KNN model</vt:lpstr>
      <vt:lpstr>Baseline KNN model</vt:lpstr>
      <vt:lpstr>Baseline KNN model</vt:lpstr>
      <vt:lpstr>Baseline KNN model</vt:lpstr>
      <vt:lpstr>Baseline KNN model</vt:lpstr>
      <vt:lpstr>Baseline KNN model – New Features</vt:lpstr>
      <vt:lpstr>Baseline KNN model – New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27</cp:revision>
  <dcterms:created xsi:type="dcterms:W3CDTF">2018-10-04T12:51:49Z</dcterms:created>
  <dcterms:modified xsi:type="dcterms:W3CDTF">2018-10-04T21:06:13Z</dcterms:modified>
</cp:coreProperties>
</file>