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7A1"/>
    <a:srgbClr val="A18E67"/>
    <a:srgbClr val="67A18E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A634A-65AF-4F9F-A860-0352281C9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3A045F-AE79-4063-8FC6-0D6DCF570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BE238-3FB3-45FA-AD00-21B1ECDA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887537-4C63-486C-B27B-50693C09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FAD644-8B9C-418D-96FB-40F7F357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74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3CD47-78E8-4F5C-AB9E-6ACE0645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232400-8A0A-4979-9171-62249FC88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FCDBE5-0D47-457F-9C9C-F37BB472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E0072-92D9-493C-8C27-8A182E4F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74B90-EE11-4A29-8B9C-F872C1F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58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A778FF-A512-4695-BE6B-D2BC511C6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202CAB-40F3-42FD-A39C-CA10254B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1CCA1-86C1-4419-AAC5-1BFA6559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0DF07-4F04-4297-8521-A1A58F00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1DCEA-527D-4D9E-A141-D1FA52F7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07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F0289-91C7-4F59-9DA9-F1FA3FAE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51F5D-A9EE-4330-907E-B633CD6F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CBEDD-1281-43B0-8015-A3B581C1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60C68-89D1-4D93-960B-829D3565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9470A-23E2-45E5-ACE5-3FC74574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8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89BD8-0C36-48E3-904F-BAED6DE7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99E469-B439-4CEF-BC4B-CD6BC686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982D7-81FD-4BA8-B9FD-0F5FD0DE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9763A4-4CF8-49CC-990E-C65EE812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8D8FF-5516-4CFD-9817-11A6DA12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6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BEE18-BBD4-4181-9620-0B86E1AD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298A4-F71E-4F96-A748-6767BC6ED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391B2-2241-40A0-AE64-34D13B0CC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A340AA-2F42-47DC-88DB-9756BD3C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F8B6C-F667-4D31-97C4-54B17165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C94711-133C-46A5-ACA9-7D1FE13F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8C13-5230-4FF6-801E-7F0ADE26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057ED-D671-43C9-B398-5666D677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968B3-6FA2-4BFE-9CD5-C7F0DF03A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EA369A-B48E-4E70-ADE0-D4A80B0BA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5AD555-52A2-4B64-B0E2-FBCC4F3D7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109A50-344A-4DE3-8F22-C892F0EF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32BB1D-5A5B-4745-BA9B-F2FA12A6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BB376F-108B-414F-B27D-903C4657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41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48EB6-19A6-4484-8D99-C6091279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987E8D-26C8-47BB-8588-C74048E8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769073-E35A-4E17-BB35-A964A2E1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93AB14-C5C3-426D-BD4A-886886D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25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4828DA-8E34-4A92-A25F-7BBF7DEC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D02A57-EC6A-4662-BE02-D92C7DA4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B2C679-B5AE-46A6-923B-D6876F4F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02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C6451-7715-45D1-9F7F-94B038BB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C58BB2-9B89-49E4-B283-39826EFA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73BFB1-1064-470B-8C4F-4A52AB340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594BF-A21E-414B-B9A9-CE880B0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AEF90-B47E-4463-9695-B39BC120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8E7DC1-FF28-42FC-B82B-89F9EFC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29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7AC7-3E2B-4116-A668-E776FA08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B1B54AF-3313-40A7-9758-EB875815C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47E7EE-6E81-4473-A4A8-8A1C9C0E5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C82B5-2E32-4A54-B47C-75BD9DE3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DD56D-66C3-473E-8A55-57D6FCBE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6C8273-3ACC-4141-A3C3-66095D25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0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1B20AF-F99A-4194-B9D0-9A061E30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CE409-59A3-4787-9935-22BD95B3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FC49D-41F3-48FC-A48D-1F0FFADFA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FF35-235C-4892-BB44-CC51FA4D44FD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0D76D-5DB5-4C84-A201-6D08CDEC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0894C5-6E42-4232-AB59-5D8198D7F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81C4-CCF7-4323-8FE8-44A02DFD7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œur 3">
            <a:extLst>
              <a:ext uri="{FF2B5EF4-FFF2-40B4-BE49-F238E27FC236}">
                <a16:creationId xmlns:a16="http://schemas.microsoft.com/office/drawing/2014/main" id="{3E0B8509-0D3E-4A11-9EC2-878430D2FF8B}"/>
              </a:ext>
            </a:extLst>
          </p:cNvPr>
          <p:cNvSpPr/>
          <p:nvPr/>
        </p:nvSpPr>
        <p:spPr>
          <a:xfrm>
            <a:off x="-500490" y="405332"/>
            <a:ext cx="855617" cy="633548"/>
          </a:xfrm>
          <a:prstGeom prst="hear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7D45040-3ED4-4687-8082-00D3E430A912}"/>
              </a:ext>
            </a:extLst>
          </p:cNvPr>
          <p:cNvGrpSpPr/>
          <p:nvPr/>
        </p:nvGrpSpPr>
        <p:grpSpPr>
          <a:xfrm>
            <a:off x="7171252" y="1580606"/>
            <a:ext cx="857262" cy="1009982"/>
            <a:chOff x="7171252" y="1580606"/>
            <a:chExt cx="857262" cy="100998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E1645C5-C20C-4139-BD3C-FF4D7EBFDBFD}"/>
                </a:ext>
              </a:extLst>
            </p:cNvPr>
            <p:cNvSpPr/>
            <p:nvPr/>
          </p:nvSpPr>
          <p:spPr>
            <a:xfrm rot="2554031">
              <a:off x="7171252" y="2048803"/>
              <a:ext cx="273125" cy="5417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EF425A9-1646-4461-8EE5-DCD107E0FD1A}"/>
                </a:ext>
              </a:extLst>
            </p:cNvPr>
            <p:cNvSpPr/>
            <p:nvPr/>
          </p:nvSpPr>
          <p:spPr>
            <a:xfrm>
              <a:off x="7380514" y="1580606"/>
              <a:ext cx="648000" cy="648000"/>
            </a:xfrm>
            <a:prstGeom prst="ellipse">
              <a:avLst/>
            </a:prstGeom>
            <a:no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04F812C-7C7E-4D70-9D28-1D733C22ADEE}"/>
              </a:ext>
            </a:extLst>
          </p:cNvPr>
          <p:cNvGrpSpPr/>
          <p:nvPr/>
        </p:nvGrpSpPr>
        <p:grpSpPr>
          <a:xfrm>
            <a:off x="779614" y="471016"/>
            <a:ext cx="2414255" cy="958195"/>
            <a:chOff x="779614" y="471016"/>
            <a:chExt cx="2414255" cy="958195"/>
          </a:xfrm>
        </p:grpSpPr>
        <p:sp>
          <p:nvSpPr>
            <p:cNvPr id="10" name="Nuage 9">
              <a:extLst>
                <a:ext uri="{FF2B5EF4-FFF2-40B4-BE49-F238E27FC236}">
                  <a16:creationId xmlns:a16="http://schemas.microsoft.com/office/drawing/2014/main" id="{B053FAFE-6569-4598-A44B-8319E517E95A}"/>
                </a:ext>
              </a:extLst>
            </p:cNvPr>
            <p:cNvSpPr/>
            <p:nvPr/>
          </p:nvSpPr>
          <p:spPr>
            <a:xfrm>
              <a:off x="1040274" y="701848"/>
              <a:ext cx="928255" cy="727363"/>
            </a:xfrm>
            <a:prstGeom prst="cloud">
              <a:avLst/>
            </a:prstGeom>
            <a:solidFill>
              <a:srgbClr val="67A1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3D54757-1B08-42E3-A9C9-EF63884C0746}"/>
                </a:ext>
              </a:extLst>
            </p:cNvPr>
            <p:cNvSpPr txBox="1"/>
            <p:nvPr/>
          </p:nvSpPr>
          <p:spPr>
            <a:xfrm>
              <a:off x="1932131" y="742363"/>
              <a:ext cx="1261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A18E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Bon</a:t>
              </a:r>
            </a:p>
            <a:p>
              <a:r>
                <a:rPr lang="fr-FR" dirty="0">
                  <a:solidFill>
                    <a:srgbClr val="A18E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Tuto</a:t>
              </a:r>
              <a:r>
                <a:rPr lang="fr-FR" dirty="0">
                  <a:latin typeface="Aharoni" panose="02010803020104030203" pitchFamily="2" charset="-79"/>
                  <a:cs typeface="Aharoni" panose="02010803020104030203" pitchFamily="2" charset="-79"/>
                </a:rPr>
                <a:t>.com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40E8628-69D3-4E13-BB58-656B349DF19F}"/>
                </a:ext>
              </a:extLst>
            </p:cNvPr>
            <p:cNvSpPr txBox="1"/>
            <p:nvPr/>
          </p:nvSpPr>
          <p:spPr>
            <a:xfrm>
              <a:off x="1065896" y="542308"/>
              <a:ext cx="1608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+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A28E7B-19D9-4352-83AC-D82C4563B0EC}"/>
                </a:ext>
              </a:extLst>
            </p:cNvPr>
            <p:cNvSpPr txBox="1"/>
            <p:nvPr/>
          </p:nvSpPr>
          <p:spPr>
            <a:xfrm>
              <a:off x="779614" y="847440"/>
              <a:ext cx="2787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/>
                <a:t>+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D16CF55-D256-4B18-BDBA-5F7ABA5E5F61}"/>
                </a:ext>
              </a:extLst>
            </p:cNvPr>
            <p:cNvSpPr txBox="1"/>
            <p:nvPr/>
          </p:nvSpPr>
          <p:spPr>
            <a:xfrm>
              <a:off x="1458243" y="471016"/>
              <a:ext cx="2787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/>
                <a:t>+</a:t>
              </a:r>
            </a:p>
          </p:txBody>
        </p:sp>
      </p:grpSp>
      <p:sp>
        <p:nvSpPr>
          <p:cNvPr id="18" name="Demi-cadre 17">
            <a:extLst>
              <a:ext uri="{FF2B5EF4-FFF2-40B4-BE49-F238E27FC236}">
                <a16:creationId xmlns:a16="http://schemas.microsoft.com/office/drawing/2014/main" id="{B0450105-0C36-4006-9A61-BA53CB41F94D}"/>
              </a:ext>
            </a:extLst>
          </p:cNvPr>
          <p:cNvSpPr/>
          <p:nvPr/>
        </p:nvSpPr>
        <p:spPr>
          <a:xfrm rot="8084267">
            <a:off x="4143821" y="2548218"/>
            <a:ext cx="144000" cy="144000"/>
          </a:xfrm>
          <a:prstGeom prst="halfFrame">
            <a:avLst>
              <a:gd name="adj1" fmla="val 15333"/>
              <a:gd name="adj2" fmla="val 174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38A15-C7AA-474B-A416-2A689640368A}"/>
              </a:ext>
            </a:extLst>
          </p:cNvPr>
          <p:cNvSpPr/>
          <p:nvPr/>
        </p:nvSpPr>
        <p:spPr>
          <a:xfrm>
            <a:off x="2377440" y="9209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894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7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Amatjalal, Emilien</dc:creator>
  <cp:lastModifiedBy>Amatjalal, Emilien</cp:lastModifiedBy>
  <cp:revision>7</cp:revision>
  <dcterms:created xsi:type="dcterms:W3CDTF">2022-02-10T17:17:53Z</dcterms:created>
  <dcterms:modified xsi:type="dcterms:W3CDTF">2022-02-12T03:21:53Z</dcterms:modified>
</cp:coreProperties>
</file>