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13"/>
  </p:notes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480F-2C57-4E9B-93AB-B350A5F064DA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56B2-F917-4ADC-AF99-0D4E44A1B3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cap="none" dirty="0"/>
              <a:t>Real or Not? NLP with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Emilien NORY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D1C79-B0F9-4DD2-9C20-0C172453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2868967"/>
            <a:ext cx="6652308" cy="37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9C3-3B77-4918-89CA-AF9E0092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081781"/>
          </a:xfrm>
        </p:spPr>
        <p:txBody>
          <a:bodyPr/>
          <a:lstStyle/>
          <a:p>
            <a:pPr algn="ctr"/>
            <a:r>
              <a:rPr lang="en-US" b="1" cap="none" dirty="0"/>
              <a:t>Real or 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BC8-079E-4293-850D-5B2CF2D8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What files do I need?</a:t>
            </a:r>
          </a:p>
          <a:p>
            <a:pPr marL="0" indent="0">
              <a:buNone/>
            </a:pPr>
            <a:r>
              <a:rPr lang="en-US" dirty="0"/>
              <a:t>You'll need train.csv and test.csv.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What should I expect the data format to be?</a:t>
            </a:r>
          </a:p>
          <a:p>
            <a:pPr marL="0" indent="0">
              <a:buNone/>
            </a:pPr>
            <a:r>
              <a:rPr lang="en-US" dirty="0"/>
              <a:t>Each sample in the train and test set has the following information: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The text of a tweet</a:t>
            </a:r>
          </a:p>
          <a:p>
            <a:pPr marL="0" indent="0">
              <a:buNone/>
            </a:pPr>
            <a:r>
              <a:rPr lang="en-US" dirty="0"/>
              <a:t>A keyword from that tweet (although this may be blank!) The location the tweet was sent from (may also be blank)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What am I predicting?</a:t>
            </a:r>
          </a:p>
          <a:p>
            <a:pPr marL="0" indent="0">
              <a:buNone/>
            </a:pPr>
            <a:r>
              <a:rPr lang="en-US" dirty="0"/>
              <a:t>You are predicting whether a given tweet is about a real disaster or not. If so, predict a 1. If not, predict a 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ABF08-50F6-4416-A021-DFD673D6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Files</a:t>
            </a:r>
          </a:p>
          <a:p>
            <a:r>
              <a:rPr lang="en-US" dirty="0"/>
              <a:t>train.csv - the training set</a:t>
            </a:r>
          </a:p>
          <a:p>
            <a:r>
              <a:rPr lang="en-US" dirty="0"/>
              <a:t>test.csv - the test set</a:t>
            </a:r>
          </a:p>
          <a:p>
            <a:r>
              <a:rPr lang="en-US" b="1" u="sng" dirty="0"/>
              <a:t>Columns</a:t>
            </a:r>
          </a:p>
          <a:p>
            <a:r>
              <a:rPr lang="en-US" dirty="0"/>
              <a:t>id - a unique identifier for each tweet</a:t>
            </a:r>
          </a:p>
          <a:p>
            <a:r>
              <a:rPr lang="en-US" dirty="0"/>
              <a:t>text - the text of the tweet</a:t>
            </a:r>
          </a:p>
          <a:p>
            <a:r>
              <a:rPr lang="en-US" dirty="0"/>
              <a:t>location - the location the tweet was sent from (may be blank)</a:t>
            </a:r>
          </a:p>
          <a:p>
            <a:r>
              <a:rPr lang="en-US" dirty="0"/>
              <a:t>keyword - a particular keyword from the tweet (may be blank)</a:t>
            </a:r>
          </a:p>
          <a:p>
            <a:r>
              <a:rPr lang="en-US" dirty="0"/>
              <a:t>target - in train.csv only, this denotes whether a tweet is about a real disaster (1) or not 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0D554-A750-4DAF-A645-069B34D5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957494"/>
          </a:xfrm>
        </p:spPr>
        <p:txBody>
          <a:bodyPr/>
          <a:lstStyle/>
          <a:p>
            <a:pPr algn="ctr"/>
            <a:r>
              <a:rPr lang="en-US" b="1" cap="none" dirty="0"/>
              <a:t>NLP with Disaster Tweets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E882-74A6-4BA5-AF45-197CD6F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There are 57% of tweets that are not related to a disaster.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5AA5-FFD6-4376-902B-92A3B569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56" y="1199371"/>
            <a:ext cx="7324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F51458-C341-45DC-AA8D-92AE44C7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keyword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010B1-4044-42AC-B226-70D0D791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" y="2024109"/>
            <a:ext cx="12121921" cy="29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B59CC-3A4E-4F70-A9DB-41C5D92A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NLP with Disaster Tweets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879E23-BC07-48CC-9DBA-D1A77D38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3E993-4E31-4D4A-B07E-4D840CE2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1" y="1260959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DB8-66F2-47B6-ADDF-33B14BB3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most important words in tweeters datasets </a:t>
            </a:r>
            <a:r>
              <a:rPr lang="en-US" cap="none"/>
              <a:t>and preprocessing.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73F99-8A15-4036-8B73-1C0EE253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89" y="3822300"/>
            <a:ext cx="5143716" cy="2679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D1F8BF-12EC-4194-9B8B-A3B5C7E4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8" y="789419"/>
            <a:ext cx="7677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571C-182E-43EC-AAE1-17844EC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4D43-94F6-4295-9234-DDF3B035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0305-D67D-4BCB-8015-B0AA5BF8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49" y="722420"/>
            <a:ext cx="6305550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1DBF1-D4AC-4954-8B55-17F78AE0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36" y="3688092"/>
            <a:ext cx="2651094" cy="18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8EBD-74C6-4445-A47C-52685F3B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95749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CB52-5D26-42C6-920E-9D4BFAA6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30641"/>
            <a:ext cx="3031852" cy="3707405"/>
          </a:xfrm>
        </p:spPr>
        <p:txBody>
          <a:bodyPr/>
          <a:lstStyle/>
          <a:p>
            <a:r>
              <a:rPr lang="en-US" dirty="0"/>
              <a:t>We get a good result with 99.2% good predictions and a F1 score of 99%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68539-4D45-4638-8D19-608E7257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80" y="876588"/>
            <a:ext cx="4479986" cy="290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061E7-D3D0-4F99-B2C7-96011769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20" y="3970220"/>
            <a:ext cx="4379946" cy="2887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8BD82-A1E4-4328-AA2A-246F5A5BE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32" y="3721783"/>
            <a:ext cx="3175777" cy="23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6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{2B31D656-7D3F-4A74-97C1-6BA5CF2C3168}tf33552983</Template>
  <TotalTime>0</TotalTime>
  <Words>256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Franklin Gothic Demi</vt:lpstr>
      <vt:lpstr>Wingdings 2</vt:lpstr>
      <vt:lpstr>DividendVTI</vt:lpstr>
      <vt:lpstr>Real or Not? NLP with Disaster Tweets</vt:lpstr>
      <vt:lpstr>Real or Not?</vt:lpstr>
      <vt:lpstr>NLP with Disaster Tweets</vt:lpstr>
      <vt:lpstr>Top keyword </vt:lpstr>
      <vt:lpstr>NLP with Disaster Tweets </vt:lpstr>
      <vt:lpstr>The most important words in tweeters datasets and preprocessing.</vt:lpstr>
      <vt:lpstr>Modeling Architecture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2020-04-04T12:16:24Z</dcterms:created>
  <dcterms:modified xsi:type="dcterms:W3CDTF">2020-04-27T16:49:23Z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