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76" r:id="rId2"/>
    <p:sldId id="272" r:id="rId3"/>
    <p:sldId id="265" r:id="rId4"/>
    <p:sldId id="273" r:id="rId5"/>
    <p:sldId id="274" r:id="rId6"/>
    <p:sldId id="269" r:id="rId7"/>
    <p:sldId id="270" r:id="rId8"/>
    <p:sldId id="2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48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916C3-D660-479C-B998-B38B3E03D2F7}" type="doc">
      <dgm:prSet loTypeId="urn:microsoft.com/office/officeart/2005/8/layout/matrix1" loCatId="matrix" qsTypeId="urn:microsoft.com/office/officeart/2005/8/quickstyle/simple1" qsCatId="simple" csTypeId="urn:microsoft.com/office/officeart/2005/8/colors/accent6_4" csCatId="accent6" phldr="1"/>
      <dgm:spPr/>
      <dgm:t>
        <a:bodyPr/>
        <a:lstStyle/>
        <a:p>
          <a:endParaRPr lang="en-US"/>
        </a:p>
      </dgm:t>
    </dgm:pt>
    <dgm:pt modelId="{A6D94C35-E6B6-4665-880B-8250C9B15D69}">
      <dgm:prSet phldrT="[Text]" custT="1"/>
      <dgm:spPr>
        <a:solidFill>
          <a:schemeClr val="bg1">
            <a:lumMod val="95000"/>
          </a:schemeClr>
        </a:solidFill>
        <a:ln>
          <a:solidFill>
            <a:schemeClr val="accent6">
              <a:lumMod val="75000"/>
            </a:schemeClr>
          </a:solidFill>
        </a:ln>
        <a:effectLst/>
      </dgm:spPr>
      <dgm:t>
        <a:bodyPr/>
        <a:lstStyle/>
        <a:p>
          <a:r>
            <a:rPr lang="en-US" sz="1200" b="1" dirty="0" smtClean="0">
              <a:solidFill>
                <a:srgbClr val="C00000"/>
              </a:solidFill>
              <a:latin typeface="Adobe Ming Std L" panose="02020300000000000000" pitchFamily="18" charset="-128"/>
              <a:ea typeface="Adobe Ming Std L" panose="02020300000000000000" pitchFamily="18" charset="-128"/>
            </a:rPr>
            <a:t>TEAM MEMBERS</a:t>
          </a:r>
          <a:endParaRPr lang="en-US" sz="1200" b="1" dirty="0">
            <a:solidFill>
              <a:srgbClr val="C00000"/>
            </a:solidFill>
            <a:latin typeface="Adobe Ming Std L" panose="02020300000000000000" pitchFamily="18" charset="-128"/>
            <a:ea typeface="Adobe Ming Std L" panose="02020300000000000000" pitchFamily="18" charset="-128"/>
          </a:endParaRPr>
        </a:p>
      </dgm:t>
    </dgm:pt>
    <dgm:pt modelId="{811E182B-CAD5-429F-A728-48E4AA6A4EC6}" type="parTrans" cxnId="{B36AD0B6-1CF4-4EFC-9409-F07F91EE484A}">
      <dgm:prSet/>
      <dgm:spPr/>
      <dgm:t>
        <a:bodyPr/>
        <a:lstStyle/>
        <a:p>
          <a:endParaRPr lang="en-US"/>
        </a:p>
      </dgm:t>
    </dgm:pt>
    <dgm:pt modelId="{29154215-7514-472A-A811-4800DF117E53}" type="sibTrans" cxnId="{B36AD0B6-1CF4-4EFC-9409-F07F91EE484A}">
      <dgm:prSet/>
      <dgm:spPr/>
      <dgm:t>
        <a:bodyPr/>
        <a:lstStyle/>
        <a:p>
          <a:endParaRPr lang="en-US"/>
        </a:p>
      </dgm:t>
    </dgm:pt>
    <dgm:pt modelId="{B9ADE92D-E499-49EC-90D1-8A287C6C0401}">
      <dgm:prSet phldrT="[Text]" custT="1"/>
      <dgm:spPr>
        <a:effectLst>
          <a:softEdge rad="63500"/>
        </a:effectLst>
      </dgm:spPr>
      <dgm:t>
        <a:bodyPr/>
        <a:lstStyle/>
        <a:p>
          <a:endParaRPr lang="en-US" sz="900" b="1" dirty="0" smtClean="0">
            <a:latin typeface="Adobe Ming Std L" panose="02020300000000000000" pitchFamily="18" charset="-128"/>
            <a:ea typeface="Adobe Ming Std L" panose="02020300000000000000" pitchFamily="18" charset="-128"/>
          </a:endParaRPr>
        </a:p>
        <a:p>
          <a:r>
            <a:rPr lang="en-US" sz="1300" b="1" dirty="0" smtClean="0">
              <a:latin typeface="Adobe Ming Std L" panose="02020300000000000000" pitchFamily="18" charset="-128"/>
              <a:ea typeface="Adobe Ming Std L" panose="02020300000000000000" pitchFamily="18" charset="-128"/>
            </a:rPr>
            <a:t>NIKOLA MILEV</a:t>
          </a:r>
          <a:endParaRPr lang="en-US" sz="1300" b="1" dirty="0">
            <a:latin typeface="Adobe Ming Std L" panose="02020300000000000000" pitchFamily="18" charset="-128"/>
            <a:ea typeface="Adobe Ming Std L" panose="02020300000000000000" pitchFamily="18" charset="-128"/>
          </a:endParaRPr>
        </a:p>
      </dgm:t>
    </dgm:pt>
    <dgm:pt modelId="{C26D5A2D-5CC7-42EE-94AF-3FDFDC251269}" type="parTrans" cxnId="{4FA94F38-294B-410F-B0CA-CC9AA3B7C1A3}">
      <dgm:prSet/>
      <dgm:spPr/>
      <dgm:t>
        <a:bodyPr/>
        <a:lstStyle/>
        <a:p>
          <a:endParaRPr lang="en-US"/>
        </a:p>
      </dgm:t>
    </dgm:pt>
    <dgm:pt modelId="{A443202A-57F5-4A5E-BFA0-2E6CF97E536E}" type="sibTrans" cxnId="{4FA94F38-294B-410F-B0CA-CC9AA3B7C1A3}">
      <dgm:prSet/>
      <dgm:spPr/>
      <dgm:t>
        <a:bodyPr/>
        <a:lstStyle/>
        <a:p>
          <a:endParaRPr lang="en-US"/>
        </a:p>
      </dgm:t>
    </dgm:pt>
    <dgm:pt modelId="{BF373084-A4AF-40E8-9A4B-E190F1317093}">
      <dgm:prSet phldrT="[Text]" custT="1"/>
      <dgm:spPr>
        <a:effectLst>
          <a:softEdge rad="63500"/>
        </a:effectLst>
      </dgm:spPr>
      <dgm:t>
        <a:bodyPr/>
        <a:lstStyle/>
        <a:p>
          <a:endParaRPr lang="en-US" sz="900" dirty="0" smtClean="0">
            <a:latin typeface="Adobe Ming Std L" panose="02020300000000000000" pitchFamily="18" charset="-128"/>
            <a:ea typeface="Adobe Ming Std L" panose="02020300000000000000" pitchFamily="18" charset="-128"/>
          </a:endParaRPr>
        </a:p>
        <a:p>
          <a:r>
            <a:rPr lang="en-US" sz="1300" b="1" dirty="0" smtClean="0">
              <a:latin typeface="Adobe Ming Std L" panose="02020300000000000000" pitchFamily="18" charset="-128"/>
              <a:ea typeface="Adobe Ming Std L" panose="02020300000000000000" pitchFamily="18" charset="-128"/>
            </a:rPr>
            <a:t>MANUELA FILIPOVSKA</a:t>
          </a:r>
          <a:endParaRPr lang="en-US" sz="1300" b="1" dirty="0">
            <a:latin typeface="Adobe Ming Std L" panose="02020300000000000000" pitchFamily="18" charset="-128"/>
            <a:ea typeface="Adobe Ming Std L" panose="02020300000000000000" pitchFamily="18" charset="-128"/>
          </a:endParaRPr>
        </a:p>
      </dgm:t>
    </dgm:pt>
    <dgm:pt modelId="{C0583130-1D32-4691-A9E5-069957B011AC}" type="parTrans" cxnId="{8127211C-0046-4940-B268-F244E8ED4797}">
      <dgm:prSet/>
      <dgm:spPr/>
      <dgm:t>
        <a:bodyPr/>
        <a:lstStyle/>
        <a:p>
          <a:endParaRPr lang="en-US"/>
        </a:p>
      </dgm:t>
    </dgm:pt>
    <dgm:pt modelId="{66F6DBC4-1577-4D58-958A-889F0865D24D}" type="sibTrans" cxnId="{8127211C-0046-4940-B268-F244E8ED4797}">
      <dgm:prSet/>
      <dgm:spPr/>
      <dgm:t>
        <a:bodyPr/>
        <a:lstStyle/>
        <a:p>
          <a:endParaRPr lang="en-US"/>
        </a:p>
      </dgm:t>
    </dgm:pt>
    <dgm:pt modelId="{AFE8D16C-2599-44BB-8E04-86B2745FBD8B}">
      <dgm:prSet phldrT="[Text]" custT="1"/>
      <dgm:spPr>
        <a:effectLst>
          <a:softEdge rad="63500"/>
        </a:effectLst>
      </dgm:spPr>
      <dgm:t>
        <a:bodyPr/>
        <a:lstStyle/>
        <a:p>
          <a:r>
            <a:rPr lang="en-US" sz="1300" b="1" dirty="0" smtClean="0">
              <a:solidFill>
                <a:schemeClr val="accent6">
                  <a:lumMod val="50000"/>
                </a:schemeClr>
              </a:solidFill>
              <a:latin typeface="Adobe Ming Std L" panose="02020300000000000000" pitchFamily="18" charset="-128"/>
              <a:ea typeface="Adobe Ming Std L" panose="02020300000000000000" pitchFamily="18" charset="-128"/>
            </a:rPr>
            <a:t>EMILIJA TRAJKOVSKA </a:t>
          </a:r>
          <a:endParaRPr lang="en-US" sz="1300" b="1" dirty="0">
            <a:solidFill>
              <a:schemeClr val="accent6">
                <a:lumMod val="50000"/>
              </a:schemeClr>
            </a:solidFill>
            <a:latin typeface="Adobe Ming Std L" panose="02020300000000000000" pitchFamily="18" charset="-128"/>
            <a:ea typeface="Adobe Ming Std L" panose="02020300000000000000" pitchFamily="18" charset="-128"/>
          </a:endParaRPr>
        </a:p>
      </dgm:t>
    </dgm:pt>
    <dgm:pt modelId="{7D471532-2C26-4413-94A5-82AC0E20F6CF}" type="parTrans" cxnId="{623B75D4-704A-4CC9-8FDD-92C51E026638}">
      <dgm:prSet/>
      <dgm:spPr/>
      <dgm:t>
        <a:bodyPr/>
        <a:lstStyle/>
        <a:p>
          <a:endParaRPr lang="en-US"/>
        </a:p>
      </dgm:t>
    </dgm:pt>
    <dgm:pt modelId="{C133F572-1439-4736-884A-EEF9CE59E2FE}" type="sibTrans" cxnId="{623B75D4-704A-4CC9-8FDD-92C51E026638}">
      <dgm:prSet/>
      <dgm:spPr/>
      <dgm:t>
        <a:bodyPr/>
        <a:lstStyle/>
        <a:p>
          <a:endParaRPr lang="en-US"/>
        </a:p>
      </dgm:t>
    </dgm:pt>
    <dgm:pt modelId="{2E4FB8DC-5004-460D-A791-9F0B11C46F10}">
      <dgm:prSet phldrT="[Text]" custT="1"/>
      <dgm:spPr>
        <a:solidFill>
          <a:schemeClr val="accent6">
            <a:lumMod val="75000"/>
          </a:schemeClr>
        </a:solidFill>
        <a:effectLst>
          <a:softEdge rad="63500"/>
        </a:effectLst>
      </dgm:spPr>
      <dgm:t>
        <a:bodyPr/>
        <a:lstStyle/>
        <a:p>
          <a:r>
            <a:rPr lang="en-US" sz="1300" b="1" dirty="0" smtClean="0">
              <a:solidFill>
                <a:schemeClr val="bg1"/>
              </a:solidFill>
              <a:latin typeface="Adobe Ming Std L" panose="02020300000000000000" pitchFamily="18" charset="-128"/>
              <a:ea typeface="Adobe Ming Std L" panose="02020300000000000000" pitchFamily="18" charset="-128"/>
            </a:rPr>
            <a:t>STEFAN TRAJKOVSKI</a:t>
          </a:r>
          <a:endParaRPr lang="en-US" sz="1300" b="1" dirty="0">
            <a:solidFill>
              <a:schemeClr val="bg1"/>
            </a:solidFill>
            <a:latin typeface="Adobe Ming Std L" panose="02020300000000000000" pitchFamily="18" charset="-128"/>
            <a:ea typeface="Adobe Ming Std L" panose="02020300000000000000" pitchFamily="18" charset="-128"/>
          </a:endParaRPr>
        </a:p>
      </dgm:t>
    </dgm:pt>
    <dgm:pt modelId="{5550D9E8-0DFC-4CA9-8A8F-D2B8767700F9}" type="parTrans" cxnId="{241A15A1-D836-4BA9-987F-A0443352EEA2}">
      <dgm:prSet/>
      <dgm:spPr/>
      <dgm:t>
        <a:bodyPr/>
        <a:lstStyle/>
        <a:p>
          <a:endParaRPr lang="en-US"/>
        </a:p>
      </dgm:t>
    </dgm:pt>
    <dgm:pt modelId="{6AED67CD-67D6-46B5-B0A8-3CFDB21C2A6D}" type="sibTrans" cxnId="{241A15A1-D836-4BA9-987F-A0443352EEA2}">
      <dgm:prSet/>
      <dgm:spPr/>
      <dgm:t>
        <a:bodyPr/>
        <a:lstStyle/>
        <a:p>
          <a:endParaRPr lang="en-US"/>
        </a:p>
      </dgm:t>
    </dgm:pt>
    <dgm:pt modelId="{1C556CE3-5529-4A13-8221-6652F80A5654}" type="pres">
      <dgm:prSet presAssocID="{2EF916C3-D660-479C-B998-B38B3E03D2F7}" presName="diagram" presStyleCnt="0">
        <dgm:presLayoutVars>
          <dgm:chMax val="1"/>
          <dgm:dir/>
          <dgm:animLvl val="ctr"/>
          <dgm:resizeHandles val="exact"/>
        </dgm:presLayoutVars>
      </dgm:prSet>
      <dgm:spPr/>
      <dgm:t>
        <a:bodyPr/>
        <a:lstStyle/>
        <a:p>
          <a:endParaRPr lang="en-US"/>
        </a:p>
      </dgm:t>
    </dgm:pt>
    <dgm:pt modelId="{3C94871C-B816-4267-AED4-DEAAED9E7218}" type="pres">
      <dgm:prSet presAssocID="{2EF916C3-D660-479C-B998-B38B3E03D2F7}" presName="matrix" presStyleCnt="0"/>
      <dgm:spPr/>
      <dgm:t>
        <a:bodyPr/>
        <a:lstStyle/>
        <a:p>
          <a:endParaRPr lang="en-US"/>
        </a:p>
      </dgm:t>
    </dgm:pt>
    <dgm:pt modelId="{CFDF2084-4AE3-460C-BFDC-5218D843E3C6}" type="pres">
      <dgm:prSet presAssocID="{2EF916C3-D660-479C-B998-B38B3E03D2F7}" presName="tile1" presStyleLbl="node1" presStyleIdx="0" presStyleCnt="4"/>
      <dgm:spPr/>
      <dgm:t>
        <a:bodyPr/>
        <a:lstStyle/>
        <a:p>
          <a:endParaRPr lang="en-US"/>
        </a:p>
      </dgm:t>
    </dgm:pt>
    <dgm:pt modelId="{489B754A-C268-493F-B733-A930A77C6417}" type="pres">
      <dgm:prSet presAssocID="{2EF916C3-D660-479C-B998-B38B3E03D2F7}" presName="tile1text" presStyleLbl="node1" presStyleIdx="0" presStyleCnt="4">
        <dgm:presLayoutVars>
          <dgm:chMax val="0"/>
          <dgm:chPref val="0"/>
          <dgm:bulletEnabled val="1"/>
        </dgm:presLayoutVars>
      </dgm:prSet>
      <dgm:spPr/>
      <dgm:t>
        <a:bodyPr/>
        <a:lstStyle/>
        <a:p>
          <a:endParaRPr lang="en-US"/>
        </a:p>
      </dgm:t>
    </dgm:pt>
    <dgm:pt modelId="{EF249DD5-3394-4FFA-A42C-660795B8769B}" type="pres">
      <dgm:prSet presAssocID="{2EF916C3-D660-479C-B998-B38B3E03D2F7}" presName="tile2" presStyleLbl="node1" presStyleIdx="1" presStyleCnt="4" custLinFactNeighborY="834"/>
      <dgm:spPr/>
      <dgm:t>
        <a:bodyPr/>
        <a:lstStyle/>
        <a:p>
          <a:endParaRPr lang="en-US"/>
        </a:p>
      </dgm:t>
    </dgm:pt>
    <dgm:pt modelId="{E4D5A074-7B11-4FA5-A9FC-B76904F5EA80}" type="pres">
      <dgm:prSet presAssocID="{2EF916C3-D660-479C-B998-B38B3E03D2F7}" presName="tile2text" presStyleLbl="node1" presStyleIdx="1" presStyleCnt="4">
        <dgm:presLayoutVars>
          <dgm:chMax val="0"/>
          <dgm:chPref val="0"/>
          <dgm:bulletEnabled val="1"/>
        </dgm:presLayoutVars>
      </dgm:prSet>
      <dgm:spPr/>
      <dgm:t>
        <a:bodyPr/>
        <a:lstStyle/>
        <a:p>
          <a:endParaRPr lang="en-US"/>
        </a:p>
      </dgm:t>
    </dgm:pt>
    <dgm:pt modelId="{778FB355-24F3-48BF-805A-F754D2F84169}" type="pres">
      <dgm:prSet presAssocID="{2EF916C3-D660-479C-B998-B38B3E03D2F7}" presName="tile3" presStyleLbl="node1" presStyleIdx="2" presStyleCnt="4"/>
      <dgm:spPr/>
      <dgm:t>
        <a:bodyPr/>
        <a:lstStyle/>
        <a:p>
          <a:endParaRPr lang="en-US"/>
        </a:p>
      </dgm:t>
    </dgm:pt>
    <dgm:pt modelId="{7538798E-41F2-40FC-BF0A-158F6190382E}" type="pres">
      <dgm:prSet presAssocID="{2EF916C3-D660-479C-B998-B38B3E03D2F7}" presName="tile3text" presStyleLbl="node1" presStyleIdx="2" presStyleCnt="4">
        <dgm:presLayoutVars>
          <dgm:chMax val="0"/>
          <dgm:chPref val="0"/>
          <dgm:bulletEnabled val="1"/>
        </dgm:presLayoutVars>
      </dgm:prSet>
      <dgm:spPr/>
      <dgm:t>
        <a:bodyPr/>
        <a:lstStyle/>
        <a:p>
          <a:endParaRPr lang="en-US"/>
        </a:p>
      </dgm:t>
    </dgm:pt>
    <dgm:pt modelId="{54850C47-9780-4BB7-A2DC-9AE3C3F9A510}" type="pres">
      <dgm:prSet presAssocID="{2EF916C3-D660-479C-B998-B38B3E03D2F7}" presName="tile4" presStyleLbl="node1" presStyleIdx="3" presStyleCnt="4"/>
      <dgm:spPr/>
      <dgm:t>
        <a:bodyPr/>
        <a:lstStyle/>
        <a:p>
          <a:endParaRPr lang="en-US"/>
        </a:p>
      </dgm:t>
    </dgm:pt>
    <dgm:pt modelId="{ADD4B1EF-C9D5-4F3D-951E-0084F163EDB7}" type="pres">
      <dgm:prSet presAssocID="{2EF916C3-D660-479C-B998-B38B3E03D2F7}" presName="tile4text" presStyleLbl="node1" presStyleIdx="3" presStyleCnt="4">
        <dgm:presLayoutVars>
          <dgm:chMax val="0"/>
          <dgm:chPref val="0"/>
          <dgm:bulletEnabled val="1"/>
        </dgm:presLayoutVars>
      </dgm:prSet>
      <dgm:spPr/>
      <dgm:t>
        <a:bodyPr/>
        <a:lstStyle/>
        <a:p>
          <a:endParaRPr lang="en-US"/>
        </a:p>
      </dgm:t>
    </dgm:pt>
    <dgm:pt modelId="{676AB6F4-083C-4B91-B766-14D831A6720B}" type="pres">
      <dgm:prSet presAssocID="{2EF916C3-D660-479C-B998-B38B3E03D2F7}" presName="centerTile" presStyleLbl="fgShp" presStyleIdx="0" presStyleCnt="1" custScaleX="166573" custScaleY="86946" custLinFactNeighborX="-109" custLinFactNeighborY="2990">
        <dgm:presLayoutVars>
          <dgm:chMax val="0"/>
          <dgm:chPref val="0"/>
        </dgm:presLayoutVars>
      </dgm:prSet>
      <dgm:spPr/>
      <dgm:t>
        <a:bodyPr/>
        <a:lstStyle/>
        <a:p>
          <a:endParaRPr lang="en-US"/>
        </a:p>
      </dgm:t>
    </dgm:pt>
  </dgm:ptLst>
  <dgm:cxnLst>
    <dgm:cxn modelId="{F27B625D-01E7-4897-9EBD-A84574A14FD8}" type="presOf" srcId="{B9ADE92D-E499-49EC-90D1-8A287C6C0401}" destId="{CFDF2084-4AE3-460C-BFDC-5218D843E3C6}" srcOrd="0" destOrd="0" presId="urn:microsoft.com/office/officeart/2005/8/layout/matrix1"/>
    <dgm:cxn modelId="{10973467-49CB-490A-8EFD-A819C77BCA48}" type="presOf" srcId="{2EF916C3-D660-479C-B998-B38B3E03D2F7}" destId="{1C556CE3-5529-4A13-8221-6652F80A5654}" srcOrd="0" destOrd="0" presId="urn:microsoft.com/office/officeart/2005/8/layout/matrix1"/>
    <dgm:cxn modelId="{B3925B2E-86E6-4038-B6CB-FEF17F9E2E3D}" type="presOf" srcId="{BF373084-A4AF-40E8-9A4B-E190F1317093}" destId="{E4D5A074-7B11-4FA5-A9FC-B76904F5EA80}" srcOrd="1" destOrd="0" presId="urn:microsoft.com/office/officeart/2005/8/layout/matrix1"/>
    <dgm:cxn modelId="{B36AD0B6-1CF4-4EFC-9409-F07F91EE484A}" srcId="{2EF916C3-D660-479C-B998-B38B3E03D2F7}" destId="{A6D94C35-E6B6-4665-880B-8250C9B15D69}" srcOrd="0" destOrd="0" parTransId="{811E182B-CAD5-429F-A728-48E4AA6A4EC6}" sibTransId="{29154215-7514-472A-A811-4800DF117E53}"/>
    <dgm:cxn modelId="{A8DF2B1D-F20B-4CDA-BF3B-4BF852E2632A}" type="presOf" srcId="{2E4FB8DC-5004-460D-A791-9F0B11C46F10}" destId="{54850C47-9780-4BB7-A2DC-9AE3C3F9A510}" srcOrd="0" destOrd="0" presId="urn:microsoft.com/office/officeart/2005/8/layout/matrix1"/>
    <dgm:cxn modelId="{7A04678D-E4B7-4996-9849-AEF614447F68}" type="presOf" srcId="{2E4FB8DC-5004-460D-A791-9F0B11C46F10}" destId="{ADD4B1EF-C9D5-4F3D-951E-0084F163EDB7}" srcOrd="1" destOrd="0" presId="urn:microsoft.com/office/officeart/2005/8/layout/matrix1"/>
    <dgm:cxn modelId="{D1469AAB-8B03-45EA-AF38-930520AE4C1A}" type="presOf" srcId="{B9ADE92D-E499-49EC-90D1-8A287C6C0401}" destId="{489B754A-C268-493F-B733-A930A77C6417}" srcOrd="1" destOrd="0" presId="urn:microsoft.com/office/officeart/2005/8/layout/matrix1"/>
    <dgm:cxn modelId="{241A15A1-D836-4BA9-987F-A0443352EEA2}" srcId="{A6D94C35-E6B6-4665-880B-8250C9B15D69}" destId="{2E4FB8DC-5004-460D-A791-9F0B11C46F10}" srcOrd="3" destOrd="0" parTransId="{5550D9E8-0DFC-4CA9-8A8F-D2B8767700F9}" sibTransId="{6AED67CD-67D6-46B5-B0A8-3CFDB21C2A6D}"/>
    <dgm:cxn modelId="{EE8EE285-3631-4C73-84F6-7B83381BF8A0}" type="presOf" srcId="{AFE8D16C-2599-44BB-8E04-86B2745FBD8B}" destId="{7538798E-41F2-40FC-BF0A-158F6190382E}" srcOrd="1" destOrd="0" presId="urn:microsoft.com/office/officeart/2005/8/layout/matrix1"/>
    <dgm:cxn modelId="{0FA7CC39-8A68-474D-BE0F-4B9D1EA1D6D4}" type="presOf" srcId="{BF373084-A4AF-40E8-9A4B-E190F1317093}" destId="{EF249DD5-3394-4FFA-A42C-660795B8769B}" srcOrd="0" destOrd="0" presId="urn:microsoft.com/office/officeart/2005/8/layout/matrix1"/>
    <dgm:cxn modelId="{4FA94F38-294B-410F-B0CA-CC9AA3B7C1A3}" srcId="{A6D94C35-E6B6-4665-880B-8250C9B15D69}" destId="{B9ADE92D-E499-49EC-90D1-8A287C6C0401}" srcOrd="0" destOrd="0" parTransId="{C26D5A2D-5CC7-42EE-94AF-3FDFDC251269}" sibTransId="{A443202A-57F5-4A5E-BFA0-2E6CF97E536E}"/>
    <dgm:cxn modelId="{623B75D4-704A-4CC9-8FDD-92C51E026638}" srcId="{A6D94C35-E6B6-4665-880B-8250C9B15D69}" destId="{AFE8D16C-2599-44BB-8E04-86B2745FBD8B}" srcOrd="2" destOrd="0" parTransId="{7D471532-2C26-4413-94A5-82AC0E20F6CF}" sibTransId="{C133F572-1439-4736-884A-EEF9CE59E2FE}"/>
    <dgm:cxn modelId="{8127211C-0046-4940-B268-F244E8ED4797}" srcId="{A6D94C35-E6B6-4665-880B-8250C9B15D69}" destId="{BF373084-A4AF-40E8-9A4B-E190F1317093}" srcOrd="1" destOrd="0" parTransId="{C0583130-1D32-4691-A9E5-069957B011AC}" sibTransId="{66F6DBC4-1577-4D58-958A-889F0865D24D}"/>
    <dgm:cxn modelId="{6B2BC652-B67F-42CA-836E-8DFBDADF35C6}" type="presOf" srcId="{A6D94C35-E6B6-4665-880B-8250C9B15D69}" destId="{676AB6F4-083C-4B91-B766-14D831A6720B}" srcOrd="0" destOrd="0" presId="urn:microsoft.com/office/officeart/2005/8/layout/matrix1"/>
    <dgm:cxn modelId="{72C9A836-D42C-439F-850C-1251AFFAA400}" type="presOf" srcId="{AFE8D16C-2599-44BB-8E04-86B2745FBD8B}" destId="{778FB355-24F3-48BF-805A-F754D2F84169}" srcOrd="0" destOrd="0" presId="urn:microsoft.com/office/officeart/2005/8/layout/matrix1"/>
    <dgm:cxn modelId="{99B94FE1-BE03-4169-82F2-641A430251CE}" type="presParOf" srcId="{1C556CE3-5529-4A13-8221-6652F80A5654}" destId="{3C94871C-B816-4267-AED4-DEAAED9E7218}" srcOrd="0" destOrd="0" presId="urn:microsoft.com/office/officeart/2005/8/layout/matrix1"/>
    <dgm:cxn modelId="{509D3982-1C29-46CA-8B48-D8616B1B23AF}" type="presParOf" srcId="{3C94871C-B816-4267-AED4-DEAAED9E7218}" destId="{CFDF2084-4AE3-460C-BFDC-5218D843E3C6}" srcOrd="0" destOrd="0" presId="urn:microsoft.com/office/officeart/2005/8/layout/matrix1"/>
    <dgm:cxn modelId="{B7F6A96E-2DE1-4499-90F3-0DF43EEAC362}" type="presParOf" srcId="{3C94871C-B816-4267-AED4-DEAAED9E7218}" destId="{489B754A-C268-493F-B733-A930A77C6417}" srcOrd="1" destOrd="0" presId="urn:microsoft.com/office/officeart/2005/8/layout/matrix1"/>
    <dgm:cxn modelId="{C6F0C5D7-8A83-4AB9-8E44-55D47AF9C458}" type="presParOf" srcId="{3C94871C-B816-4267-AED4-DEAAED9E7218}" destId="{EF249DD5-3394-4FFA-A42C-660795B8769B}" srcOrd="2" destOrd="0" presId="urn:microsoft.com/office/officeart/2005/8/layout/matrix1"/>
    <dgm:cxn modelId="{486983C3-008E-4FA9-9386-9C564C6D3C19}" type="presParOf" srcId="{3C94871C-B816-4267-AED4-DEAAED9E7218}" destId="{E4D5A074-7B11-4FA5-A9FC-B76904F5EA80}" srcOrd="3" destOrd="0" presId="urn:microsoft.com/office/officeart/2005/8/layout/matrix1"/>
    <dgm:cxn modelId="{CC2925BD-C463-40A4-AFA1-9183B387575D}" type="presParOf" srcId="{3C94871C-B816-4267-AED4-DEAAED9E7218}" destId="{778FB355-24F3-48BF-805A-F754D2F84169}" srcOrd="4" destOrd="0" presId="urn:microsoft.com/office/officeart/2005/8/layout/matrix1"/>
    <dgm:cxn modelId="{1DADD828-FE93-47B1-97F0-0396C5F1DA3E}" type="presParOf" srcId="{3C94871C-B816-4267-AED4-DEAAED9E7218}" destId="{7538798E-41F2-40FC-BF0A-158F6190382E}" srcOrd="5" destOrd="0" presId="urn:microsoft.com/office/officeart/2005/8/layout/matrix1"/>
    <dgm:cxn modelId="{AF10B859-4374-4CDF-B834-8353A006DFFD}" type="presParOf" srcId="{3C94871C-B816-4267-AED4-DEAAED9E7218}" destId="{54850C47-9780-4BB7-A2DC-9AE3C3F9A510}" srcOrd="6" destOrd="0" presId="urn:microsoft.com/office/officeart/2005/8/layout/matrix1"/>
    <dgm:cxn modelId="{97509E30-9A3D-4BA7-AE37-8CED2CE81FF7}" type="presParOf" srcId="{3C94871C-B816-4267-AED4-DEAAED9E7218}" destId="{ADD4B1EF-C9D5-4F3D-951E-0084F163EDB7}" srcOrd="7" destOrd="0" presId="urn:microsoft.com/office/officeart/2005/8/layout/matrix1"/>
    <dgm:cxn modelId="{E6D28D77-0DD6-4635-AA2B-BCBA0D7E7516}" type="presParOf" srcId="{1C556CE3-5529-4A13-8221-6652F80A5654}" destId="{676AB6F4-083C-4B91-B766-14D831A6720B}"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91B57C-FEB9-4961-980F-B73441669CDD}" type="doc">
      <dgm:prSet loTypeId="urn:microsoft.com/office/officeart/2009/3/layout/IncreasingArrowsProcess" loCatId="process" qsTypeId="urn:microsoft.com/office/officeart/2005/8/quickstyle/simple1" qsCatId="simple" csTypeId="urn:microsoft.com/office/officeart/2005/8/colors/accent3_4" csCatId="accent3" phldr="1"/>
      <dgm:spPr/>
      <dgm:t>
        <a:bodyPr/>
        <a:lstStyle/>
        <a:p>
          <a:endParaRPr lang="en-US"/>
        </a:p>
      </dgm:t>
    </dgm:pt>
    <dgm:pt modelId="{F02705B0-FE4E-4D7A-BB26-81767A7E3C0C}">
      <dgm:prSet phldrT="[Text]"/>
      <dgm:spPr/>
      <dgm:t>
        <a:bodyPr/>
        <a:lstStyle/>
        <a:p>
          <a:r>
            <a:rPr lang="en-US" b="1" dirty="0" smtClean="0">
              <a:latin typeface="Adobe Ming Std L" panose="02020300000000000000" pitchFamily="18" charset="-128"/>
              <a:ea typeface="Adobe Ming Std L" panose="02020300000000000000" pitchFamily="18" charset="-128"/>
            </a:rPr>
            <a:t>IMPROVEMENTS</a:t>
          </a:r>
          <a:endParaRPr lang="en-US" b="1" dirty="0">
            <a:latin typeface="Adobe Ming Std L" panose="02020300000000000000" pitchFamily="18" charset="-128"/>
            <a:ea typeface="Adobe Ming Std L" panose="02020300000000000000" pitchFamily="18" charset="-128"/>
          </a:endParaRPr>
        </a:p>
      </dgm:t>
    </dgm:pt>
    <dgm:pt modelId="{9AA4BC87-E78E-4EAF-887A-53C53F29E590}" type="parTrans" cxnId="{E14042E5-5F4D-43BF-BDF9-67AD2216E9C4}">
      <dgm:prSet/>
      <dgm:spPr/>
      <dgm:t>
        <a:bodyPr/>
        <a:lstStyle/>
        <a:p>
          <a:endParaRPr lang="en-US"/>
        </a:p>
      </dgm:t>
    </dgm:pt>
    <dgm:pt modelId="{208F123D-64EE-4393-AD55-FFF4574FF928}" type="sibTrans" cxnId="{E14042E5-5F4D-43BF-BDF9-67AD2216E9C4}">
      <dgm:prSet/>
      <dgm:spPr/>
      <dgm:t>
        <a:bodyPr/>
        <a:lstStyle/>
        <a:p>
          <a:endParaRPr lang="en-US"/>
        </a:p>
      </dgm:t>
    </dgm:pt>
    <dgm:pt modelId="{7B4BCD9D-317F-4296-948E-617D9918F04E}">
      <dgm:prSet phldrT="[Text]"/>
      <dgm:spPr/>
      <dgm:t>
        <a:bodyPr/>
        <a:lstStyle/>
        <a:p>
          <a:r>
            <a:rPr lang="en-US" dirty="0" smtClean="0">
              <a:latin typeface="Adobe Ming Std L" panose="02020300000000000000" pitchFamily="18" charset="-128"/>
              <a:ea typeface="Adobe Ming Std L" panose="02020300000000000000" pitchFamily="18" charset="-128"/>
            </a:rPr>
            <a:t>The app now offers a more comprehensive and accurate scanning system, enabling users to identify harmful ingredients in their skincare products. </a:t>
          </a:r>
          <a:endParaRPr lang="en-US" dirty="0"/>
        </a:p>
      </dgm:t>
    </dgm:pt>
    <dgm:pt modelId="{29979C1A-BCD0-4B45-9078-4E538D5AD1D2}" type="parTrans" cxnId="{700789F0-9771-462A-94C8-ACF9B501B908}">
      <dgm:prSet/>
      <dgm:spPr/>
      <dgm:t>
        <a:bodyPr/>
        <a:lstStyle/>
        <a:p>
          <a:endParaRPr lang="en-US"/>
        </a:p>
      </dgm:t>
    </dgm:pt>
    <dgm:pt modelId="{D7525D8A-DB9B-445D-A1C7-648F943EF9B1}" type="sibTrans" cxnId="{700789F0-9771-462A-94C8-ACF9B501B908}">
      <dgm:prSet/>
      <dgm:spPr/>
      <dgm:t>
        <a:bodyPr/>
        <a:lstStyle/>
        <a:p>
          <a:endParaRPr lang="en-US"/>
        </a:p>
      </dgm:t>
    </dgm:pt>
    <dgm:pt modelId="{6D442B73-6C8D-4AA5-9B24-3AA6A2B0E741}">
      <dgm:prSet phldrT="[Text]"/>
      <dgm:spPr/>
      <dgm:t>
        <a:bodyPr/>
        <a:lstStyle/>
        <a:p>
          <a:r>
            <a:rPr lang="en-US" b="1" dirty="0" smtClean="0">
              <a:solidFill>
                <a:schemeClr val="tx1">
                  <a:lumMod val="95000"/>
                  <a:lumOff val="5000"/>
                </a:schemeClr>
              </a:solidFill>
              <a:latin typeface="Adobe Ming Std L" panose="02020300000000000000" pitchFamily="18" charset="-128"/>
              <a:ea typeface="Adobe Ming Std L" panose="02020300000000000000" pitchFamily="18" charset="-128"/>
            </a:rPr>
            <a:t>ACHIEVEMENTS</a:t>
          </a:r>
          <a:endParaRPr lang="en-US" b="1" dirty="0">
            <a:solidFill>
              <a:schemeClr val="tx1">
                <a:lumMod val="95000"/>
                <a:lumOff val="5000"/>
              </a:schemeClr>
            </a:solidFill>
            <a:latin typeface="Adobe Ming Std L" panose="02020300000000000000" pitchFamily="18" charset="-128"/>
            <a:ea typeface="Adobe Ming Std L" panose="02020300000000000000" pitchFamily="18" charset="-128"/>
          </a:endParaRPr>
        </a:p>
      </dgm:t>
    </dgm:pt>
    <dgm:pt modelId="{1EA4586F-91C0-4267-941C-7A2B541F0A94}" type="parTrans" cxnId="{F26A3E61-86CD-4706-ACA2-631AABE4D74C}">
      <dgm:prSet/>
      <dgm:spPr/>
      <dgm:t>
        <a:bodyPr/>
        <a:lstStyle/>
        <a:p>
          <a:endParaRPr lang="en-US"/>
        </a:p>
      </dgm:t>
    </dgm:pt>
    <dgm:pt modelId="{27AD7BD6-8C85-481A-B5D3-CA280C2585BC}" type="sibTrans" cxnId="{F26A3E61-86CD-4706-ACA2-631AABE4D74C}">
      <dgm:prSet/>
      <dgm:spPr/>
      <dgm:t>
        <a:bodyPr/>
        <a:lstStyle/>
        <a:p>
          <a:endParaRPr lang="en-US"/>
        </a:p>
      </dgm:t>
    </dgm:pt>
    <dgm:pt modelId="{85CF9885-01FE-47BE-80C2-C777B826A3A3}">
      <dgm:prSet phldrT="[Text]"/>
      <dgm:spPr/>
      <dgm:t>
        <a:bodyPr/>
        <a:lstStyle/>
        <a:p>
          <a:r>
            <a:rPr lang="en-US" dirty="0" smtClean="0">
              <a:latin typeface="Adobe Ming Std L" panose="02020300000000000000" pitchFamily="18" charset="-128"/>
              <a:ea typeface="Adobe Ming Std L" panose="02020300000000000000" pitchFamily="18" charset="-128"/>
            </a:rPr>
            <a:t>After extensive work on the Kungul project, significant improvements have been implemented.</a:t>
          </a:r>
          <a:endParaRPr lang="en-US" dirty="0"/>
        </a:p>
      </dgm:t>
    </dgm:pt>
    <dgm:pt modelId="{611BA197-3536-4D22-A7D8-B7E0FA16CABA}" type="parTrans" cxnId="{3917871C-0C65-4121-A6FA-369E5891D73C}">
      <dgm:prSet/>
      <dgm:spPr/>
      <dgm:t>
        <a:bodyPr/>
        <a:lstStyle/>
        <a:p>
          <a:endParaRPr lang="en-US"/>
        </a:p>
      </dgm:t>
    </dgm:pt>
    <dgm:pt modelId="{A7C1DC9C-94B2-48F2-8E46-3C8BE386EDAB}" type="sibTrans" cxnId="{3917871C-0C65-4121-A6FA-369E5891D73C}">
      <dgm:prSet/>
      <dgm:spPr/>
      <dgm:t>
        <a:bodyPr/>
        <a:lstStyle/>
        <a:p>
          <a:endParaRPr lang="en-US"/>
        </a:p>
      </dgm:t>
    </dgm:pt>
    <dgm:pt modelId="{C16301D9-0B76-4C8A-A216-F3EEA3B7BD19}">
      <dgm:prSet phldrT="[Text]"/>
      <dgm:spPr>
        <a:solidFill>
          <a:schemeClr val="accent6">
            <a:lumMod val="75000"/>
          </a:schemeClr>
        </a:solidFill>
      </dgm:spPr>
      <dgm:t>
        <a:bodyPr/>
        <a:lstStyle/>
        <a:p>
          <a:r>
            <a:rPr lang="en-US" b="1" dirty="0" smtClean="0">
              <a:solidFill>
                <a:schemeClr val="bg1"/>
              </a:solidFill>
              <a:latin typeface="Adobe Ming Std L" panose="02020300000000000000" pitchFamily="18" charset="-128"/>
              <a:ea typeface="Adobe Ming Std L" panose="02020300000000000000" pitchFamily="18" charset="-128"/>
            </a:rPr>
            <a:t>GOALS</a:t>
          </a:r>
          <a:endParaRPr lang="en-US" b="1" dirty="0">
            <a:solidFill>
              <a:schemeClr val="bg1"/>
            </a:solidFill>
            <a:latin typeface="Adobe Ming Std L" panose="02020300000000000000" pitchFamily="18" charset="-128"/>
            <a:ea typeface="Adobe Ming Std L" panose="02020300000000000000" pitchFamily="18" charset="-128"/>
          </a:endParaRPr>
        </a:p>
      </dgm:t>
    </dgm:pt>
    <dgm:pt modelId="{3C52602C-35AE-4E86-A992-E989702645C3}" type="parTrans" cxnId="{C72E6D79-E686-4577-A06D-B5D8A517B473}">
      <dgm:prSet/>
      <dgm:spPr/>
      <dgm:t>
        <a:bodyPr/>
        <a:lstStyle/>
        <a:p>
          <a:endParaRPr lang="en-US"/>
        </a:p>
      </dgm:t>
    </dgm:pt>
    <dgm:pt modelId="{EEB1641F-F1D6-44D4-B67E-E2BB49CBE30F}" type="sibTrans" cxnId="{C72E6D79-E686-4577-A06D-B5D8A517B473}">
      <dgm:prSet/>
      <dgm:spPr/>
      <dgm:t>
        <a:bodyPr/>
        <a:lstStyle/>
        <a:p>
          <a:endParaRPr lang="en-US"/>
        </a:p>
      </dgm:t>
    </dgm:pt>
    <dgm:pt modelId="{08B8C85A-68B3-486F-847C-E932FB065A4D}">
      <dgm:prSet phldrT="[Text]" custT="1"/>
      <dgm:spPr/>
      <dgm:t>
        <a:bodyPr/>
        <a:lstStyle/>
        <a:p>
          <a:r>
            <a:rPr lang="en-US" sz="1300" b="0" i="0" dirty="0" smtClean="0">
              <a:latin typeface="Adobe Ming Std L" panose="02020300000000000000" pitchFamily="18" charset="-128"/>
              <a:ea typeface="Adobe Ming Std L" panose="02020300000000000000" pitchFamily="18" charset="-128"/>
            </a:rPr>
            <a:t>Empower consumers to make healthier decisions regarding their self-care products.</a:t>
          </a:r>
          <a:endParaRPr lang="en-US" sz="1300" dirty="0">
            <a:latin typeface="Adobe Ming Std L" panose="02020300000000000000" pitchFamily="18" charset="-128"/>
            <a:ea typeface="Adobe Ming Std L" panose="02020300000000000000" pitchFamily="18" charset="-128"/>
          </a:endParaRPr>
        </a:p>
      </dgm:t>
    </dgm:pt>
    <dgm:pt modelId="{052FF777-34C8-42FF-A08A-38535F1F47B2}" type="parTrans" cxnId="{BEC731C1-2445-4FFF-B8FA-D7745BA398BB}">
      <dgm:prSet/>
      <dgm:spPr/>
      <dgm:t>
        <a:bodyPr/>
        <a:lstStyle/>
        <a:p>
          <a:endParaRPr lang="en-US"/>
        </a:p>
      </dgm:t>
    </dgm:pt>
    <dgm:pt modelId="{F893BAD2-4E19-4E0F-8521-A6363505E919}" type="sibTrans" cxnId="{BEC731C1-2445-4FFF-B8FA-D7745BA398BB}">
      <dgm:prSet/>
      <dgm:spPr/>
      <dgm:t>
        <a:bodyPr/>
        <a:lstStyle/>
        <a:p>
          <a:endParaRPr lang="en-US"/>
        </a:p>
      </dgm:t>
    </dgm:pt>
    <dgm:pt modelId="{793C2508-D871-4268-885E-34B4569D0AEA}" type="pres">
      <dgm:prSet presAssocID="{8F91B57C-FEB9-4961-980F-B73441669CDD}" presName="Name0" presStyleCnt="0">
        <dgm:presLayoutVars>
          <dgm:chMax val="5"/>
          <dgm:chPref val="5"/>
          <dgm:dir/>
          <dgm:animLvl val="lvl"/>
        </dgm:presLayoutVars>
      </dgm:prSet>
      <dgm:spPr/>
      <dgm:t>
        <a:bodyPr/>
        <a:lstStyle/>
        <a:p>
          <a:endParaRPr lang="en-US"/>
        </a:p>
      </dgm:t>
    </dgm:pt>
    <dgm:pt modelId="{20411B23-870B-4A76-BE94-00CD62F659A3}" type="pres">
      <dgm:prSet presAssocID="{F02705B0-FE4E-4D7A-BB26-81767A7E3C0C}" presName="parentText1" presStyleLbl="node1" presStyleIdx="0" presStyleCnt="3">
        <dgm:presLayoutVars>
          <dgm:chMax/>
          <dgm:chPref val="3"/>
          <dgm:bulletEnabled val="1"/>
        </dgm:presLayoutVars>
      </dgm:prSet>
      <dgm:spPr/>
      <dgm:t>
        <a:bodyPr/>
        <a:lstStyle/>
        <a:p>
          <a:endParaRPr lang="en-US"/>
        </a:p>
      </dgm:t>
    </dgm:pt>
    <dgm:pt modelId="{E6E96684-3C1A-4571-8114-80DB020CCC6A}" type="pres">
      <dgm:prSet presAssocID="{F02705B0-FE4E-4D7A-BB26-81767A7E3C0C}" presName="childText1" presStyleLbl="solidAlignAcc1" presStyleIdx="0" presStyleCnt="3">
        <dgm:presLayoutVars>
          <dgm:chMax val="0"/>
          <dgm:chPref val="0"/>
          <dgm:bulletEnabled val="1"/>
        </dgm:presLayoutVars>
      </dgm:prSet>
      <dgm:spPr/>
      <dgm:t>
        <a:bodyPr/>
        <a:lstStyle/>
        <a:p>
          <a:endParaRPr lang="en-US"/>
        </a:p>
      </dgm:t>
    </dgm:pt>
    <dgm:pt modelId="{A0739633-EA3E-4763-8177-48667C4BD421}" type="pres">
      <dgm:prSet presAssocID="{6D442B73-6C8D-4AA5-9B24-3AA6A2B0E741}" presName="parentText2" presStyleLbl="node1" presStyleIdx="1" presStyleCnt="3" custLinFactNeighborX="-239">
        <dgm:presLayoutVars>
          <dgm:chMax/>
          <dgm:chPref val="3"/>
          <dgm:bulletEnabled val="1"/>
        </dgm:presLayoutVars>
      </dgm:prSet>
      <dgm:spPr/>
      <dgm:t>
        <a:bodyPr/>
        <a:lstStyle/>
        <a:p>
          <a:endParaRPr lang="en-US"/>
        </a:p>
      </dgm:t>
    </dgm:pt>
    <dgm:pt modelId="{0D8023F8-B492-4F49-A706-726053DC11F0}" type="pres">
      <dgm:prSet presAssocID="{6D442B73-6C8D-4AA5-9B24-3AA6A2B0E741}" presName="childText2" presStyleLbl="solidAlignAcc1" presStyleIdx="1" presStyleCnt="3">
        <dgm:presLayoutVars>
          <dgm:chMax val="0"/>
          <dgm:chPref val="0"/>
          <dgm:bulletEnabled val="1"/>
        </dgm:presLayoutVars>
      </dgm:prSet>
      <dgm:spPr/>
      <dgm:t>
        <a:bodyPr/>
        <a:lstStyle/>
        <a:p>
          <a:endParaRPr lang="en-US"/>
        </a:p>
      </dgm:t>
    </dgm:pt>
    <dgm:pt modelId="{0905B795-3808-46BC-979D-C3F5336B71DE}" type="pres">
      <dgm:prSet presAssocID="{C16301D9-0B76-4C8A-A216-F3EEA3B7BD19}" presName="parentText3" presStyleLbl="node1" presStyleIdx="2" presStyleCnt="3" custLinFactNeighborY="2227">
        <dgm:presLayoutVars>
          <dgm:chMax/>
          <dgm:chPref val="3"/>
          <dgm:bulletEnabled val="1"/>
        </dgm:presLayoutVars>
      </dgm:prSet>
      <dgm:spPr/>
      <dgm:t>
        <a:bodyPr/>
        <a:lstStyle/>
        <a:p>
          <a:endParaRPr lang="en-US"/>
        </a:p>
      </dgm:t>
    </dgm:pt>
    <dgm:pt modelId="{FD2736BE-87BA-411A-9C48-D24E9746F585}" type="pres">
      <dgm:prSet presAssocID="{C16301D9-0B76-4C8A-A216-F3EEA3B7BD19}" presName="childText3" presStyleLbl="solidAlignAcc1" presStyleIdx="2" presStyleCnt="3">
        <dgm:presLayoutVars>
          <dgm:chMax val="0"/>
          <dgm:chPref val="0"/>
          <dgm:bulletEnabled val="1"/>
        </dgm:presLayoutVars>
      </dgm:prSet>
      <dgm:spPr/>
      <dgm:t>
        <a:bodyPr/>
        <a:lstStyle/>
        <a:p>
          <a:endParaRPr lang="en-US"/>
        </a:p>
      </dgm:t>
    </dgm:pt>
  </dgm:ptLst>
  <dgm:cxnLst>
    <dgm:cxn modelId="{C72E6D79-E686-4577-A06D-B5D8A517B473}" srcId="{8F91B57C-FEB9-4961-980F-B73441669CDD}" destId="{C16301D9-0B76-4C8A-A216-F3EEA3B7BD19}" srcOrd="2" destOrd="0" parTransId="{3C52602C-35AE-4E86-A992-E989702645C3}" sibTransId="{EEB1641F-F1D6-44D4-B67E-E2BB49CBE30F}"/>
    <dgm:cxn modelId="{700789F0-9771-462A-94C8-ACF9B501B908}" srcId="{F02705B0-FE4E-4D7A-BB26-81767A7E3C0C}" destId="{7B4BCD9D-317F-4296-948E-617D9918F04E}" srcOrd="0" destOrd="0" parTransId="{29979C1A-BCD0-4B45-9078-4E538D5AD1D2}" sibTransId="{D7525D8A-DB9B-445D-A1C7-648F943EF9B1}"/>
    <dgm:cxn modelId="{5D6DADBC-A1BF-4388-ACDB-7C707D50B8AD}" type="presOf" srcId="{7B4BCD9D-317F-4296-948E-617D9918F04E}" destId="{E6E96684-3C1A-4571-8114-80DB020CCC6A}" srcOrd="0" destOrd="0" presId="urn:microsoft.com/office/officeart/2009/3/layout/IncreasingArrowsProcess"/>
    <dgm:cxn modelId="{F26A3E61-86CD-4706-ACA2-631AABE4D74C}" srcId="{8F91B57C-FEB9-4961-980F-B73441669CDD}" destId="{6D442B73-6C8D-4AA5-9B24-3AA6A2B0E741}" srcOrd="1" destOrd="0" parTransId="{1EA4586F-91C0-4267-941C-7A2B541F0A94}" sibTransId="{27AD7BD6-8C85-481A-B5D3-CA280C2585BC}"/>
    <dgm:cxn modelId="{E14042E5-5F4D-43BF-BDF9-67AD2216E9C4}" srcId="{8F91B57C-FEB9-4961-980F-B73441669CDD}" destId="{F02705B0-FE4E-4D7A-BB26-81767A7E3C0C}" srcOrd="0" destOrd="0" parTransId="{9AA4BC87-E78E-4EAF-887A-53C53F29E590}" sibTransId="{208F123D-64EE-4393-AD55-FFF4574FF928}"/>
    <dgm:cxn modelId="{1BF20586-5F43-4FAC-B751-74C414AE6A6C}" type="presOf" srcId="{8F91B57C-FEB9-4961-980F-B73441669CDD}" destId="{793C2508-D871-4268-885E-34B4569D0AEA}" srcOrd="0" destOrd="0" presId="urn:microsoft.com/office/officeart/2009/3/layout/IncreasingArrowsProcess"/>
    <dgm:cxn modelId="{BEC731C1-2445-4FFF-B8FA-D7745BA398BB}" srcId="{C16301D9-0B76-4C8A-A216-F3EEA3B7BD19}" destId="{08B8C85A-68B3-486F-847C-E932FB065A4D}" srcOrd="0" destOrd="0" parTransId="{052FF777-34C8-42FF-A08A-38535F1F47B2}" sibTransId="{F893BAD2-4E19-4E0F-8521-A6363505E919}"/>
    <dgm:cxn modelId="{7DB46195-DB17-4028-9841-D752E1733A50}" type="presOf" srcId="{85CF9885-01FE-47BE-80C2-C777B826A3A3}" destId="{0D8023F8-B492-4F49-A706-726053DC11F0}" srcOrd="0" destOrd="0" presId="urn:microsoft.com/office/officeart/2009/3/layout/IncreasingArrowsProcess"/>
    <dgm:cxn modelId="{0AE23500-CDD0-4895-9231-C1AB49B2DBDE}" type="presOf" srcId="{08B8C85A-68B3-486F-847C-E932FB065A4D}" destId="{FD2736BE-87BA-411A-9C48-D24E9746F585}" srcOrd="0" destOrd="0" presId="urn:microsoft.com/office/officeart/2009/3/layout/IncreasingArrowsProcess"/>
    <dgm:cxn modelId="{7A9B9427-4BF9-4EA2-9230-19E6A864E634}" type="presOf" srcId="{F02705B0-FE4E-4D7A-BB26-81767A7E3C0C}" destId="{20411B23-870B-4A76-BE94-00CD62F659A3}" srcOrd="0" destOrd="0" presId="urn:microsoft.com/office/officeart/2009/3/layout/IncreasingArrowsProcess"/>
    <dgm:cxn modelId="{06808D73-9594-484E-A466-CB74F42E4900}" type="presOf" srcId="{C16301D9-0B76-4C8A-A216-F3EEA3B7BD19}" destId="{0905B795-3808-46BC-979D-C3F5336B71DE}" srcOrd="0" destOrd="0" presId="urn:microsoft.com/office/officeart/2009/3/layout/IncreasingArrowsProcess"/>
    <dgm:cxn modelId="{3917871C-0C65-4121-A6FA-369E5891D73C}" srcId="{6D442B73-6C8D-4AA5-9B24-3AA6A2B0E741}" destId="{85CF9885-01FE-47BE-80C2-C777B826A3A3}" srcOrd="0" destOrd="0" parTransId="{611BA197-3536-4D22-A7D8-B7E0FA16CABA}" sibTransId="{A7C1DC9C-94B2-48F2-8E46-3C8BE386EDAB}"/>
    <dgm:cxn modelId="{4E7B318C-785F-405E-B518-309DD585D68A}" type="presOf" srcId="{6D442B73-6C8D-4AA5-9B24-3AA6A2B0E741}" destId="{A0739633-EA3E-4763-8177-48667C4BD421}" srcOrd="0" destOrd="0" presId="urn:microsoft.com/office/officeart/2009/3/layout/IncreasingArrowsProcess"/>
    <dgm:cxn modelId="{5CEAA1C2-DEAF-4C0D-9DBD-607CF0817B50}" type="presParOf" srcId="{793C2508-D871-4268-885E-34B4569D0AEA}" destId="{20411B23-870B-4A76-BE94-00CD62F659A3}" srcOrd="0" destOrd="0" presId="urn:microsoft.com/office/officeart/2009/3/layout/IncreasingArrowsProcess"/>
    <dgm:cxn modelId="{335CBE3C-0386-4745-9A10-1D52ECE3E2E4}" type="presParOf" srcId="{793C2508-D871-4268-885E-34B4569D0AEA}" destId="{E6E96684-3C1A-4571-8114-80DB020CCC6A}" srcOrd="1" destOrd="0" presId="urn:microsoft.com/office/officeart/2009/3/layout/IncreasingArrowsProcess"/>
    <dgm:cxn modelId="{83DC1CCE-7BCF-4D36-A8FF-2BFC6AD2FFAC}" type="presParOf" srcId="{793C2508-D871-4268-885E-34B4569D0AEA}" destId="{A0739633-EA3E-4763-8177-48667C4BD421}" srcOrd="2" destOrd="0" presId="urn:microsoft.com/office/officeart/2009/3/layout/IncreasingArrowsProcess"/>
    <dgm:cxn modelId="{EEB2DA68-A171-40F4-91F1-5EA002E46F4A}" type="presParOf" srcId="{793C2508-D871-4268-885E-34B4569D0AEA}" destId="{0D8023F8-B492-4F49-A706-726053DC11F0}" srcOrd="3" destOrd="0" presId="urn:microsoft.com/office/officeart/2009/3/layout/IncreasingArrowsProcess"/>
    <dgm:cxn modelId="{1E5E19D4-45F0-43AA-8735-59E1AE76BE6F}" type="presParOf" srcId="{793C2508-D871-4268-885E-34B4569D0AEA}" destId="{0905B795-3808-46BC-979D-C3F5336B71DE}" srcOrd="4" destOrd="0" presId="urn:microsoft.com/office/officeart/2009/3/layout/IncreasingArrowsProcess"/>
    <dgm:cxn modelId="{008CB77A-573A-4E76-9E23-2962DCB99A72}" type="presParOf" srcId="{793C2508-D871-4268-885E-34B4569D0AEA}" destId="{FD2736BE-87BA-411A-9C48-D24E9746F585}" srcOrd="5" destOrd="0" presId="urn:microsoft.com/office/officeart/2009/3/layout/IncreasingArrows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F462EED-44E1-428B-89BA-02D77E8AA5F4}" type="doc">
      <dgm:prSet loTypeId="urn:microsoft.com/office/officeart/2005/8/layout/vProcess5" loCatId="process" qsTypeId="urn:microsoft.com/office/officeart/2005/8/quickstyle/simple1" qsCatId="simple" csTypeId="urn:microsoft.com/office/officeart/2005/8/colors/accent6_3" csCatId="accent6" phldr="1"/>
      <dgm:spPr/>
      <dgm:t>
        <a:bodyPr/>
        <a:lstStyle/>
        <a:p>
          <a:endParaRPr lang="en-US"/>
        </a:p>
      </dgm:t>
    </dgm:pt>
    <dgm:pt modelId="{8DDE535A-62C7-4E96-900A-0BF6C0338EA0}">
      <dgm:prSet phldrT="[Text]" custT="1"/>
      <dgm:spPr>
        <a:effectLst>
          <a:outerShdw blurRad="50800" dist="38100" dir="2700000" algn="tl" rotWithShape="0">
            <a:prstClr val="black">
              <a:alpha val="40000"/>
            </a:prstClr>
          </a:outerShdw>
        </a:effectLst>
      </dgm:spPr>
      <dgm:t>
        <a:bodyPr/>
        <a:lstStyle/>
        <a:p>
          <a:pPr algn="just"/>
          <a:r>
            <a:rPr lang="en-US" sz="1600" b="1" dirty="0" smtClean="0">
              <a:latin typeface="Adobe Ming Std L" panose="02020300000000000000" pitchFamily="18" charset="-128"/>
              <a:ea typeface="Adobe Ming Std L" panose="02020300000000000000" pitchFamily="18" charset="-128"/>
            </a:rPr>
            <a:t>We began by cleaning the provided data, which consisted of two Excel files:</a:t>
          </a:r>
        </a:p>
        <a:p>
          <a:pPr algn="just"/>
          <a:r>
            <a:rPr lang="en-US" sz="1600" b="1" dirty="0" smtClean="0">
              <a:latin typeface="Adobe Ming Std L" panose="02020300000000000000" pitchFamily="18" charset="-128"/>
              <a:ea typeface="Adobe Ming Std L" panose="02020300000000000000" pitchFamily="18" charset="-128"/>
            </a:rPr>
            <a:t>1. </a:t>
          </a:r>
          <a:r>
            <a:rPr lang="en-US" sz="1600" b="1" dirty="0" smtClean="0">
              <a:latin typeface="Adobe Ming Std L" panose="02020300000000000000" pitchFamily="18" charset="-128"/>
              <a:ea typeface="Adobe Ming Std L" panose="02020300000000000000" pitchFamily="18" charset="-128"/>
            </a:rPr>
            <a:t>Products file: </a:t>
          </a:r>
          <a:r>
            <a:rPr lang="en-US" sz="1600" b="1" dirty="0" smtClean="0">
              <a:latin typeface="Adobe Ming Std L" panose="02020300000000000000" pitchFamily="18" charset="-128"/>
              <a:ea typeface="Adobe Ming Std L" panose="02020300000000000000" pitchFamily="18" charset="-128"/>
            </a:rPr>
            <a:t>which contains product information and barcodes, and </a:t>
          </a:r>
        </a:p>
        <a:p>
          <a:pPr algn="just"/>
          <a:r>
            <a:rPr lang="en-US" sz="1600" b="1" dirty="0" smtClean="0">
              <a:latin typeface="Adobe Ming Std L" panose="02020300000000000000" pitchFamily="18" charset="-128"/>
              <a:ea typeface="Adobe Ming Std L" panose="02020300000000000000" pitchFamily="18" charset="-128"/>
            </a:rPr>
            <a:t>2. </a:t>
          </a:r>
          <a:r>
            <a:rPr lang="en-US" sz="1600" b="1" dirty="0" smtClean="0">
              <a:latin typeface="Adobe Ming Std L" panose="02020300000000000000" pitchFamily="18" charset="-128"/>
              <a:ea typeface="Adobe Ming Std L" panose="02020300000000000000" pitchFamily="18" charset="-128"/>
            </a:rPr>
            <a:t>Ingredients file: with </a:t>
          </a:r>
          <a:r>
            <a:rPr lang="en-US" sz="1600" b="1" dirty="0" smtClean="0">
              <a:latin typeface="Adobe Ming Std L" panose="02020300000000000000" pitchFamily="18" charset="-128"/>
              <a:ea typeface="Adobe Ming Std L" panose="02020300000000000000" pitchFamily="18" charset="-128"/>
            </a:rPr>
            <a:t>details related to the possible harmful effects of the ingredients.</a:t>
          </a:r>
          <a:endParaRPr lang="en-US" sz="1600" b="1" dirty="0">
            <a:latin typeface="Adobe Ming Std L" panose="02020300000000000000" pitchFamily="18" charset="-128"/>
            <a:ea typeface="Adobe Ming Std L" panose="02020300000000000000" pitchFamily="18" charset="-128"/>
          </a:endParaRPr>
        </a:p>
      </dgm:t>
    </dgm:pt>
    <dgm:pt modelId="{99F83C50-94E3-449D-B7C5-A8F5D5E93F61}" type="parTrans" cxnId="{0F6AE89E-33DB-4B62-8128-53014ADC507C}">
      <dgm:prSet/>
      <dgm:spPr/>
      <dgm:t>
        <a:bodyPr/>
        <a:lstStyle/>
        <a:p>
          <a:endParaRPr lang="en-US"/>
        </a:p>
      </dgm:t>
    </dgm:pt>
    <dgm:pt modelId="{BF78A64B-3292-498E-AF75-12690C26DEBA}" type="sibTrans" cxnId="{0F6AE89E-33DB-4B62-8128-53014ADC507C}">
      <dgm:prSet/>
      <dgm:spPr>
        <a:solidFill>
          <a:schemeClr val="bg1">
            <a:alpha val="90000"/>
          </a:schemeClr>
        </a:solidFill>
        <a:ln>
          <a:solidFill>
            <a:srgbClr val="C00000">
              <a:alpha val="90000"/>
            </a:srgbClr>
          </a:solidFill>
        </a:ln>
        <a:effectLst>
          <a:outerShdw blurRad="50800" dist="38100" dir="2700000" algn="tl" rotWithShape="0">
            <a:prstClr val="black">
              <a:alpha val="40000"/>
            </a:prstClr>
          </a:outerShdw>
        </a:effectLst>
      </dgm:spPr>
      <dgm:t>
        <a:bodyPr/>
        <a:lstStyle/>
        <a:p>
          <a:endParaRPr lang="en-US"/>
        </a:p>
      </dgm:t>
    </dgm:pt>
    <dgm:pt modelId="{737A5EC8-2A27-41AA-A899-EDA8E374905C}">
      <dgm:prSet phldrT="[Text]" custT="1"/>
      <dgm:spPr>
        <a:solidFill>
          <a:schemeClr val="accent6">
            <a:lumMod val="50000"/>
          </a:schemeClr>
        </a:solidFill>
        <a:effectLst>
          <a:outerShdw blurRad="50800" dist="38100" dir="2700000" algn="tl" rotWithShape="0">
            <a:prstClr val="black">
              <a:alpha val="40000"/>
            </a:prstClr>
          </a:outerShdw>
        </a:effectLst>
      </dgm:spPr>
      <dgm:t>
        <a:bodyPr/>
        <a:lstStyle/>
        <a:p>
          <a:pPr algn="just"/>
          <a:r>
            <a:rPr lang="en-US" sz="1600" b="1" dirty="0" smtClean="0">
              <a:latin typeface="Adobe Ming Std L" panose="02020300000000000000" pitchFamily="18" charset="-128"/>
              <a:ea typeface="Adobe Ming Std L" panose="02020300000000000000" pitchFamily="18" charset="-128"/>
            </a:rPr>
            <a:t>Our initial focus was on cleaning the ingredients data. </a:t>
          </a:r>
          <a:endParaRPr lang="en-US" sz="1600" b="1" dirty="0" smtClean="0">
            <a:latin typeface="Adobe Ming Std L" panose="02020300000000000000" pitchFamily="18" charset="-128"/>
            <a:ea typeface="Adobe Ming Std L" panose="02020300000000000000" pitchFamily="18" charset="-128"/>
          </a:endParaRPr>
        </a:p>
        <a:p>
          <a:pPr algn="just"/>
          <a:r>
            <a:rPr lang="en-US" sz="1600" b="1" dirty="0" smtClean="0">
              <a:latin typeface="Adobe Ming Std L" panose="02020300000000000000" pitchFamily="18" charset="-128"/>
              <a:ea typeface="Adobe Ming Std L" panose="02020300000000000000" pitchFamily="18" charset="-128"/>
            </a:rPr>
            <a:t>Rows </a:t>
          </a:r>
          <a:r>
            <a:rPr lang="en-US" sz="1600" b="1" dirty="0" smtClean="0">
              <a:latin typeface="Adobe Ming Std L" panose="02020300000000000000" pitchFamily="18" charset="-128"/>
              <a:ea typeface="Adobe Ming Std L" panose="02020300000000000000" pitchFamily="18" charset="-128"/>
            </a:rPr>
            <a:t>with multiple ingredients were split and placed in a new row, and we carefully extracted CAS numbers from the CASCODE column while eliminating irrelevant information. </a:t>
          </a:r>
          <a:endParaRPr lang="en-US" sz="1600" b="1" dirty="0">
            <a:latin typeface="Adobe Ming Std L" panose="02020300000000000000" pitchFamily="18" charset="-128"/>
            <a:ea typeface="Adobe Ming Std L" panose="02020300000000000000" pitchFamily="18" charset="-128"/>
          </a:endParaRPr>
        </a:p>
      </dgm:t>
    </dgm:pt>
    <dgm:pt modelId="{BCA18C75-DA60-4976-9811-3C1B781BA1DC}" type="parTrans" cxnId="{7D00A268-B25A-43F6-AEC0-A697BA2DD9CB}">
      <dgm:prSet/>
      <dgm:spPr/>
      <dgm:t>
        <a:bodyPr/>
        <a:lstStyle/>
        <a:p>
          <a:endParaRPr lang="en-US"/>
        </a:p>
      </dgm:t>
    </dgm:pt>
    <dgm:pt modelId="{3D59EA09-8D4D-40AA-86AD-3E62B47F8C5D}" type="sibTrans" cxnId="{7D00A268-B25A-43F6-AEC0-A697BA2DD9CB}">
      <dgm:prSet/>
      <dgm:spPr>
        <a:solidFill>
          <a:schemeClr val="bg1">
            <a:alpha val="90000"/>
          </a:schemeClr>
        </a:solidFill>
        <a:ln>
          <a:solidFill>
            <a:srgbClr val="C00000">
              <a:alpha val="90000"/>
            </a:srgbClr>
          </a:solidFill>
        </a:ln>
        <a:effectLst>
          <a:outerShdw blurRad="50800" dist="38100" dir="2700000" algn="tl" rotWithShape="0">
            <a:prstClr val="black">
              <a:alpha val="40000"/>
            </a:prstClr>
          </a:outerShdw>
        </a:effectLst>
      </dgm:spPr>
      <dgm:t>
        <a:bodyPr/>
        <a:lstStyle/>
        <a:p>
          <a:endParaRPr lang="en-US"/>
        </a:p>
      </dgm:t>
    </dgm:pt>
    <dgm:pt modelId="{F41B5E10-955F-459B-80B6-9F3B570D03EA}">
      <dgm:prSet phldrT="[Text]" custT="1"/>
      <dgm:spPr>
        <a:solidFill>
          <a:srgbClr val="C00000"/>
        </a:solidFill>
        <a:effectLst>
          <a:outerShdw blurRad="50800" dist="38100" dir="2700000" algn="tl" rotWithShape="0">
            <a:prstClr val="black">
              <a:alpha val="40000"/>
            </a:prstClr>
          </a:outerShdw>
        </a:effectLst>
      </dgm:spPr>
      <dgm:t>
        <a:bodyPr/>
        <a:lstStyle/>
        <a:p>
          <a:pPr algn="ctr"/>
          <a:r>
            <a:rPr lang="en-US" sz="1600" b="1" dirty="0" smtClean="0">
              <a:solidFill>
                <a:schemeClr val="bg1"/>
              </a:solidFill>
              <a:latin typeface="Adobe Ming Std L" panose="02020300000000000000" pitchFamily="18" charset="-128"/>
              <a:ea typeface="Adobe Ming Std L" panose="02020300000000000000" pitchFamily="18" charset="-128"/>
            </a:rPr>
            <a:t>This step was pivotal in preparing a standardized dataset for analysis.</a:t>
          </a:r>
          <a:endParaRPr lang="en-US" sz="1600" b="1" dirty="0">
            <a:solidFill>
              <a:schemeClr val="bg1"/>
            </a:solidFill>
            <a:latin typeface="Adobe Ming Std L" panose="02020300000000000000" pitchFamily="18" charset="-128"/>
            <a:ea typeface="Adobe Ming Std L" panose="02020300000000000000" pitchFamily="18" charset="-128"/>
          </a:endParaRPr>
        </a:p>
      </dgm:t>
    </dgm:pt>
    <dgm:pt modelId="{C014A1AF-F610-4197-9386-D5E29601FBBC}" type="parTrans" cxnId="{C69ABF4C-967F-43D4-B4BE-D5395615D275}">
      <dgm:prSet/>
      <dgm:spPr/>
      <dgm:t>
        <a:bodyPr/>
        <a:lstStyle/>
        <a:p>
          <a:endParaRPr lang="en-US"/>
        </a:p>
      </dgm:t>
    </dgm:pt>
    <dgm:pt modelId="{688DA54D-BB26-45E6-944A-9421E881C5CD}" type="sibTrans" cxnId="{C69ABF4C-967F-43D4-B4BE-D5395615D275}">
      <dgm:prSet/>
      <dgm:spPr/>
      <dgm:t>
        <a:bodyPr/>
        <a:lstStyle/>
        <a:p>
          <a:endParaRPr lang="en-US"/>
        </a:p>
      </dgm:t>
    </dgm:pt>
    <dgm:pt modelId="{7EAFFC33-DFF6-49C5-9A00-D18872E95934}" type="pres">
      <dgm:prSet presAssocID="{0F462EED-44E1-428B-89BA-02D77E8AA5F4}" presName="outerComposite" presStyleCnt="0">
        <dgm:presLayoutVars>
          <dgm:chMax val="5"/>
          <dgm:dir/>
          <dgm:resizeHandles val="exact"/>
        </dgm:presLayoutVars>
      </dgm:prSet>
      <dgm:spPr/>
      <dgm:t>
        <a:bodyPr/>
        <a:lstStyle/>
        <a:p>
          <a:endParaRPr lang="en-US"/>
        </a:p>
      </dgm:t>
    </dgm:pt>
    <dgm:pt modelId="{D0D7441D-3504-4852-A93D-80E36AB5E1AA}" type="pres">
      <dgm:prSet presAssocID="{0F462EED-44E1-428B-89BA-02D77E8AA5F4}" presName="dummyMaxCanvas" presStyleCnt="0">
        <dgm:presLayoutVars/>
      </dgm:prSet>
      <dgm:spPr/>
    </dgm:pt>
    <dgm:pt modelId="{054064BA-27C7-4CE3-9560-70AE875E557F}" type="pres">
      <dgm:prSet presAssocID="{0F462EED-44E1-428B-89BA-02D77E8AA5F4}" presName="ThreeNodes_1" presStyleLbl="node1" presStyleIdx="0" presStyleCnt="3">
        <dgm:presLayoutVars>
          <dgm:bulletEnabled val="1"/>
        </dgm:presLayoutVars>
      </dgm:prSet>
      <dgm:spPr/>
      <dgm:t>
        <a:bodyPr/>
        <a:lstStyle/>
        <a:p>
          <a:endParaRPr lang="en-US"/>
        </a:p>
      </dgm:t>
    </dgm:pt>
    <dgm:pt modelId="{6308522F-E94E-42F3-BF2E-40A7C9F48F9B}" type="pres">
      <dgm:prSet presAssocID="{0F462EED-44E1-428B-89BA-02D77E8AA5F4}" presName="ThreeNodes_2" presStyleLbl="node1" presStyleIdx="1" presStyleCnt="3" custLinFactNeighborX="-559">
        <dgm:presLayoutVars>
          <dgm:bulletEnabled val="1"/>
        </dgm:presLayoutVars>
      </dgm:prSet>
      <dgm:spPr/>
      <dgm:t>
        <a:bodyPr/>
        <a:lstStyle/>
        <a:p>
          <a:endParaRPr lang="en-US"/>
        </a:p>
      </dgm:t>
    </dgm:pt>
    <dgm:pt modelId="{2663E3F3-8904-40C8-B391-11E4308A87F5}" type="pres">
      <dgm:prSet presAssocID="{0F462EED-44E1-428B-89BA-02D77E8AA5F4}" presName="ThreeNodes_3" presStyleLbl="node1" presStyleIdx="2" presStyleCnt="3">
        <dgm:presLayoutVars>
          <dgm:bulletEnabled val="1"/>
        </dgm:presLayoutVars>
      </dgm:prSet>
      <dgm:spPr/>
      <dgm:t>
        <a:bodyPr/>
        <a:lstStyle/>
        <a:p>
          <a:endParaRPr lang="en-US"/>
        </a:p>
      </dgm:t>
    </dgm:pt>
    <dgm:pt modelId="{3510511D-9B81-4307-8605-79A3BC379910}" type="pres">
      <dgm:prSet presAssocID="{0F462EED-44E1-428B-89BA-02D77E8AA5F4}" presName="ThreeConn_1-2" presStyleLbl="fgAccFollowNode1" presStyleIdx="0" presStyleCnt="2">
        <dgm:presLayoutVars>
          <dgm:bulletEnabled val="1"/>
        </dgm:presLayoutVars>
      </dgm:prSet>
      <dgm:spPr/>
      <dgm:t>
        <a:bodyPr/>
        <a:lstStyle/>
        <a:p>
          <a:endParaRPr lang="en-US"/>
        </a:p>
      </dgm:t>
    </dgm:pt>
    <dgm:pt modelId="{B1CB9BB7-C80B-44E5-A86F-C7B0D31B9666}" type="pres">
      <dgm:prSet presAssocID="{0F462EED-44E1-428B-89BA-02D77E8AA5F4}" presName="ThreeConn_2-3" presStyleLbl="fgAccFollowNode1" presStyleIdx="1" presStyleCnt="2">
        <dgm:presLayoutVars>
          <dgm:bulletEnabled val="1"/>
        </dgm:presLayoutVars>
      </dgm:prSet>
      <dgm:spPr/>
      <dgm:t>
        <a:bodyPr/>
        <a:lstStyle/>
        <a:p>
          <a:endParaRPr lang="en-US"/>
        </a:p>
      </dgm:t>
    </dgm:pt>
    <dgm:pt modelId="{F893098A-E1D3-4EC1-9429-B5FCC3F0494D}" type="pres">
      <dgm:prSet presAssocID="{0F462EED-44E1-428B-89BA-02D77E8AA5F4}" presName="ThreeNodes_1_text" presStyleLbl="node1" presStyleIdx="2" presStyleCnt="3">
        <dgm:presLayoutVars>
          <dgm:bulletEnabled val="1"/>
        </dgm:presLayoutVars>
      </dgm:prSet>
      <dgm:spPr/>
      <dgm:t>
        <a:bodyPr/>
        <a:lstStyle/>
        <a:p>
          <a:endParaRPr lang="en-US"/>
        </a:p>
      </dgm:t>
    </dgm:pt>
    <dgm:pt modelId="{9E782FCB-FD13-4647-90F2-1E06175E6CC0}" type="pres">
      <dgm:prSet presAssocID="{0F462EED-44E1-428B-89BA-02D77E8AA5F4}" presName="ThreeNodes_2_text" presStyleLbl="node1" presStyleIdx="2" presStyleCnt="3">
        <dgm:presLayoutVars>
          <dgm:bulletEnabled val="1"/>
        </dgm:presLayoutVars>
      </dgm:prSet>
      <dgm:spPr/>
      <dgm:t>
        <a:bodyPr/>
        <a:lstStyle/>
        <a:p>
          <a:endParaRPr lang="en-US"/>
        </a:p>
      </dgm:t>
    </dgm:pt>
    <dgm:pt modelId="{30A6D0AC-DBBC-4647-8D90-5792741FE6CE}" type="pres">
      <dgm:prSet presAssocID="{0F462EED-44E1-428B-89BA-02D77E8AA5F4}" presName="ThreeNodes_3_text" presStyleLbl="node1" presStyleIdx="2" presStyleCnt="3">
        <dgm:presLayoutVars>
          <dgm:bulletEnabled val="1"/>
        </dgm:presLayoutVars>
      </dgm:prSet>
      <dgm:spPr/>
      <dgm:t>
        <a:bodyPr/>
        <a:lstStyle/>
        <a:p>
          <a:endParaRPr lang="en-US"/>
        </a:p>
      </dgm:t>
    </dgm:pt>
  </dgm:ptLst>
  <dgm:cxnLst>
    <dgm:cxn modelId="{FAB9242B-0475-4690-89A9-C753C7DF7879}" type="presOf" srcId="{0F462EED-44E1-428B-89BA-02D77E8AA5F4}" destId="{7EAFFC33-DFF6-49C5-9A00-D18872E95934}" srcOrd="0" destOrd="0" presId="urn:microsoft.com/office/officeart/2005/8/layout/vProcess5"/>
    <dgm:cxn modelId="{F3A1E782-DCF5-4B11-8520-973D08EC13A4}" type="presOf" srcId="{F41B5E10-955F-459B-80B6-9F3B570D03EA}" destId="{30A6D0AC-DBBC-4647-8D90-5792741FE6CE}" srcOrd="1" destOrd="0" presId="urn:microsoft.com/office/officeart/2005/8/layout/vProcess5"/>
    <dgm:cxn modelId="{9C2405AB-632A-4F2D-AB8A-BB40B815F6A5}" type="presOf" srcId="{3D59EA09-8D4D-40AA-86AD-3E62B47F8C5D}" destId="{B1CB9BB7-C80B-44E5-A86F-C7B0D31B9666}" srcOrd="0" destOrd="0" presId="urn:microsoft.com/office/officeart/2005/8/layout/vProcess5"/>
    <dgm:cxn modelId="{591F27F1-9B4F-4605-A076-93D962102147}" type="presOf" srcId="{F41B5E10-955F-459B-80B6-9F3B570D03EA}" destId="{2663E3F3-8904-40C8-B391-11E4308A87F5}" srcOrd="0" destOrd="0" presId="urn:microsoft.com/office/officeart/2005/8/layout/vProcess5"/>
    <dgm:cxn modelId="{45937D0A-2FD3-4683-B087-156D482239E8}" type="presOf" srcId="{737A5EC8-2A27-41AA-A899-EDA8E374905C}" destId="{9E782FCB-FD13-4647-90F2-1E06175E6CC0}" srcOrd="1" destOrd="0" presId="urn:microsoft.com/office/officeart/2005/8/layout/vProcess5"/>
    <dgm:cxn modelId="{C69ABF4C-967F-43D4-B4BE-D5395615D275}" srcId="{0F462EED-44E1-428B-89BA-02D77E8AA5F4}" destId="{F41B5E10-955F-459B-80B6-9F3B570D03EA}" srcOrd="2" destOrd="0" parTransId="{C014A1AF-F610-4197-9386-D5E29601FBBC}" sibTransId="{688DA54D-BB26-45E6-944A-9421E881C5CD}"/>
    <dgm:cxn modelId="{1824785A-B37D-4D7A-AFDB-F1A72DA665E4}" type="presOf" srcId="{8DDE535A-62C7-4E96-900A-0BF6C0338EA0}" destId="{F893098A-E1D3-4EC1-9429-B5FCC3F0494D}" srcOrd="1" destOrd="0" presId="urn:microsoft.com/office/officeart/2005/8/layout/vProcess5"/>
    <dgm:cxn modelId="{174086D8-224A-40D7-8D1D-97420491B167}" type="presOf" srcId="{737A5EC8-2A27-41AA-A899-EDA8E374905C}" destId="{6308522F-E94E-42F3-BF2E-40A7C9F48F9B}" srcOrd="0" destOrd="0" presId="urn:microsoft.com/office/officeart/2005/8/layout/vProcess5"/>
    <dgm:cxn modelId="{7D00A268-B25A-43F6-AEC0-A697BA2DD9CB}" srcId="{0F462EED-44E1-428B-89BA-02D77E8AA5F4}" destId="{737A5EC8-2A27-41AA-A899-EDA8E374905C}" srcOrd="1" destOrd="0" parTransId="{BCA18C75-DA60-4976-9811-3C1B781BA1DC}" sibTransId="{3D59EA09-8D4D-40AA-86AD-3E62B47F8C5D}"/>
    <dgm:cxn modelId="{BF815768-35C7-49B1-8775-59202B1A915A}" type="presOf" srcId="{BF78A64B-3292-498E-AF75-12690C26DEBA}" destId="{3510511D-9B81-4307-8605-79A3BC379910}" srcOrd="0" destOrd="0" presId="urn:microsoft.com/office/officeart/2005/8/layout/vProcess5"/>
    <dgm:cxn modelId="{85F377EE-B187-4C5E-BF47-D3BF2A8638B5}" type="presOf" srcId="{8DDE535A-62C7-4E96-900A-0BF6C0338EA0}" destId="{054064BA-27C7-4CE3-9560-70AE875E557F}" srcOrd="0" destOrd="0" presId="urn:microsoft.com/office/officeart/2005/8/layout/vProcess5"/>
    <dgm:cxn modelId="{0F6AE89E-33DB-4B62-8128-53014ADC507C}" srcId="{0F462EED-44E1-428B-89BA-02D77E8AA5F4}" destId="{8DDE535A-62C7-4E96-900A-0BF6C0338EA0}" srcOrd="0" destOrd="0" parTransId="{99F83C50-94E3-449D-B7C5-A8F5D5E93F61}" sibTransId="{BF78A64B-3292-498E-AF75-12690C26DEBA}"/>
    <dgm:cxn modelId="{891A052D-224C-4711-B073-BF0881FD6976}" type="presParOf" srcId="{7EAFFC33-DFF6-49C5-9A00-D18872E95934}" destId="{D0D7441D-3504-4852-A93D-80E36AB5E1AA}" srcOrd="0" destOrd="0" presId="urn:microsoft.com/office/officeart/2005/8/layout/vProcess5"/>
    <dgm:cxn modelId="{7A9F44A9-8ADF-4ED4-941C-6B8EB660F5C3}" type="presParOf" srcId="{7EAFFC33-DFF6-49C5-9A00-D18872E95934}" destId="{054064BA-27C7-4CE3-9560-70AE875E557F}" srcOrd="1" destOrd="0" presId="urn:microsoft.com/office/officeart/2005/8/layout/vProcess5"/>
    <dgm:cxn modelId="{D90815AE-2799-456F-A7B2-88CA3D9B07FF}" type="presParOf" srcId="{7EAFFC33-DFF6-49C5-9A00-D18872E95934}" destId="{6308522F-E94E-42F3-BF2E-40A7C9F48F9B}" srcOrd="2" destOrd="0" presId="urn:microsoft.com/office/officeart/2005/8/layout/vProcess5"/>
    <dgm:cxn modelId="{2B24116B-253F-4FE0-BE48-4C8AFA91A474}" type="presParOf" srcId="{7EAFFC33-DFF6-49C5-9A00-D18872E95934}" destId="{2663E3F3-8904-40C8-B391-11E4308A87F5}" srcOrd="3" destOrd="0" presId="urn:microsoft.com/office/officeart/2005/8/layout/vProcess5"/>
    <dgm:cxn modelId="{C303A7E8-49FD-4E82-A846-8D82348ACBCC}" type="presParOf" srcId="{7EAFFC33-DFF6-49C5-9A00-D18872E95934}" destId="{3510511D-9B81-4307-8605-79A3BC379910}" srcOrd="4" destOrd="0" presId="urn:microsoft.com/office/officeart/2005/8/layout/vProcess5"/>
    <dgm:cxn modelId="{E0F9CE4B-7D3C-4E0D-ADFB-ADE3D369CB61}" type="presParOf" srcId="{7EAFFC33-DFF6-49C5-9A00-D18872E95934}" destId="{B1CB9BB7-C80B-44E5-A86F-C7B0D31B9666}" srcOrd="5" destOrd="0" presId="urn:microsoft.com/office/officeart/2005/8/layout/vProcess5"/>
    <dgm:cxn modelId="{7BBBFFA8-CB55-4CCA-9B5C-485A5713EA4A}" type="presParOf" srcId="{7EAFFC33-DFF6-49C5-9A00-D18872E95934}" destId="{F893098A-E1D3-4EC1-9429-B5FCC3F0494D}" srcOrd="6" destOrd="0" presId="urn:microsoft.com/office/officeart/2005/8/layout/vProcess5"/>
    <dgm:cxn modelId="{693C8175-50C0-4C62-BD69-37844260006B}" type="presParOf" srcId="{7EAFFC33-DFF6-49C5-9A00-D18872E95934}" destId="{9E782FCB-FD13-4647-90F2-1E06175E6CC0}" srcOrd="7" destOrd="0" presId="urn:microsoft.com/office/officeart/2005/8/layout/vProcess5"/>
    <dgm:cxn modelId="{A0F16887-BF09-4BBB-A186-C33759697B4E}" type="presParOf" srcId="{7EAFFC33-DFF6-49C5-9A00-D18872E95934}" destId="{30A6D0AC-DBBC-4647-8D90-5792741FE6CE}"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E5B43AC-5828-4E7A-A7A9-ECA2AB818019}" type="doc">
      <dgm:prSet loTypeId="urn:microsoft.com/office/officeart/2005/8/layout/vList6" loCatId="list" qsTypeId="urn:microsoft.com/office/officeart/2005/8/quickstyle/simple1" qsCatId="simple" csTypeId="urn:microsoft.com/office/officeart/2005/8/colors/accent3_4" csCatId="accent3" phldr="1"/>
      <dgm:spPr/>
      <dgm:t>
        <a:bodyPr/>
        <a:lstStyle/>
        <a:p>
          <a:endParaRPr lang="en-US"/>
        </a:p>
      </dgm:t>
    </dgm:pt>
    <dgm:pt modelId="{215B58BC-43BF-4E92-BA3E-548CDD670909}">
      <dgm:prSet phldrT="[Text]" custT="1"/>
      <dgm:spPr>
        <a:effectLst>
          <a:outerShdw blurRad="50800" dist="38100" dir="2700000" algn="tl" rotWithShape="0">
            <a:prstClr val="black">
              <a:alpha val="40000"/>
            </a:prstClr>
          </a:outerShdw>
        </a:effectLst>
      </dgm:spPr>
      <dgm:t>
        <a:bodyPr/>
        <a:lstStyle/>
        <a:p>
          <a:r>
            <a:rPr lang="en-US" sz="2200" b="1" dirty="0" smtClean="0">
              <a:latin typeface="Adobe Ming Std L" panose="02020300000000000000" pitchFamily="18" charset="-128"/>
              <a:ea typeface="Adobe Ming Std L" panose="02020300000000000000" pitchFamily="18" charset="-128"/>
            </a:rPr>
            <a:t>Results</a:t>
          </a:r>
          <a:endParaRPr lang="en-US" sz="2200" b="1" dirty="0">
            <a:latin typeface="Adobe Ming Std L" panose="02020300000000000000" pitchFamily="18" charset="-128"/>
            <a:ea typeface="Adobe Ming Std L" panose="02020300000000000000" pitchFamily="18" charset="-128"/>
          </a:endParaRPr>
        </a:p>
      </dgm:t>
    </dgm:pt>
    <dgm:pt modelId="{CD80DAB4-D877-4A30-A4A8-1359A09D7790}" type="parTrans" cxnId="{47D57C63-9735-4C2E-AF45-12E8B03A5410}">
      <dgm:prSet/>
      <dgm:spPr/>
      <dgm:t>
        <a:bodyPr/>
        <a:lstStyle/>
        <a:p>
          <a:endParaRPr lang="en-US"/>
        </a:p>
      </dgm:t>
    </dgm:pt>
    <dgm:pt modelId="{FA8328B7-10D3-4CC5-A7C8-32141BE11769}" type="sibTrans" cxnId="{47D57C63-9735-4C2E-AF45-12E8B03A5410}">
      <dgm:prSet/>
      <dgm:spPr/>
      <dgm:t>
        <a:bodyPr/>
        <a:lstStyle/>
        <a:p>
          <a:endParaRPr lang="en-US"/>
        </a:p>
      </dgm:t>
    </dgm:pt>
    <dgm:pt modelId="{91BB90C0-0A5D-4CF3-8C91-B22B4725515C}">
      <dgm:prSet phldrT="[Text]" custT="1"/>
      <dgm:spPr>
        <a:effectLst>
          <a:outerShdw blurRad="50800" dist="38100" dir="2700000" algn="tl" rotWithShape="0">
            <a:prstClr val="black">
              <a:alpha val="40000"/>
            </a:prstClr>
          </a:outerShdw>
        </a:effectLst>
      </dgm:spPr>
      <dgm:t>
        <a:bodyPr anchor="ctr"/>
        <a:lstStyle/>
        <a:p>
          <a:r>
            <a:rPr lang="en-US" sz="1600" b="1" dirty="0" smtClean="0">
              <a:latin typeface="Adobe Ming Std L" panose="02020300000000000000" pitchFamily="18" charset="-128"/>
              <a:ea typeface="Adobe Ming Std L" panose="02020300000000000000" pitchFamily="18" charset="-128"/>
            </a:rPr>
            <a:t>By carefully cleansing our dataset and using </a:t>
          </a:r>
          <a:r>
            <a:rPr lang="en-US" sz="1600" b="1" dirty="0" smtClean="0">
              <a:latin typeface="Adobe Ming Std L" panose="02020300000000000000" pitchFamily="18" charset="-128"/>
              <a:ea typeface="Adobe Ming Std L" panose="02020300000000000000" pitchFamily="18" charset="-128"/>
            </a:rPr>
            <a:t>web </a:t>
          </a:r>
          <a:r>
            <a:rPr lang="en-US" sz="1600" b="1" dirty="0" smtClean="0">
              <a:latin typeface="Adobe Ming Std L" panose="02020300000000000000" pitchFamily="18" charset="-128"/>
              <a:ea typeface="Adobe Ming Std L" panose="02020300000000000000" pitchFamily="18" charset="-128"/>
            </a:rPr>
            <a:t>scraping techniques, we achieved a substantial improvement in both coverage and accuracy.</a:t>
          </a:r>
          <a:endParaRPr lang="en-US" sz="1600" b="1" dirty="0">
            <a:latin typeface="Adobe Ming Std L" panose="02020300000000000000" pitchFamily="18" charset="-128"/>
            <a:ea typeface="Adobe Ming Std L" panose="02020300000000000000" pitchFamily="18" charset="-128"/>
          </a:endParaRPr>
        </a:p>
      </dgm:t>
    </dgm:pt>
    <dgm:pt modelId="{A2A31CF8-5046-4905-94D4-CEFDB507F368}" type="parTrans" cxnId="{192CEACD-7549-4452-90C3-08398C059FD1}">
      <dgm:prSet/>
      <dgm:spPr/>
      <dgm:t>
        <a:bodyPr/>
        <a:lstStyle/>
        <a:p>
          <a:endParaRPr lang="en-US"/>
        </a:p>
      </dgm:t>
    </dgm:pt>
    <dgm:pt modelId="{FD8630E5-9232-4AD0-8F22-DDC234B8AB1A}" type="sibTrans" cxnId="{192CEACD-7549-4452-90C3-08398C059FD1}">
      <dgm:prSet/>
      <dgm:spPr/>
      <dgm:t>
        <a:bodyPr/>
        <a:lstStyle/>
        <a:p>
          <a:endParaRPr lang="en-US"/>
        </a:p>
      </dgm:t>
    </dgm:pt>
    <dgm:pt modelId="{953063CF-BD63-4ECF-89DE-342D08326632}">
      <dgm:prSet phldrT="[Text]" custT="1"/>
      <dgm:spPr>
        <a:effectLst>
          <a:outerShdw blurRad="50800" dist="38100" dir="2700000" algn="tl" rotWithShape="0">
            <a:prstClr val="black">
              <a:alpha val="40000"/>
            </a:prstClr>
          </a:outerShdw>
        </a:effectLst>
      </dgm:spPr>
      <dgm:t>
        <a:bodyPr/>
        <a:lstStyle/>
        <a:p>
          <a:r>
            <a:rPr lang="en-US" sz="2200" b="1" i="0" dirty="0" smtClean="0">
              <a:solidFill>
                <a:srgbClr val="C00000"/>
              </a:solidFill>
              <a:latin typeface="Adobe Ming Std L" panose="02020300000000000000" pitchFamily="18" charset="-128"/>
              <a:ea typeface="Adobe Ming Std L" panose="02020300000000000000" pitchFamily="18" charset="-128"/>
            </a:rPr>
            <a:t>Future enhancements</a:t>
          </a:r>
          <a:endParaRPr lang="en-US" sz="2200" b="1" dirty="0">
            <a:solidFill>
              <a:srgbClr val="C00000"/>
            </a:solidFill>
            <a:latin typeface="Adobe Ming Std L" panose="02020300000000000000" pitchFamily="18" charset="-128"/>
            <a:ea typeface="Adobe Ming Std L" panose="02020300000000000000" pitchFamily="18" charset="-128"/>
          </a:endParaRPr>
        </a:p>
      </dgm:t>
    </dgm:pt>
    <dgm:pt modelId="{28B6A30E-95C4-49F1-A4BA-91C71F3B4479}" type="parTrans" cxnId="{F2E809B7-0362-4A72-BD43-5BF041FFE9AF}">
      <dgm:prSet/>
      <dgm:spPr/>
      <dgm:t>
        <a:bodyPr/>
        <a:lstStyle/>
        <a:p>
          <a:endParaRPr lang="en-US"/>
        </a:p>
      </dgm:t>
    </dgm:pt>
    <dgm:pt modelId="{5B353F1C-AA5F-4396-9A95-040788785EC2}" type="sibTrans" cxnId="{F2E809B7-0362-4A72-BD43-5BF041FFE9AF}">
      <dgm:prSet/>
      <dgm:spPr/>
      <dgm:t>
        <a:bodyPr/>
        <a:lstStyle/>
        <a:p>
          <a:endParaRPr lang="en-US"/>
        </a:p>
      </dgm:t>
    </dgm:pt>
    <dgm:pt modelId="{A28652B0-87D7-4BFE-BDAA-38E30AE67F88}">
      <dgm:prSet phldrT="[Text]" custT="1"/>
      <dgm:spPr>
        <a:solidFill>
          <a:schemeClr val="bg1">
            <a:lumMod val="95000"/>
            <a:alpha val="90000"/>
          </a:schemeClr>
        </a:solidFill>
        <a:effectLst>
          <a:outerShdw blurRad="50800" dist="38100" dir="2700000" algn="tl" rotWithShape="0">
            <a:prstClr val="black">
              <a:alpha val="40000"/>
            </a:prstClr>
          </a:outerShdw>
        </a:effectLst>
      </dgm:spPr>
      <dgm:t>
        <a:bodyPr anchor="ctr"/>
        <a:lstStyle/>
        <a:p>
          <a:r>
            <a:rPr lang="en-US" sz="1400" b="1" i="0" dirty="0" smtClean="0">
              <a:solidFill>
                <a:srgbClr val="C00000"/>
              </a:solidFill>
              <a:latin typeface="Adobe Ming Std L" panose="02020300000000000000" pitchFamily="18" charset="-128"/>
              <a:ea typeface="Adobe Ming Std L" panose="02020300000000000000" pitchFamily="18" charset="-128"/>
            </a:rPr>
            <a:t>Continued efforts in data cleaning will fortify the dataset's integrity, ensuring higher accuracy and reliability. </a:t>
          </a:r>
          <a:endParaRPr lang="en-US" sz="1400" b="1" dirty="0">
            <a:solidFill>
              <a:srgbClr val="C00000"/>
            </a:solidFill>
            <a:latin typeface="Adobe Ming Std L" panose="02020300000000000000" pitchFamily="18" charset="-128"/>
            <a:ea typeface="Adobe Ming Std L" panose="02020300000000000000" pitchFamily="18" charset="-128"/>
          </a:endParaRPr>
        </a:p>
      </dgm:t>
    </dgm:pt>
    <dgm:pt modelId="{09883B0E-4FDD-4FF0-B8B7-34C2CD10ABCD}" type="parTrans" cxnId="{31783B9A-925F-47D0-94D7-90997A062458}">
      <dgm:prSet/>
      <dgm:spPr/>
      <dgm:t>
        <a:bodyPr/>
        <a:lstStyle/>
        <a:p>
          <a:endParaRPr lang="en-US"/>
        </a:p>
      </dgm:t>
    </dgm:pt>
    <dgm:pt modelId="{8F94E3E3-8F68-4F26-977D-3C4DDA20C71C}" type="sibTrans" cxnId="{31783B9A-925F-47D0-94D7-90997A062458}">
      <dgm:prSet/>
      <dgm:spPr/>
      <dgm:t>
        <a:bodyPr/>
        <a:lstStyle/>
        <a:p>
          <a:endParaRPr lang="en-US"/>
        </a:p>
      </dgm:t>
    </dgm:pt>
    <dgm:pt modelId="{F9F8E886-CA08-4436-9AFA-2EA530E11DA1}">
      <dgm:prSet phldrT="[Text]" custT="1"/>
      <dgm:spPr>
        <a:solidFill>
          <a:schemeClr val="bg1">
            <a:lumMod val="95000"/>
            <a:alpha val="90000"/>
          </a:schemeClr>
        </a:solidFill>
        <a:effectLst>
          <a:outerShdw blurRad="50800" dist="38100" dir="2700000" algn="tl" rotWithShape="0">
            <a:prstClr val="black">
              <a:alpha val="40000"/>
            </a:prstClr>
          </a:outerShdw>
        </a:effectLst>
      </dgm:spPr>
      <dgm:t>
        <a:bodyPr anchor="ctr"/>
        <a:lstStyle/>
        <a:p>
          <a:r>
            <a:rPr lang="en-US" sz="1400" b="1" i="0" dirty="0" smtClean="0">
              <a:solidFill>
                <a:srgbClr val="C00000"/>
              </a:solidFill>
              <a:latin typeface="Adobe Ming Std L" panose="02020300000000000000" pitchFamily="18" charset="-128"/>
              <a:ea typeface="Adobe Ming Std L" panose="02020300000000000000" pitchFamily="18" charset="-128"/>
            </a:rPr>
            <a:t>Additionally, exploring the extension of web scraping methodologies across diverse websites can yield a more comprehensive and efficient dataset.</a:t>
          </a:r>
          <a:endParaRPr lang="en-US" sz="1400" b="1" dirty="0">
            <a:solidFill>
              <a:srgbClr val="C00000"/>
            </a:solidFill>
            <a:latin typeface="Adobe Ming Std L" panose="02020300000000000000" pitchFamily="18" charset="-128"/>
            <a:ea typeface="Adobe Ming Std L" panose="02020300000000000000" pitchFamily="18" charset="-128"/>
          </a:endParaRPr>
        </a:p>
      </dgm:t>
    </dgm:pt>
    <dgm:pt modelId="{2FCA9BE8-86F8-433E-824F-EC659A1277D0}" type="parTrans" cxnId="{510C34A6-BAA6-4FA4-B79D-20C0A107C2C6}">
      <dgm:prSet/>
      <dgm:spPr/>
      <dgm:t>
        <a:bodyPr/>
        <a:lstStyle/>
        <a:p>
          <a:endParaRPr lang="en-US"/>
        </a:p>
      </dgm:t>
    </dgm:pt>
    <dgm:pt modelId="{619219EE-7DE4-42A5-A91B-C2583F0F801B}" type="sibTrans" cxnId="{510C34A6-BAA6-4FA4-B79D-20C0A107C2C6}">
      <dgm:prSet/>
      <dgm:spPr/>
      <dgm:t>
        <a:bodyPr/>
        <a:lstStyle/>
        <a:p>
          <a:endParaRPr lang="en-US"/>
        </a:p>
      </dgm:t>
    </dgm:pt>
    <dgm:pt modelId="{B7FC3126-64A4-4419-A822-7122E9EF7D6D}" type="pres">
      <dgm:prSet presAssocID="{0E5B43AC-5828-4E7A-A7A9-ECA2AB818019}" presName="Name0" presStyleCnt="0">
        <dgm:presLayoutVars>
          <dgm:dir/>
          <dgm:animLvl val="lvl"/>
          <dgm:resizeHandles/>
        </dgm:presLayoutVars>
      </dgm:prSet>
      <dgm:spPr/>
      <dgm:t>
        <a:bodyPr/>
        <a:lstStyle/>
        <a:p>
          <a:endParaRPr lang="en-US"/>
        </a:p>
      </dgm:t>
    </dgm:pt>
    <dgm:pt modelId="{C4A03B67-10B9-4558-9FB8-F84BC0297CF9}" type="pres">
      <dgm:prSet presAssocID="{215B58BC-43BF-4E92-BA3E-548CDD670909}" presName="linNode" presStyleCnt="0"/>
      <dgm:spPr/>
    </dgm:pt>
    <dgm:pt modelId="{401D2865-7ED8-4525-87D8-7FD114D9E9BC}" type="pres">
      <dgm:prSet presAssocID="{215B58BC-43BF-4E92-BA3E-548CDD670909}" presName="parentShp" presStyleLbl="node1" presStyleIdx="0" presStyleCnt="2" custScaleX="48318" custScaleY="95950" custLinFactNeighborX="-8579" custLinFactNeighborY="2398">
        <dgm:presLayoutVars>
          <dgm:bulletEnabled val="1"/>
        </dgm:presLayoutVars>
      </dgm:prSet>
      <dgm:spPr/>
      <dgm:t>
        <a:bodyPr/>
        <a:lstStyle/>
        <a:p>
          <a:endParaRPr lang="en-US"/>
        </a:p>
      </dgm:t>
    </dgm:pt>
    <dgm:pt modelId="{50A87DBD-BD1E-45CA-BA98-23EF96738CA8}" type="pres">
      <dgm:prSet presAssocID="{215B58BC-43BF-4E92-BA3E-548CDD670909}" presName="childShp" presStyleLbl="bgAccFollowNode1" presStyleIdx="0" presStyleCnt="2" custScaleX="128728" custLinFactNeighborX="-787">
        <dgm:presLayoutVars>
          <dgm:bulletEnabled val="1"/>
        </dgm:presLayoutVars>
      </dgm:prSet>
      <dgm:spPr/>
      <dgm:t>
        <a:bodyPr/>
        <a:lstStyle/>
        <a:p>
          <a:endParaRPr lang="en-US"/>
        </a:p>
      </dgm:t>
    </dgm:pt>
    <dgm:pt modelId="{8C518FF2-73BB-4AAB-8CA5-73EFB4E3815C}" type="pres">
      <dgm:prSet presAssocID="{FA8328B7-10D3-4CC5-A7C8-32141BE11769}" presName="spacing" presStyleCnt="0"/>
      <dgm:spPr/>
    </dgm:pt>
    <dgm:pt modelId="{B78659D7-C278-43CE-8EE1-B1D601D9C665}" type="pres">
      <dgm:prSet presAssocID="{953063CF-BD63-4ECF-89DE-342D08326632}" presName="linNode" presStyleCnt="0"/>
      <dgm:spPr/>
    </dgm:pt>
    <dgm:pt modelId="{FAA873CA-6270-4D38-9B65-330196220F69}" type="pres">
      <dgm:prSet presAssocID="{953063CF-BD63-4ECF-89DE-342D08326632}" presName="parentShp" presStyleLbl="node1" presStyleIdx="1" presStyleCnt="2" custScaleX="47716" custLinFactNeighborX="-3275">
        <dgm:presLayoutVars>
          <dgm:bulletEnabled val="1"/>
        </dgm:presLayoutVars>
      </dgm:prSet>
      <dgm:spPr/>
      <dgm:t>
        <a:bodyPr/>
        <a:lstStyle/>
        <a:p>
          <a:endParaRPr lang="en-US"/>
        </a:p>
      </dgm:t>
    </dgm:pt>
    <dgm:pt modelId="{7452F75E-CC44-4D3E-8DFE-4A8605956A5D}" type="pres">
      <dgm:prSet presAssocID="{953063CF-BD63-4ECF-89DE-342D08326632}" presName="childShp" presStyleLbl="bgAccFollowNode1" presStyleIdx="1" presStyleCnt="2" custScaleX="129652">
        <dgm:presLayoutVars>
          <dgm:bulletEnabled val="1"/>
        </dgm:presLayoutVars>
      </dgm:prSet>
      <dgm:spPr/>
      <dgm:t>
        <a:bodyPr/>
        <a:lstStyle/>
        <a:p>
          <a:endParaRPr lang="en-US"/>
        </a:p>
      </dgm:t>
    </dgm:pt>
  </dgm:ptLst>
  <dgm:cxnLst>
    <dgm:cxn modelId="{47D57C63-9735-4C2E-AF45-12E8B03A5410}" srcId="{0E5B43AC-5828-4E7A-A7A9-ECA2AB818019}" destId="{215B58BC-43BF-4E92-BA3E-548CDD670909}" srcOrd="0" destOrd="0" parTransId="{CD80DAB4-D877-4A30-A4A8-1359A09D7790}" sibTransId="{FA8328B7-10D3-4CC5-A7C8-32141BE11769}"/>
    <dgm:cxn modelId="{B3800B02-5339-4764-AF37-99A022947C35}" type="presOf" srcId="{F9F8E886-CA08-4436-9AFA-2EA530E11DA1}" destId="{7452F75E-CC44-4D3E-8DFE-4A8605956A5D}" srcOrd="0" destOrd="1" presId="urn:microsoft.com/office/officeart/2005/8/layout/vList6"/>
    <dgm:cxn modelId="{9CCDF41B-C5D4-4698-902C-9F30232F47A3}" type="presOf" srcId="{215B58BC-43BF-4E92-BA3E-548CDD670909}" destId="{401D2865-7ED8-4525-87D8-7FD114D9E9BC}" srcOrd="0" destOrd="0" presId="urn:microsoft.com/office/officeart/2005/8/layout/vList6"/>
    <dgm:cxn modelId="{192CEACD-7549-4452-90C3-08398C059FD1}" srcId="{215B58BC-43BF-4E92-BA3E-548CDD670909}" destId="{91BB90C0-0A5D-4CF3-8C91-B22B4725515C}" srcOrd="0" destOrd="0" parTransId="{A2A31CF8-5046-4905-94D4-CEFDB507F368}" sibTransId="{FD8630E5-9232-4AD0-8F22-DDC234B8AB1A}"/>
    <dgm:cxn modelId="{F2E809B7-0362-4A72-BD43-5BF041FFE9AF}" srcId="{0E5B43AC-5828-4E7A-A7A9-ECA2AB818019}" destId="{953063CF-BD63-4ECF-89DE-342D08326632}" srcOrd="1" destOrd="0" parTransId="{28B6A30E-95C4-49F1-A4BA-91C71F3B4479}" sibTransId="{5B353F1C-AA5F-4396-9A95-040788785EC2}"/>
    <dgm:cxn modelId="{EEB98D82-AB20-4962-B1EF-70F38DBD7962}" type="presOf" srcId="{91BB90C0-0A5D-4CF3-8C91-B22B4725515C}" destId="{50A87DBD-BD1E-45CA-BA98-23EF96738CA8}" srcOrd="0" destOrd="0" presId="urn:microsoft.com/office/officeart/2005/8/layout/vList6"/>
    <dgm:cxn modelId="{510C34A6-BAA6-4FA4-B79D-20C0A107C2C6}" srcId="{953063CF-BD63-4ECF-89DE-342D08326632}" destId="{F9F8E886-CA08-4436-9AFA-2EA530E11DA1}" srcOrd="1" destOrd="0" parTransId="{2FCA9BE8-86F8-433E-824F-EC659A1277D0}" sibTransId="{619219EE-7DE4-42A5-A91B-C2583F0F801B}"/>
    <dgm:cxn modelId="{FC01D35B-3B9A-43DB-B575-74A6F2E71C69}" type="presOf" srcId="{953063CF-BD63-4ECF-89DE-342D08326632}" destId="{FAA873CA-6270-4D38-9B65-330196220F69}" srcOrd="0" destOrd="0" presId="urn:microsoft.com/office/officeart/2005/8/layout/vList6"/>
    <dgm:cxn modelId="{0A9213A7-00D7-4973-A8DD-EB287E9CCC8E}" type="presOf" srcId="{0E5B43AC-5828-4E7A-A7A9-ECA2AB818019}" destId="{B7FC3126-64A4-4419-A822-7122E9EF7D6D}" srcOrd="0" destOrd="0" presId="urn:microsoft.com/office/officeart/2005/8/layout/vList6"/>
    <dgm:cxn modelId="{31783B9A-925F-47D0-94D7-90997A062458}" srcId="{953063CF-BD63-4ECF-89DE-342D08326632}" destId="{A28652B0-87D7-4BFE-BDAA-38E30AE67F88}" srcOrd="0" destOrd="0" parTransId="{09883B0E-4FDD-4FF0-B8B7-34C2CD10ABCD}" sibTransId="{8F94E3E3-8F68-4F26-977D-3C4DDA20C71C}"/>
    <dgm:cxn modelId="{09F28664-49EB-4F26-B620-E125FD722B37}" type="presOf" srcId="{A28652B0-87D7-4BFE-BDAA-38E30AE67F88}" destId="{7452F75E-CC44-4D3E-8DFE-4A8605956A5D}" srcOrd="0" destOrd="0" presId="urn:microsoft.com/office/officeart/2005/8/layout/vList6"/>
    <dgm:cxn modelId="{692E5DEA-83D3-4ED6-B87D-AA5AAB625D6E}" type="presParOf" srcId="{B7FC3126-64A4-4419-A822-7122E9EF7D6D}" destId="{C4A03B67-10B9-4558-9FB8-F84BC0297CF9}" srcOrd="0" destOrd="0" presId="urn:microsoft.com/office/officeart/2005/8/layout/vList6"/>
    <dgm:cxn modelId="{C7F34AC8-A3BD-4249-AFA0-4FA1ECEB77A0}" type="presParOf" srcId="{C4A03B67-10B9-4558-9FB8-F84BC0297CF9}" destId="{401D2865-7ED8-4525-87D8-7FD114D9E9BC}" srcOrd="0" destOrd="0" presId="urn:microsoft.com/office/officeart/2005/8/layout/vList6"/>
    <dgm:cxn modelId="{CDD034E7-789E-4931-B02E-90CB26FE6EB5}" type="presParOf" srcId="{C4A03B67-10B9-4558-9FB8-F84BC0297CF9}" destId="{50A87DBD-BD1E-45CA-BA98-23EF96738CA8}" srcOrd="1" destOrd="0" presId="urn:microsoft.com/office/officeart/2005/8/layout/vList6"/>
    <dgm:cxn modelId="{81FD88FC-466B-4755-883F-C6DA7F1080AD}" type="presParOf" srcId="{B7FC3126-64A4-4419-A822-7122E9EF7D6D}" destId="{8C518FF2-73BB-4AAB-8CA5-73EFB4E3815C}" srcOrd="1" destOrd="0" presId="urn:microsoft.com/office/officeart/2005/8/layout/vList6"/>
    <dgm:cxn modelId="{076B4EC9-3978-4378-8AAB-E13C006C0A04}" type="presParOf" srcId="{B7FC3126-64A4-4419-A822-7122E9EF7D6D}" destId="{B78659D7-C278-43CE-8EE1-B1D601D9C665}" srcOrd="2" destOrd="0" presId="urn:microsoft.com/office/officeart/2005/8/layout/vList6"/>
    <dgm:cxn modelId="{B03AF796-8335-4F92-8CE2-69908F4B21EC}" type="presParOf" srcId="{B78659D7-C278-43CE-8EE1-B1D601D9C665}" destId="{FAA873CA-6270-4D38-9B65-330196220F69}" srcOrd="0" destOrd="0" presId="urn:microsoft.com/office/officeart/2005/8/layout/vList6"/>
    <dgm:cxn modelId="{7367D111-BFC2-423A-80AC-BD4776D7EF77}" type="presParOf" srcId="{B78659D7-C278-43CE-8EE1-B1D601D9C665}" destId="{7452F75E-CC44-4D3E-8DFE-4A8605956A5D}"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F8F33BB-26A4-4827-9BFF-D84900912BAB}" type="doc">
      <dgm:prSet loTypeId="urn:microsoft.com/office/officeart/2005/8/layout/StepDownProcess" loCatId="process" qsTypeId="urn:microsoft.com/office/officeart/2005/8/quickstyle/simple5" qsCatId="simple" csTypeId="urn:microsoft.com/office/officeart/2005/8/colors/accent6_3" csCatId="accent6" phldr="1"/>
      <dgm:spPr/>
      <dgm:t>
        <a:bodyPr/>
        <a:lstStyle/>
        <a:p>
          <a:endParaRPr lang="en-US"/>
        </a:p>
      </dgm:t>
    </dgm:pt>
    <dgm:pt modelId="{2C1D2303-FF83-43EE-889C-F6F7F408402B}">
      <dgm:prSet phldrT="[Text]" custT="1"/>
      <dgm:spPr/>
      <dgm:t>
        <a:bodyPr/>
        <a:lstStyle/>
        <a:p>
          <a:r>
            <a:rPr lang="en-US" sz="1800" b="0" dirty="0" smtClean="0">
              <a:latin typeface="Adobe Ming Std L" panose="02020300000000000000" pitchFamily="18" charset="-128"/>
              <a:ea typeface="Adobe Ming Std L" panose="02020300000000000000" pitchFamily="18" charset="-128"/>
            </a:rPr>
            <a:t>Central to our project was the development of an OCR model</a:t>
          </a:r>
          <a:endParaRPr lang="en-US" sz="1800" b="0" dirty="0"/>
        </a:p>
      </dgm:t>
    </dgm:pt>
    <dgm:pt modelId="{8774319D-69B8-4D5C-8105-3D3C8B24006B}" type="parTrans" cxnId="{35848F23-DD59-412A-BBE1-BA15FB08C1E2}">
      <dgm:prSet/>
      <dgm:spPr/>
      <dgm:t>
        <a:bodyPr/>
        <a:lstStyle/>
        <a:p>
          <a:endParaRPr lang="en-US"/>
        </a:p>
      </dgm:t>
    </dgm:pt>
    <dgm:pt modelId="{815977AD-8315-49D4-BD76-9ECE4F9A8498}" type="sibTrans" cxnId="{35848F23-DD59-412A-BBE1-BA15FB08C1E2}">
      <dgm:prSet/>
      <dgm:spPr/>
      <dgm:t>
        <a:bodyPr/>
        <a:lstStyle/>
        <a:p>
          <a:endParaRPr lang="en-US"/>
        </a:p>
      </dgm:t>
    </dgm:pt>
    <dgm:pt modelId="{054D2553-EB57-4EBF-B06A-425F8C71D870}">
      <dgm:prSet phldrT="[Text]" custT="1"/>
      <dgm:spPr>
        <a:effectLst>
          <a:outerShdw blurRad="50800" dist="38100" dir="2700000" algn="tl" rotWithShape="0">
            <a:prstClr val="black">
              <a:alpha val="40000"/>
            </a:prstClr>
          </a:outerShdw>
        </a:effectLst>
      </dgm:spPr>
      <dgm:t>
        <a:bodyPr/>
        <a:lstStyle/>
        <a:p>
          <a:r>
            <a:rPr lang="en-US" sz="1800" b="1" dirty="0" smtClean="0">
              <a:latin typeface="Adobe Ming Std L" panose="02020300000000000000" pitchFamily="18" charset="-128"/>
              <a:ea typeface="Adobe Ming Std L" panose="02020300000000000000" pitchFamily="18" charset="-128"/>
            </a:rPr>
            <a:t>Firstly </a:t>
          </a:r>
          <a:endParaRPr lang="en-US" sz="1800" b="1" dirty="0">
            <a:latin typeface="Adobe Ming Std L" panose="02020300000000000000" pitchFamily="18" charset="-128"/>
            <a:ea typeface="Adobe Ming Std L" panose="02020300000000000000" pitchFamily="18" charset="-128"/>
          </a:endParaRPr>
        </a:p>
      </dgm:t>
    </dgm:pt>
    <dgm:pt modelId="{5BDEB152-29DF-4112-8703-1333AFA2DFC8}" type="parTrans" cxnId="{4F170675-8515-479A-A9BC-62AD597712A8}">
      <dgm:prSet/>
      <dgm:spPr/>
      <dgm:t>
        <a:bodyPr/>
        <a:lstStyle/>
        <a:p>
          <a:endParaRPr lang="en-US"/>
        </a:p>
      </dgm:t>
    </dgm:pt>
    <dgm:pt modelId="{F2573AFE-8158-4E76-B2E2-AA23875B2912}" type="sibTrans" cxnId="{4F170675-8515-479A-A9BC-62AD597712A8}">
      <dgm:prSet/>
      <dgm:spPr/>
      <dgm:t>
        <a:bodyPr/>
        <a:lstStyle/>
        <a:p>
          <a:endParaRPr lang="en-US"/>
        </a:p>
      </dgm:t>
    </dgm:pt>
    <dgm:pt modelId="{F1C2817B-7759-46E9-9676-4D3D2DC5865B}">
      <dgm:prSet phldrT="[Text]" custT="1"/>
      <dgm:spPr/>
      <dgm:t>
        <a:bodyPr/>
        <a:lstStyle/>
        <a:p>
          <a:r>
            <a:rPr lang="en-US" sz="1500" b="1" dirty="0" smtClean="0">
              <a:latin typeface="Adobe Ming Std L" panose="02020300000000000000" pitchFamily="18" charset="-128"/>
              <a:ea typeface="Adobe Ming Std L" panose="02020300000000000000" pitchFamily="18" charset="-128"/>
            </a:rPr>
            <a:t>The OCR model will try to extract barcodes from product images, match them in the barcode dataset, and extract all the ingredients related to the specific product</a:t>
          </a:r>
          <a:r>
            <a:rPr lang="en-US" sz="1600" b="1" dirty="0" smtClean="0">
              <a:latin typeface="Adobe Ming Std L" panose="02020300000000000000" pitchFamily="18" charset="-128"/>
              <a:ea typeface="Adobe Ming Std L" panose="02020300000000000000" pitchFamily="18" charset="-128"/>
            </a:rPr>
            <a:t>.</a:t>
          </a:r>
          <a:endParaRPr lang="en-US" sz="1600" b="1" dirty="0"/>
        </a:p>
      </dgm:t>
    </dgm:pt>
    <dgm:pt modelId="{172C96CD-B3F3-4486-BCA7-AC99D36C3F4E}" type="parTrans" cxnId="{3AF85F48-67D6-407E-9355-E2B600E570AA}">
      <dgm:prSet/>
      <dgm:spPr/>
      <dgm:t>
        <a:bodyPr/>
        <a:lstStyle/>
        <a:p>
          <a:endParaRPr lang="en-US"/>
        </a:p>
      </dgm:t>
    </dgm:pt>
    <dgm:pt modelId="{CAE80FC4-72FF-491A-8C19-CB616EFAA245}" type="sibTrans" cxnId="{3AF85F48-67D6-407E-9355-E2B600E570AA}">
      <dgm:prSet/>
      <dgm:spPr/>
      <dgm:t>
        <a:bodyPr/>
        <a:lstStyle/>
        <a:p>
          <a:endParaRPr lang="en-US"/>
        </a:p>
      </dgm:t>
    </dgm:pt>
    <dgm:pt modelId="{0C6B774D-7437-42DB-8B28-A8A8465A3BF0}">
      <dgm:prSet phldrT="[Text]" custT="1"/>
      <dgm:spPr>
        <a:effectLst>
          <a:outerShdw blurRad="50800" dist="38100" dir="2700000" algn="tl" rotWithShape="0">
            <a:prstClr val="black">
              <a:alpha val="40000"/>
            </a:prstClr>
          </a:outerShdw>
        </a:effectLst>
      </dgm:spPr>
      <dgm:t>
        <a:bodyPr/>
        <a:lstStyle/>
        <a:p>
          <a:r>
            <a:rPr lang="en-US" sz="1800" b="1" dirty="0" smtClean="0">
              <a:latin typeface="Adobe Ming Std L" panose="02020300000000000000" pitchFamily="18" charset="-128"/>
              <a:ea typeface="Adobe Ming Std L" panose="02020300000000000000" pitchFamily="18" charset="-128"/>
            </a:rPr>
            <a:t>Secondly</a:t>
          </a:r>
          <a:endParaRPr lang="en-US" sz="1800" b="1" dirty="0">
            <a:latin typeface="Adobe Ming Std L" panose="02020300000000000000" pitchFamily="18" charset="-128"/>
            <a:ea typeface="Adobe Ming Std L" panose="02020300000000000000" pitchFamily="18" charset="-128"/>
          </a:endParaRPr>
        </a:p>
      </dgm:t>
    </dgm:pt>
    <dgm:pt modelId="{B5037C69-C59C-468C-9715-48B14257550D}" type="parTrans" cxnId="{7F673740-1FB3-42E6-BBDF-A0714F8F6247}">
      <dgm:prSet/>
      <dgm:spPr/>
      <dgm:t>
        <a:bodyPr/>
        <a:lstStyle/>
        <a:p>
          <a:endParaRPr lang="en-US"/>
        </a:p>
      </dgm:t>
    </dgm:pt>
    <dgm:pt modelId="{2F4096E4-1279-4191-9841-06DB467DA287}" type="sibTrans" cxnId="{7F673740-1FB3-42E6-BBDF-A0714F8F6247}">
      <dgm:prSet/>
      <dgm:spPr/>
      <dgm:t>
        <a:bodyPr/>
        <a:lstStyle/>
        <a:p>
          <a:endParaRPr lang="en-US"/>
        </a:p>
      </dgm:t>
    </dgm:pt>
    <dgm:pt modelId="{62430254-0783-47FE-982A-AB55BAB5E69C}">
      <dgm:prSet phldrT="[Text]" custT="1"/>
      <dgm:spPr/>
      <dgm:t>
        <a:bodyPr/>
        <a:lstStyle/>
        <a:p>
          <a:r>
            <a:rPr lang="en-US" sz="1500" b="1" dirty="0" smtClean="0">
              <a:latin typeface="Adobe Ming Std L" panose="02020300000000000000" pitchFamily="18" charset="-128"/>
              <a:ea typeface="Adobe Ming Std L" panose="02020300000000000000" pitchFamily="18" charset="-128"/>
            </a:rPr>
            <a:t>When barcodes are unavailable or unidentifiable the OCR model will directly export the ingredients from the text on the picture.</a:t>
          </a:r>
          <a:endParaRPr lang="en-US" sz="1500" b="1" dirty="0"/>
        </a:p>
      </dgm:t>
    </dgm:pt>
    <dgm:pt modelId="{FE55DB36-D02B-4871-8667-0B2EAEF74BFC}" type="parTrans" cxnId="{11930491-55EA-425E-94E3-2EC969FBC151}">
      <dgm:prSet/>
      <dgm:spPr/>
      <dgm:t>
        <a:bodyPr/>
        <a:lstStyle/>
        <a:p>
          <a:endParaRPr lang="en-US"/>
        </a:p>
      </dgm:t>
    </dgm:pt>
    <dgm:pt modelId="{ABE82238-BF53-4969-9EA4-3128F6A597B9}" type="sibTrans" cxnId="{11930491-55EA-425E-94E3-2EC969FBC151}">
      <dgm:prSet/>
      <dgm:spPr/>
      <dgm:t>
        <a:bodyPr/>
        <a:lstStyle/>
        <a:p>
          <a:endParaRPr lang="en-US"/>
        </a:p>
      </dgm:t>
    </dgm:pt>
    <dgm:pt modelId="{A25B9235-E558-4156-832E-082E66034396}" type="pres">
      <dgm:prSet presAssocID="{BF8F33BB-26A4-4827-9BFF-D84900912BAB}" presName="rootnode" presStyleCnt="0">
        <dgm:presLayoutVars>
          <dgm:chMax/>
          <dgm:chPref/>
          <dgm:dir/>
          <dgm:animLvl val="lvl"/>
        </dgm:presLayoutVars>
      </dgm:prSet>
      <dgm:spPr/>
      <dgm:t>
        <a:bodyPr/>
        <a:lstStyle/>
        <a:p>
          <a:endParaRPr lang="en-US"/>
        </a:p>
      </dgm:t>
    </dgm:pt>
    <dgm:pt modelId="{F40EC3DE-02D7-4A74-9EB9-B2E10146A63C}" type="pres">
      <dgm:prSet presAssocID="{2C1D2303-FF83-43EE-889C-F6F7F408402B}" presName="composite" presStyleCnt="0"/>
      <dgm:spPr/>
    </dgm:pt>
    <dgm:pt modelId="{7E8116C5-CD91-4DDD-B052-DE291614DAAF}" type="pres">
      <dgm:prSet presAssocID="{2C1D2303-FF83-43EE-889C-F6F7F408402B}" presName="bentUpArrow1" presStyleLbl="alignImgPlace1" presStyleIdx="0" presStyleCnt="2" custScaleX="47931" custScaleY="71232" custLinFactNeighborX="-64352" custLinFactNeighborY="-33510"/>
      <dgm:spPr/>
    </dgm:pt>
    <dgm:pt modelId="{853697C9-CA53-49F3-B270-25B9879835FA}" type="pres">
      <dgm:prSet presAssocID="{2C1D2303-FF83-43EE-889C-F6F7F408402B}" presName="ParentText" presStyleLbl="node1" presStyleIdx="0" presStyleCnt="3" custScaleX="201729" custScaleY="51796">
        <dgm:presLayoutVars>
          <dgm:chMax val="1"/>
          <dgm:chPref val="1"/>
          <dgm:bulletEnabled val="1"/>
        </dgm:presLayoutVars>
      </dgm:prSet>
      <dgm:spPr/>
      <dgm:t>
        <a:bodyPr/>
        <a:lstStyle/>
        <a:p>
          <a:endParaRPr lang="en-US"/>
        </a:p>
      </dgm:t>
    </dgm:pt>
    <dgm:pt modelId="{92F8290D-566D-45A1-9A86-1F9BB35AB9B9}" type="pres">
      <dgm:prSet presAssocID="{2C1D2303-FF83-43EE-889C-F6F7F408402B}" presName="ChildText" presStyleLbl="revTx" presStyleIdx="0" presStyleCnt="3">
        <dgm:presLayoutVars>
          <dgm:chMax val="0"/>
          <dgm:chPref val="0"/>
          <dgm:bulletEnabled val="1"/>
        </dgm:presLayoutVars>
      </dgm:prSet>
      <dgm:spPr/>
      <dgm:t>
        <a:bodyPr/>
        <a:lstStyle/>
        <a:p>
          <a:endParaRPr lang="en-US"/>
        </a:p>
      </dgm:t>
    </dgm:pt>
    <dgm:pt modelId="{AE64D82D-F9FA-48C5-8EDE-85FC83DE3EB5}" type="pres">
      <dgm:prSet presAssocID="{815977AD-8315-49D4-BD76-9ECE4F9A8498}" presName="sibTrans" presStyleCnt="0"/>
      <dgm:spPr/>
    </dgm:pt>
    <dgm:pt modelId="{09D21F5F-DB04-46C4-B96F-A0455335EA21}" type="pres">
      <dgm:prSet presAssocID="{054D2553-EB57-4EBF-B06A-425F8C71D870}" presName="composite" presStyleCnt="0"/>
      <dgm:spPr/>
    </dgm:pt>
    <dgm:pt modelId="{9D528364-257B-4E54-B2ED-3109A69955C4}" type="pres">
      <dgm:prSet presAssocID="{054D2553-EB57-4EBF-B06A-425F8C71D870}" presName="bentUpArrow1" presStyleLbl="alignImgPlace1" presStyleIdx="1" presStyleCnt="2" custScaleX="49948" custScaleY="70057" custLinFactNeighborX="-65769" custLinFactNeighborY="-19197"/>
      <dgm:spPr/>
    </dgm:pt>
    <dgm:pt modelId="{B4051331-FC9C-4899-BC06-4A81B210F711}" type="pres">
      <dgm:prSet presAssocID="{054D2553-EB57-4EBF-B06A-425F8C71D870}" presName="ParentText" presStyleLbl="node1" presStyleIdx="1" presStyleCnt="3" custScaleX="59680" custScaleY="41969" custLinFactNeighborX="-59173" custLinFactNeighborY="15806">
        <dgm:presLayoutVars>
          <dgm:chMax val="1"/>
          <dgm:chPref val="1"/>
          <dgm:bulletEnabled val="1"/>
        </dgm:presLayoutVars>
      </dgm:prSet>
      <dgm:spPr/>
      <dgm:t>
        <a:bodyPr/>
        <a:lstStyle/>
        <a:p>
          <a:endParaRPr lang="en-US"/>
        </a:p>
      </dgm:t>
    </dgm:pt>
    <dgm:pt modelId="{A378B93D-43B7-4F81-BE6E-78CFC8BC5968}" type="pres">
      <dgm:prSet presAssocID="{054D2553-EB57-4EBF-B06A-425F8C71D870}" presName="ChildText" presStyleLbl="revTx" presStyleIdx="1" presStyleCnt="3" custScaleX="389365" custScaleY="63012" custLinFactNeighborX="41410" custLinFactNeighborY="29044">
        <dgm:presLayoutVars>
          <dgm:chMax val="0"/>
          <dgm:chPref val="0"/>
          <dgm:bulletEnabled val="1"/>
        </dgm:presLayoutVars>
      </dgm:prSet>
      <dgm:spPr/>
      <dgm:t>
        <a:bodyPr/>
        <a:lstStyle/>
        <a:p>
          <a:endParaRPr lang="en-US"/>
        </a:p>
      </dgm:t>
    </dgm:pt>
    <dgm:pt modelId="{AE211D1D-FC0C-423F-B9D0-BAFAE7BE4BB2}" type="pres">
      <dgm:prSet presAssocID="{F2573AFE-8158-4E76-B2E2-AA23875B2912}" presName="sibTrans" presStyleCnt="0"/>
      <dgm:spPr/>
    </dgm:pt>
    <dgm:pt modelId="{76F1B5B7-8469-45DF-956C-8C2DF71A330F}" type="pres">
      <dgm:prSet presAssocID="{0C6B774D-7437-42DB-8B28-A8A8465A3BF0}" presName="composite" presStyleCnt="0"/>
      <dgm:spPr/>
    </dgm:pt>
    <dgm:pt modelId="{4C83B7AE-2E8F-4284-AD03-FAEEE0A8D845}" type="pres">
      <dgm:prSet presAssocID="{0C6B774D-7437-42DB-8B28-A8A8465A3BF0}" presName="ParentText" presStyleLbl="node1" presStyleIdx="2" presStyleCnt="3" custScaleX="71808" custScaleY="37748" custLinFactNeighborX="-72859" custLinFactNeighborY="993">
        <dgm:presLayoutVars>
          <dgm:chMax val="1"/>
          <dgm:chPref val="1"/>
          <dgm:bulletEnabled val="1"/>
        </dgm:presLayoutVars>
      </dgm:prSet>
      <dgm:spPr/>
      <dgm:t>
        <a:bodyPr/>
        <a:lstStyle/>
        <a:p>
          <a:endParaRPr lang="en-US"/>
        </a:p>
      </dgm:t>
    </dgm:pt>
    <dgm:pt modelId="{41905CCB-94B9-4938-9A6E-BAC2FD02E0C2}" type="pres">
      <dgm:prSet presAssocID="{0C6B774D-7437-42DB-8B28-A8A8465A3BF0}" presName="FinalChildText" presStyleLbl="revTx" presStyleIdx="2" presStyleCnt="3" custScaleX="339894" custLinFactNeighborX="2647" custLinFactNeighborY="9923">
        <dgm:presLayoutVars>
          <dgm:chMax val="0"/>
          <dgm:chPref val="0"/>
          <dgm:bulletEnabled val="1"/>
        </dgm:presLayoutVars>
      </dgm:prSet>
      <dgm:spPr/>
      <dgm:t>
        <a:bodyPr/>
        <a:lstStyle/>
        <a:p>
          <a:endParaRPr lang="en-US"/>
        </a:p>
      </dgm:t>
    </dgm:pt>
  </dgm:ptLst>
  <dgm:cxnLst>
    <dgm:cxn modelId="{75814229-7796-440B-97F1-14B97F174CA0}" type="presOf" srcId="{62430254-0783-47FE-982A-AB55BAB5E69C}" destId="{41905CCB-94B9-4938-9A6E-BAC2FD02E0C2}" srcOrd="0" destOrd="0" presId="urn:microsoft.com/office/officeart/2005/8/layout/StepDownProcess"/>
    <dgm:cxn modelId="{85ECFE51-07E9-421C-8381-B8AFEAAE8E2A}" type="presOf" srcId="{BF8F33BB-26A4-4827-9BFF-D84900912BAB}" destId="{A25B9235-E558-4156-832E-082E66034396}" srcOrd="0" destOrd="0" presId="urn:microsoft.com/office/officeart/2005/8/layout/StepDownProcess"/>
    <dgm:cxn modelId="{3AF85F48-67D6-407E-9355-E2B600E570AA}" srcId="{054D2553-EB57-4EBF-B06A-425F8C71D870}" destId="{F1C2817B-7759-46E9-9676-4D3D2DC5865B}" srcOrd="0" destOrd="0" parTransId="{172C96CD-B3F3-4486-BCA7-AC99D36C3F4E}" sibTransId="{CAE80FC4-72FF-491A-8C19-CB616EFAA245}"/>
    <dgm:cxn modelId="{CA72B7D9-614A-479E-A698-7FBAC71E4BAE}" type="presOf" srcId="{F1C2817B-7759-46E9-9676-4D3D2DC5865B}" destId="{A378B93D-43B7-4F81-BE6E-78CFC8BC5968}" srcOrd="0" destOrd="0" presId="urn:microsoft.com/office/officeart/2005/8/layout/StepDownProcess"/>
    <dgm:cxn modelId="{35848F23-DD59-412A-BBE1-BA15FB08C1E2}" srcId="{BF8F33BB-26A4-4827-9BFF-D84900912BAB}" destId="{2C1D2303-FF83-43EE-889C-F6F7F408402B}" srcOrd="0" destOrd="0" parTransId="{8774319D-69B8-4D5C-8105-3D3C8B24006B}" sibTransId="{815977AD-8315-49D4-BD76-9ECE4F9A8498}"/>
    <dgm:cxn modelId="{AFBB1BD8-D3B6-4943-B9B4-71C6D8699BE7}" type="presOf" srcId="{0C6B774D-7437-42DB-8B28-A8A8465A3BF0}" destId="{4C83B7AE-2E8F-4284-AD03-FAEEE0A8D845}" srcOrd="0" destOrd="0" presId="urn:microsoft.com/office/officeart/2005/8/layout/StepDownProcess"/>
    <dgm:cxn modelId="{340CFB25-D989-41EF-9F7C-58567471D927}" type="presOf" srcId="{2C1D2303-FF83-43EE-889C-F6F7F408402B}" destId="{853697C9-CA53-49F3-B270-25B9879835FA}" srcOrd="0" destOrd="0" presId="urn:microsoft.com/office/officeart/2005/8/layout/StepDownProcess"/>
    <dgm:cxn modelId="{11930491-55EA-425E-94E3-2EC969FBC151}" srcId="{0C6B774D-7437-42DB-8B28-A8A8465A3BF0}" destId="{62430254-0783-47FE-982A-AB55BAB5E69C}" srcOrd="0" destOrd="0" parTransId="{FE55DB36-D02B-4871-8667-0B2EAEF74BFC}" sibTransId="{ABE82238-BF53-4969-9EA4-3128F6A597B9}"/>
    <dgm:cxn modelId="{BC971143-B882-44A6-B7F1-65BE79030F4B}" type="presOf" srcId="{054D2553-EB57-4EBF-B06A-425F8C71D870}" destId="{B4051331-FC9C-4899-BC06-4A81B210F711}" srcOrd="0" destOrd="0" presId="urn:microsoft.com/office/officeart/2005/8/layout/StepDownProcess"/>
    <dgm:cxn modelId="{7F673740-1FB3-42E6-BBDF-A0714F8F6247}" srcId="{BF8F33BB-26A4-4827-9BFF-D84900912BAB}" destId="{0C6B774D-7437-42DB-8B28-A8A8465A3BF0}" srcOrd="2" destOrd="0" parTransId="{B5037C69-C59C-468C-9715-48B14257550D}" sibTransId="{2F4096E4-1279-4191-9841-06DB467DA287}"/>
    <dgm:cxn modelId="{4F170675-8515-479A-A9BC-62AD597712A8}" srcId="{BF8F33BB-26A4-4827-9BFF-D84900912BAB}" destId="{054D2553-EB57-4EBF-B06A-425F8C71D870}" srcOrd="1" destOrd="0" parTransId="{5BDEB152-29DF-4112-8703-1333AFA2DFC8}" sibTransId="{F2573AFE-8158-4E76-B2E2-AA23875B2912}"/>
    <dgm:cxn modelId="{2066EE08-A542-4EEC-9071-3B13E62056E5}" type="presParOf" srcId="{A25B9235-E558-4156-832E-082E66034396}" destId="{F40EC3DE-02D7-4A74-9EB9-B2E10146A63C}" srcOrd="0" destOrd="0" presId="urn:microsoft.com/office/officeart/2005/8/layout/StepDownProcess"/>
    <dgm:cxn modelId="{C3579C0D-815B-44CF-A65B-FEB6219B2F7C}" type="presParOf" srcId="{F40EC3DE-02D7-4A74-9EB9-B2E10146A63C}" destId="{7E8116C5-CD91-4DDD-B052-DE291614DAAF}" srcOrd="0" destOrd="0" presId="urn:microsoft.com/office/officeart/2005/8/layout/StepDownProcess"/>
    <dgm:cxn modelId="{BECEEAB9-6113-4D47-B3FC-B8FA4B0C98FC}" type="presParOf" srcId="{F40EC3DE-02D7-4A74-9EB9-B2E10146A63C}" destId="{853697C9-CA53-49F3-B270-25B9879835FA}" srcOrd="1" destOrd="0" presId="urn:microsoft.com/office/officeart/2005/8/layout/StepDownProcess"/>
    <dgm:cxn modelId="{E92E2F39-CE79-43EB-A25F-9BE0688910D3}" type="presParOf" srcId="{F40EC3DE-02D7-4A74-9EB9-B2E10146A63C}" destId="{92F8290D-566D-45A1-9A86-1F9BB35AB9B9}" srcOrd="2" destOrd="0" presId="urn:microsoft.com/office/officeart/2005/8/layout/StepDownProcess"/>
    <dgm:cxn modelId="{191FF772-1BE1-4AAF-A553-89BE6D8FF560}" type="presParOf" srcId="{A25B9235-E558-4156-832E-082E66034396}" destId="{AE64D82D-F9FA-48C5-8EDE-85FC83DE3EB5}" srcOrd="1" destOrd="0" presId="urn:microsoft.com/office/officeart/2005/8/layout/StepDownProcess"/>
    <dgm:cxn modelId="{2171D8A2-20B7-4E1A-A3E7-4E9F233B0D8F}" type="presParOf" srcId="{A25B9235-E558-4156-832E-082E66034396}" destId="{09D21F5F-DB04-46C4-B96F-A0455335EA21}" srcOrd="2" destOrd="0" presId="urn:microsoft.com/office/officeart/2005/8/layout/StepDownProcess"/>
    <dgm:cxn modelId="{063C30EE-CAE5-488B-A222-9696FB7DE4E8}" type="presParOf" srcId="{09D21F5F-DB04-46C4-B96F-A0455335EA21}" destId="{9D528364-257B-4E54-B2ED-3109A69955C4}" srcOrd="0" destOrd="0" presId="urn:microsoft.com/office/officeart/2005/8/layout/StepDownProcess"/>
    <dgm:cxn modelId="{E22E2B13-BD0E-4F64-956B-480F9006AA74}" type="presParOf" srcId="{09D21F5F-DB04-46C4-B96F-A0455335EA21}" destId="{B4051331-FC9C-4899-BC06-4A81B210F711}" srcOrd="1" destOrd="0" presId="urn:microsoft.com/office/officeart/2005/8/layout/StepDownProcess"/>
    <dgm:cxn modelId="{6E21BD94-B308-43A4-9F7D-7075B9931E0B}" type="presParOf" srcId="{09D21F5F-DB04-46C4-B96F-A0455335EA21}" destId="{A378B93D-43B7-4F81-BE6E-78CFC8BC5968}" srcOrd="2" destOrd="0" presId="urn:microsoft.com/office/officeart/2005/8/layout/StepDownProcess"/>
    <dgm:cxn modelId="{9505A196-900B-4FD3-AB65-ADF51A829338}" type="presParOf" srcId="{A25B9235-E558-4156-832E-082E66034396}" destId="{AE211D1D-FC0C-423F-B9D0-BAFAE7BE4BB2}" srcOrd="3" destOrd="0" presId="urn:microsoft.com/office/officeart/2005/8/layout/StepDownProcess"/>
    <dgm:cxn modelId="{8CB26A78-6B3B-4B8D-972D-767275AD72A2}" type="presParOf" srcId="{A25B9235-E558-4156-832E-082E66034396}" destId="{76F1B5B7-8469-45DF-956C-8C2DF71A330F}" srcOrd="4" destOrd="0" presId="urn:microsoft.com/office/officeart/2005/8/layout/StepDownProcess"/>
    <dgm:cxn modelId="{6AE0B03E-BFB8-4F2A-8888-B037EED2DF67}" type="presParOf" srcId="{76F1B5B7-8469-45DF-956C-8C2DF71A330F}" destId="{4C83B7AE-2E8F-4284-AD03-FAEEE0A8D845}" srcOrd="0" destOrd="0" presId="urn:microsoft.com/office/officeart/2005/8/layout/StepDownProcess"/>
    <dgm:cxn modelId="{C09F28A6-1740-451B-8AAA-9BE87FBDFFC2}" type="presParOf" srcId="{76F1B5B7-8469-45DF-956C-8C2DF71A330F}" destId="{41905CCB-94B9-4938-9A6E-BAC2FD02E0C2}"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DF2084-4AE3-460C-BFDC-5218D843E3C6}">
      <dsp:nvSpPr>
        <dsp:cNvPr id="0" name=""/>
        <dsp:cNvSpPr/>
      </dsp:nvSpPr>
      <dsp:spPr>
        <a:xfrm rot="16200000">
          <a:off x="876112" y="-876112"/>
          <a:ext cx="593842" cy="2346068"/>
        </a:xfrm>
        <a:prstGeom prst="round1Rect">
          <a:avLst/>
        </a:prstGeom>
        <a:solidFill>
          <a:schemeClr val="accent6">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a:softEdge rad="63500"/>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endParaRPr lang="en-US" sz="900" b="1" kern="1200" dirty="0" smtClean="0">
            <a:latin typeface="Adobe Ming Std L" panose="02020300000000000000" pitchFamily="18" charset="-128"/>
            <a:ea typeface="Adobe Ming Std L" panose="02020300000000000000" pitchFamily="18" charset="-128"/>
          </a:endParaRPr>
        </a:p>
        <a:p>
          <a:pPr lvl="0" algn="ctr" defTabSz="400050">
            <a:lnSpc>
              <a:spcPct val="90000"/>
            </a:lnSpc>
            <a:spcBef>
              <a:spcPct val="0"/>
            </a:spcBef>
            <a:spcAft>
              <a:spcPct val="35000"/>
            </a:spcAft>
          </a:pPr>
          <a:r>
            <a:rPr lang="en-US" sz="1300" b="1" kern="1200" dirty="0" smtClean="0">
              <a:latin typeface="Adobe Ming Std L" panose="02020300000000000000" pitchFamily="18" charset="-128"/>
              <a:ea typeface="Adobe Ming Std L" panose="02020300000000000000" pitchFamily="18" charset="-128"/>
            </a:rPr>
            <a:t>NIKOLA MILEV</a:t>
          </a:r>
          <a:endParaRPr lang="en-US" sz="1300" b="1" kern="1200" dirty="0">
            <a:latin typeface="Adobe Ming Std L" panose="02020300000000000000" pitchFamily="18" charset="-128"/>
            <a:ea typeface="Adobe Ming Std L" panose="02020300000000000000" pitchFamily="18" charset="-128"/>
          </a:endParaRPr>
        </a:p>
      </dsp:txBody>
      <dsp:txXfrm rot="5400000">
        <a:off x="0" y="0"/>
        <a:ext cx="2346068" cy="445381"/>
      </dsp:txXfrm>
    </dsp:sp>
    <dsp:sp modelId="{EF249DD5-3394-4FFA-A42C-660795B8769B}">
      <dsp:nvSpPr>
        <dsp:cNvPr id="0" name=""/>
        <dsp:cNvSpPr/>
      </dsp:nvSpPr>
      <dsp:spPr>
        <a:xfrm>
          <a:off x="2346068" y="4952"/>
          <a:ext cx="2346068" cy="593842"/>
        </a:xfrm>
        <a:prstGeom prst="round1Rect">
          <a:avLst/>
        </a:prstGeom>
        <a:solidFill>
          <a:schemeClr val="accent6">
            <a:shade val="50000"/>
            <a:hueOff val="184212"/>
            <a:satOff val="-8053"/>
            <a:lumOff val="21981"/>
            <a:alphaOff val="0"/>
          </a:schemeClr>
        </a:solidFill>
        <a:ln w="12700" cap="flat" cmpd="sng" algn="ctr">
          <a:solidFill>
            <a:schemeClr val="lt1">
              <a:hueOff val="0"/>
              <a:satOff val="0"/>
              <a:lumOff val="0"/>
              <a:alphaOff val="0"/>
            </a:schemeClr>
          </a:solidFill>
          <a:prstDash val="solid"/>
          <a:miter lim="800000"/>
        </a:ln>
        <a:effectLst>
          <a:softEdge rad="63500"/>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endParaRPr lang="en-US" sz="900" kern="1200" dirty="0" smtClean="0">
            <a:latin typeface="Adobe Ming Std L" panose="02020300000000000000" pitchFamily="18" charset="-128"/>
            <a:ea typeface="Adobe Ming Std L" panose="02020300000000000000" pitchFamily="18" charset="-128"/>
          </a:endParaRPr>
        </a:p>
        <a:p>
          <a:pPr lvl="0" algn="ctr" defTabSz="400050">
            <a:lnSpc>
              <a:spcPct val="90000"/>
            </a:lnSpc>
            <a:spcBef>
              <a:spcPct val="0"/>
            </a:spcBef>
            <a:spcAft>
              <a:spcPct val="35000"/>
            </a:spcAft>
          </a:pPr>
          <a:r>
            <a:rPr lang="en-US" sz="1300" b="1" kern="1200" dirty="0" smtClean="0">
              <a:latin typeface="Adobe Ming Std L" panose="02020300000000000000" pitchFamily="18" charset="-128"/>
              <a:ea typeface="Adobe Ming Std L" panose="02020300000000000000" pitchFamily="18" charset="-128"/>
            </a:rPr>
            <a:t>MANUELA FILIPOVSKA</a:t>
          </a:r>
          <a:endParaRPr lang="en-US" sz="1300" b="1" kern="1200" dirty="0">
            <a:latin typeface="Adobe Ming Std L" panose="02020300000000000000" pitchFamily="18" charset="-128"/>
            <a:ea typeface="Adobe Ming Std L" panose="02020300000000000000" pitchFamily="18" charset="-128"/>
          </a:endParaRPr>
        </a:p>
      </dsp:txBody>
      <dsp:txXfrm>
        <a:off x="2346068" y="4952"/>
        <a:ext cx="2346068" cy="445381"/>
      </dsp:txXfrm>
    </dsp:sp>
    <dsp:sp modelId="{778FB355-24F3-48BF-805A-F754D2F84169}">
      <dsp:nvSpPr>
        <dsp:cNvPr id="0" name=""/>
        <dsp:cNvSpPr/>
      </dsp:nvSpPr>
      <dsp:spPr>
        <a:xfrm rot="10800000">
          <a:off x="0" y="593842"/>
          <a:ext cx="2346068" cy="593842"/>
        </a:xfrm>
        <a:prstGeom prst="round1Rect">
          <a:avLst/>
        </a:prstGeom>
        <a:solidFill>
          <a:schemeClr val="accent6">
            <a:shade val="50000"/>
            <a:hueOff val="368424"/>
            <a:satOff val="-16105"/>
            <a:lumOff val="43961"/>
            <a:alphaOff val="0"/>
          </a:schemeClr>
        </a:solidFill>
        <a:ln w="12700" cap="flat" cmpd="sng" algn="ctr">
          <a:solidFill>
            <a:schemeClr val="lt1">
              <a:hueOff val="0"/>
              <a:satOff val="0"/>
              <a:lumOff val="0"/>
              <a:alphaOff val="0"/>
            </a:schemeClr>
          </a:solidFill>
          <a:prstDash val="solid"/>
          <a:miter lim="800000"/>
        </a:ln>
        <a:effectLst>
          <a:softEdge rad="63500"/>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b="1" kern="1200" dirty="0" smtClean="0">
              <a:solidFill>
                <a:schemeClr val="accent6">
                  <a:lumMod val="50000"/>
                </a:schemeClr>
              </a:solidFill>
              <a:latin typeface="Adobe Ming Std L" panose="02020300000000000000" pitchFamily="18" charset="-128"/>
              <a:ea typeface="Adobe Ming Std L" panose="02020300000000000000" pitchFamily="18" charset="-128"/>
            </a:rPr>
            <a:t>EMILIJA TRAJKOVSKA </a:t>
          </a:r>
          <a:endParaRPr lang="en-US" sz="1300" b="1" kern="1200" dirty="0">
            <a:solidFill>
              <a:schemeClr val="accent6">
                <a:lumMod val="50000"/>
              </a:schemeClr>
            </a:solidFill>
            <a:latin typeface="Adobe Ming Std L" panose="02020300000000000000" pitchFamily="18" charset="-128"/>
            <a:ea typeface="Adobe Ming Std L" panose="02020300000000000000" pitchFamily="18" charset="-128"/>
          </a:endParaRPr>
        </a:p>
      </dsp:txBody>
      <dsp:txXfrm rot="10800000">
        <a:off x="0" y="742303"/>
        <a:ext cx="2346068" cy="445381"/>
      </dsp:txXfrm>
    </dsp:sp>
    <dsp:sp modelId="{54850C47-9780-4BB7-A2DC-9AE3C3F9A510}">
      <dsp:nvSpPr>
        <dsp:cNvPr id="0" name=""/>
        <dsp:cNvSpPr/>
      </dsp:nvSpPr>
      <dsp:spPr>
        <a:xfrm rot="5400000">
          <a:off x="3222180" y="-282270"/>
          <a:ext cx="593842" cy="2346068"/>
        </a:xfrm>
        <a:prstGeom prst="round1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a:softEdge rad="63500"/>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b="1" kern="1200" dirty="0" smtClean="0">
              <a:solidFill>
                <a:schemeClr val="bg1"/>
              </a:solidFill>
              <a:latin typeface="Adobe Ming Std L" panose="02020300000000000000" pitchFamily="18" charset="-128"/>
              <a:ea typeface="Adobe Ming Std L" panose="02020300000000000000" pitchFamily="18" charset="-128"/>
            </a:rPr>
            <a:t>STEFAN TRAJKOVSKI</a:t>
          </a:r>
          <a:endParaRPr lang="en-US" sz="1300" b="1" kern="1200" dirty="0">
            <a:solidFill>
              <a:schemeClr val="bg1"/>
            </a:solidFill>
            <a:latin typeface="Adobe Ming Std L" panose="02020300000000000000" pitchFamily="18" charset="-128"/>
            <a:ea typeface="Adobe Ming Std L" panose="02020300000000000000" pitchFamily="18" charset="-128"/>
          </a:endParaRPr>
        </a:p>
      </dsp:txBody>
      <dsp:txXfrm rot="-5400000">
        <a:off x="2346068" y="742304"/>
        <a:ext cx="2346068" cy="445381"/>
      </dsp:txXfrm>
    </dsp:sp>
    <dsp:sp modelId="{676AB6F4-083C-4B91-B766-14D831A6720B}">
      <dsp:nvSpPr>
        <dsp:cNvPr id="0" name=""/>
        <dsp:cNvSpPr/>
      </dsp:nvSpPr>
      <dsp:spPr>
        <a:xfrm>
          <a:off x="1172158" y="473639"/>
          <a:ext cx="2344749" cy="258161"/>
        </a:xfrm>
        <a:prstGeom prst="roundRect">
          <a:avLst/>
        </a:prstGeom>
        <a:solidFill>
          <a:schemeClr val="bg1">
            <a:lumMod val="95000"/>
          </a:schemeClr>
        </a:solidFill>
        <a:ln w="12700" cap="flat" cmpd="sng" algn="ctr">
          <a:solidFill>
            <a:schemeClr val="accent6">
              <a:lumMod val="75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solidFill>
                <a:srgbClr val="C00000"/>
              </a:solidFill>
              <a:latin typeface="Adobe Ming Std L" panose="02020300000000000000" pitchFamily="18" charset="-128"/>
              <a:ea typeface="Adobe Ming Std L" panose="02020300000000000000" pitchFamily="18" charset="-128"/>
            </a:rPr>
            <a:t>TEAM MEMBERS</a:t>
          </a:r>
          <a:endParaRPr lang="en-US" sz="1200" b="1" kern="1200" dirty="0">
            <a:solidFill>
              <a:srgbClr val="C00000"/>
            </a:solidFill>
            <a:latin typeface="Adobe Ming Std L" panose="02020300000000000000" pitchFamily="18" charset="-128"/>
            <a:ea typeface="Adobe Ming Std L" panose="02020300000000000000" pitchFamily="18" charset="-128"/>
          </a:endParaRPr>
        </a:p>
      </dsp:txBody>
      <dsp:txXfrm>
        <a:off x="1184760" y="486241"/>
        <a:ext cx="2319545" cy="2329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411B23-870B-4A76-BE94-00CD62F659A3}">
      <dsp:nvSpPr>
        <dsp:cNvPr id="0" name=""/>
        <dsp:cNvSpPr/>
      </dsp:nvSpPr>
      <dsp:spPr>
        <a:xfrm>
          <a:off x="653711" y="6971"/>
          <a:ext cx="6198317" cy="902711"/>
        </a:xfrm>
        <a:prstGeom prst="rightArrow">
          <a:avLst>
            <a:gd name="adj1" fmla="val 50000"/>
            <a:gd name="adj2" fmla="val 50000"/>
          </a:avLst>
        </a:prstGeom>
        <a:solidFill>
          <a:schemeClr val="accent3">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143305" numCol="1" spcCol="1270" anchor="ctr" anchorCtr="0">
          <a:noAutofit/>
        </a:bodyPr>
        <a:lstStyle/>
        <a:p>
          <a:pPr lvl="0" algn="l" defTabSz="711200">
            <a:lnSpc>
              <a:spcPct val="90000"/>
            </a:lnSpc>
            <a:spcBef>
              <a:spcPct val="0"/>
            </a:spcBef>
            <a:spcAft>
              <a:spcPct val="35000"/>
            </a:spcAft>
          </a:pPr>
          <a:r>
            <a:rPr lang="en-US" sz="1600" b="1" kern="1200" dirty="0" smtClean="0">
              <a:latin typeface="Adobe Ming Std L" panose="02020300000000000000" pitchFamily="18" charset="-128"/>
              <a:ea typeface="Adobe Ming Std L" panose="02020300000000000000" pitchFamily="18" charset="-128"/>
            </a:rPr>
            <a:t>IMPROVEMENTS</a:t>
          </a:r>
          <a:endParaRPr lang="en-US" sz="1600" b="1" kern="1200" dirty="0">
            <a:latin typeface="Adobe Ming Std L" panose="02020300000000000000" pitchFamily="18" charset="-128"/>
            <a:ea typeface="Adobe Ming Std L" panose="02020300000000000000" pitchFamily="18" charset="-128"/>
          </a:endParaRPr>
        </a:p>
      </dsp:txBody>
      <dsp:txXfrm>
        <a:off x="653711" y="232649"/>
        <a:ext cx="5972639" cy="451355"/>
      </dsp:txXfrm>
    </dsp:sp>
    <dsp:sp modelId="{E6E96684-3C1A-4571-8114-80DB020CCC6A}">
      <dsp:nvSpPr>
        <dsp:cNvPr id="0" name=""/>
        <dsp:cNvSpPr/>
      </dsp:nvSpPr>
      <dsp:spPr>
        <a:xfrm>
          <a:off x="653711" y="703091"/>
          <a:ext cx="1909081" cy="1738954"/>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smtClean="0">
              <a:latin typeface="Adobe Ming Std L" panose="02020300000000000000" pitchFamily="18" charset="-128"/>
              <a:ea typeface="Adobe Ming Std L" panose="02020300000000000000" pitchFamily="18" charset="-128"/>
            </a:rPr>
            <a:t>The app now offers a more comprehensive and accurate scanning system, enabling users to identify harmful ingredients in their skincare products. </a:t>
          </a:r>
          <a:endParaRPr lang="en-US" sz="1400" kern="1200" dirty="0"/>
        </a:p>
      </dsp:txBody>
      <dsp:txXfrm>
        <a:off x="653711" y="703091"/>
        <a:ext cx="1909081" cy="1738954"/>
      </dsp:txXfrm>
    </dsp:sp>
    <dsp:sp modelId="{A0739633-EA3E-4763-8177-48667C4BD421}">
      <dsp:nvSpPr>
        <dsp:cNvPr id="0" name=""/>
        <dsp:cNvSpPr/>
      </dsp:nvSpPr>
      <dsp:spPr>
        <a:xfrm>
          <a:off x="2552542" y="307875"/>
          <a:ext cx="4289235" cy="902711"/>
        </a:xfrm>
        <a:prstGeom prst="rightArrow">
          <a:avLst>
            <a:gd name="adj1" fmla="val 50000"/>
            <a:gd name="adj2" fmla="val 50000"/>
          </a:avLst>
        </a:prstGeom>
        <a:solidFill>
          <a:schemeClr val="accent3">
            <a:shade val="50000"/>
            <a:hueOff val="0"/>
            <a:satOff val="0"/>
            <a:lumOff val="239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143305" numCol="1" spcCol="1270" anchor="ctr" anchorCtr="0">
          <a:noAutofit/>
        </a:bodyPr>
        <a:lstStyle/>
        <a:p>
          <a:pPr lvl="0" algn="l" defTabSz="711200">
            <a:lnSpc>
              <a:spcPct val="90000"/>
            </a:lnSpc>
            <a:spcBef>
              <a:spcPct val="0"/>
            </a:spcBef>
            <a:spcAft>
              <a:spcPct val="35000"/>
            </a:spcAft>
          </a:pPr>
          <a:r>
            <a:rPr lang="en-US" sz="1600" b="1" kern="1200" dirty="0" smtClean="0">
              <a:solidFill>
                <a:schemeClr val="tx1">
                  <a:lumMod val="95000"/>
                  <a:lumOff val="5000"/>
                </a:schemeClr>
              </a:solidFill>
              <a:latin typeface="Adobe Ming Std L" panose="02020300000000000000" pitchFamily="18" charset="-128"/>
              <a:ea typeface="Adobe Ming Std L" panose="02020300000000000000" pitchFamily="18" charset="-128"/>
            </a:rPr>
            <a:t>ACHIEVEMENTS</a:t>
          </a:r>
          <a:endParaRPr lang="en-US" sz="1600" b="1" kern="1200" dirty="0">
            <a:solidFill>
              <a:schemeClr val="tx1">
                <a:lumMod val="95000"/>
                <a:lumOff val="5000"/>
              </a:schemeClr>
            </a:solidFill>
            <a:latin typeface="Adobe Ming Std L" panose="02020300000000000000" pitchFamily="18" charset="-128"/>
            <a:ea typeface="Adobe Ming Std L" panose="02020300000000000000" pitchFamily="18" charset="-128"/>
          </a:endParaRPr>
        </a:p>
      </dsp:txBody>
      <dsp:txXfrm>
        <a:off x="2552542" y="533553"/>
        <a:ext cx="4063557" cy="451355"/>
      </dsp:txXfrm>
    </dsp:sp>
    <dsp:sp modelId="{0D8023F8-B492-4F49-A706-726053DC11F0}">
      <dsp:nvSpPr>
        <dsp:cNvPr id="0" name=""/>
        <dsp:cNvSpPr/>
      </dsp:nvSpPr>
      <dsp:spPr>
        <a:xfrm>
          <a:off x="2562793" y="1003995"/>
          <a:ext cx="1909081" cy="1738954"/>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smtClean="0">
              <a:latin typeface="Adobe Ming Std L" panose="02020300000000000000" pitchFamily="18" charset="-128"/>
              <a:ea typeface="Adobe Ming Std L" panose="02020300000000000000" pitchFamily="18" charset="-128"/>
            </a:rPr>
            <a:t>After extensive work on the Kungul project, significant improvements have been implemented.</a:t>
          </a:r>
          <a:endParaRPr lang="en-US" sz="1400" kern="1200" dirty="0"/>
        </a:p>
      </dsp:txBody>
      <dsp:txXfrm>
        <a:off x="2562793" y="1003995"/>
        <a:ext cx="1909081" cy="1738954"/>
      </dsp:txXfrm>
    </dsp:sp>
    <dsp:sp modelId="{0905B795-3808-46BC-979D-C3F5336B71DE}">
      <dsp:nvSpPr>
        <dsp:cNvPr id="0" name=""/>
        <dsp:cNvSpPr/>
      </dsp:nvSpPr>
      <dsp:spPr>
        <a:xfrm>
          <a:off x="4471875" y="628882"/>
          <a:ext cx="2380153" cy="902711"/>
        </a:xfrm>
        <a:prstGeom prst="rightArrow">
          <a:avLst>
            <a:gd name="adj1" fmla="val 50000"/>
            <a:gd name="adj2" fmla="val 5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143305" numCol="1" spcCol="1270" anchor="ctr" anchorCtr="0">
          <a:noAutofit/>
        </a:bodyPr>
        <a:lstStyle/>
        <a:p>
          <a:pPr lvl="0" algn="l" defTabSz="711200">
            <a:lnSpc>
              <a:spcPct val="90000"/>
            </a:lnSpc>
            <a:spcBef>
              <a:spcPct val="0"/>
            </a:spcBef>
            <a:spcAft>
              <a:spcPct val="35000"/>
            </a:spcAft>
          </a:pPr>
          <a:r>
            <a:rPr lang="en-US" sz="1600" b="1" kern="1200" dirty="0" smtClean="0">
              <a:solidFill>
                <a:schemeClr val="bg1"/>
              </a:solidFill>
              <a:latin typeface="Adobe Ming Std L" panose="02020300000000000000" pitchFamily="18" charset="-128"/>
              <a:ea typeface="Adobe Ming Std L" panose="02020300000000000000" pitchFamily="18" charset="-128"/>
            </a:rPr>
            <a:t>GOALS</a:t>
          </a:r>
          <a:endParaRPr lang="en-US" sz="1600" b="1" kern="1200" dirty="0">
            <a:solidFill>
              <a:schemeClr val="bg1"/>
            </a:solidFill>
            <a:latin typeface="Adobe Ming Std L" panose="02020300000000000000" pitchFamily="18" charset="-128"/>
            <a:ea typeface="Adobe Ming Std L" panose="02020300000000000000" pitchFamily="18" charset="-128"/>
          </a:endParaRPr>
        </a:p>
      </dsp:txBody>
      <dsp:txXfrm>
        <a:off x="4471875" y="854560"/>
        <a:ext cx="2154475" cy="451355"/>
      </dsp:txXfrm>
    </dsp:sp>
    <dsp:sp modelId="{FD2736BE-87BA-411A-9C48-D24E9746F585}">
      <dsp:nvSpPr>
        <dsp:cNvPr id="0" name=""/>
        <dsp:cNvSpPr/>
      </dsp:nvSpPr>
      <dsp:spPr>
        <a:xfrm>
          <a:off x="4471875" y="1304899"/>
          <a:ext cx="1909081" cy="1713504"/>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n-US" sz="1300" b="0" i="0" kern="1200" dirty="0" smtClean="0">
              <a:latin typeface="Adobe Ming Std L" panose="02020300000000000000" pitchFamily="18" charset="-128"/>
              <a:ea typeface="Adobe Ming Std L" panose="02020300000000000000" pitchFamily="18" charset="-128"/>
            </a:rPr>
            <a:t>Empower consumers to make healthier decisions regarding their self-care products.</a:t>
          </a:r>
          <a:endParaRPr lang="en-US" sz="1300" kern="1200" dirty="0">
            <a:latin typeface="Adobe Ming Std L" panose="02020300000000000000" pitchFamily="18" charset="-128"/>
            <a:ea typeface="Adobe Ming Std L" panose="02020300000000000000" pitchFamily="18" charset="-128"/>
          </a:endParaRPr>
        </a:p>
      </dsp:txBody>
      <dsp:txXfrm>
        <a:off x="4471875" y="1304899"/>
        <a:ext cx="1909081" cy="17135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4064BA-27C7-4CE3-9560-70AE875E557F}">
      <dsp:nvSpPr>
        <dsp:cNvPr id="0" name=""/>
        <dsp:cNvSpPr/>
      </dsp:nvSpPr>
      <dsp:spPr>
        <a:xfrm>
          <a:off x="0" y="0"/>
          <a:ext cx="8886833" cy="1434015"/>
        </a:xfrm>
        <a:prstGeom prst="roundRect">
          <a:avLst>
            <a:gd name="adj" fmla="val 10000"/>
          </a:avLst>
        </a:prstGeom>
        <a:solidFill>
          <a:schemeClr val="accent6">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a:lnSpc>
              <a:spcPct val="90000"/>
            </a:lnSpc>
            <a:spcBef>
              <a:spcPct val="0"/>
            </a:spcBef>
            <a:spcAft>
              <a:spcPct val="35000"/>
            </a:spcAft>
          </a:pPr>
          <a:r>
            <a:rPr lang="en-US" sz="1600" b="1" kern="1200" dirty="0" smtClean="0">
              <a:latin typeface="Adobe Ming Std L" panose="02020300000000000000" pitchFamily="18" charset="-128"/>
              <a:ea typeface="Adobe Ming Std L" panose="02020300000000000000" pitchFamily="18" charset="-128"/>
            </a:rPr>
            <a:t>We began by cleaning the provided data, which consisted of two Excel files:</a:t>
          </a:r>
        </a:p>
        <a:p>
          <a:pPr lvl="0" algn="just" defTabSz="711200">
            <a:lnSpc>
              <a:spcPct val="90000"/>
            </a:lnSpc>
            <a:spcBef>
              <a:spcPct val="0"/>
            </a:spcBef>
            <a:spcAft>
              <a:spcPct val="35000"/>
            </a:spcAft>
          </a:pPr>
          <a:r>
            <a:rPr lang="en-US" sz="1600" b="1" kern="1200" dirty="0" smtClean="0">
              <a:latin typeface="Adobe Ming Std L" panose="02020300000000000000" pitchFamily="18" charset="-128"/>
              <a:ea typeface="Adobe Ming Std L" panose="02020300000000000000" pitchFamily="18" charset="-128"/>
            </a:rPr>
            <a:t>1. </a:t>
          </a:r>
          <a:r>
            <a:rPr lang="en-US" sz="1600" b="1" kern="1200" dirty="0" smtClean="0">
              <a:latin typeface="Adobe Ming Std L" panose="02020300000000000000" pitchFamily="18" charset="-128"/>
              <a:ea typeface="Adobe Ming Std L" panose="02020300000000000000" pitchFamily="18" charset="-128"/>
            </a:rPr>
            <a:t>Products file: </a:t>
          </a:r>
          <a:r>
            <a:rPr lang="en-US" sz="1600" b="1" kern="1200" dirty="0" smtClean="0">
              <a:latin typeface="Adobe Ming Std L" panose="02020300000000000000" pitchFamily="18" charset="-128"/>
              <a:ea typeface="Adobe Ming Std L" panose="02020300000000000000" pitchFamily="18" charset="-128"/>
            </a:rPr>
            <a:t>which contains product information and barcodes, and </a:t>
          </a:r>
        </a:p>
        <a:p>
          <a:pPr lvl="0" algn="just" defTabSz="711200">
            <a:lnSpc>
              <a:spcPct val="90000"/>
            </a:lnSpc>
            <a:spcBef>
              <a:spcPct val="0"/>
            </a:spcBef>
            <a:spcAft>
              <a:spcPct val="35000"/>
            </a:spcAft>
          </a:pPr>
          <a:r>
            <a:rPr lang="en-US" sz="1600" b="1" kern="1200" dirty="0" smtClean="0">
              <a:latin typeface="Adobe Ming Std L" panose="02020300000000000000" pitchFamily="18" charset="-128"/>
              <a:ea typeface="Adobe Ming Std L" panose="02020300000000000000" pitchFamily="18" charset="-128"/>
            </a:rPr>
            <a:t>2. </a:t>
          </a:r>
          <a:r>
            <a:rPr lang="en-US" sz="1600" b="1" kern="1200" dirty="0" smtClean="0">
              <a:latin typeface="Adobe Ming Std L" panose="02020300000000000000" pitchFamily="18" charset="-128"/>
              <a:ea typeface="Adobe Ming Std L" panose="02020300000000000000" pitchFamily="18" charset="-128"/>
            </a:rPr>
            <a:t>Ingredients file: with </a:t>
          </a:r>
          <a:r>
            <a:rPr lang="en-US" sz="1600" b="1" kern="1200" dirty="0" smtClean="0">
              <a:latin typeface="Adobe Ming Std L" panose="02020300000000000000" pitchFamily="18" charset="-128"/>
              <a:ea typeface="Adobe Ming Std L" panose="02020300000000000000" pitchFamily="18" charset="-128"/>
            </a:rPr>
            <a:t>details related to the possible harmful effects of the ingredients.</a:t>
          </a:r>
          <a:endParaRPr lang="en-US" sz="1600" b="1" kern="1200" dirty="0">
            <a:latin typeface="Adobe Ming Std L" panose="02020300000000000000" pitchFamily="18" charset="-128"/>
            <a:ea typeface="Adobe Ming Std L" panose="02020300000000000000" pitchFamily="18" charset="-128"/>
          </a:endParaRPr>
        </a:p>
      </dsp:txBody>
      <dsp:txXfrm>
        <a:off x="42001" y="42001"/>
        <a:ext cx="7339418" cy="1350013"/>
      </dsp:txXfrm>
    </dsp:sp>
    <dsp:sp modelId="{6308522F-E94E-42F3-BF2E-40A7C9F48F9B}">
      <dsp:nvSpPr>
        <dsp:cNvPr id="0" name=""/>
        <dsp:cNvSpPr/>
      </dsp:nvSpPr>
      <dsp:spPr>
        <a:xfrm>
          <a:off x="734454" y="1673017"/>
          <a:ext cx="8886833" cy="1434015"/>
        </a:xfrm>
        <a:prstGeom prst="roundRect">
          <a:avLst>
            <a:gd name="adj" fmla="val 10000"/>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a:lnSpc>
              <a:spcPct val="90000"/>
            </a:lnSpc>
            <a:spcBef>
              <a:spcPct val="0"/>
            </a:spcBef>
            <a:spcAft>
              <a:spcPct val="35000"/>
            </a:spcAft>
          </a:pPr>
          <a:r>
            <a:rPr lang="en-US" sz="1600" b="1" kern="1200" dirty="0" smtClean="0">
              <a:latin typeface="Adobe Ming Std L" panose="02020300000000000000" pitchFamily="18" charset="-128"/>
              <a:ea typeface="Adobe Ming Std L" panose="02020300000000000000" pitchFamily="18" charset="-128"/>
            </a:rPr>
            <a:t>Our initial focus was on cleaning the ingredients data. </a:t>
          </a:r>
          <a:endParaRPr lang="en-US" sz="1600" b="1" kern="1200" dirty="0" smtClean="0">
            <a:latin typeface="Adobe Ming Std L" panose="02020300000000000000" pitchFamily="18" charset="-128"/>
            <a:ea typeface="Adobe Ming Std L" panose="02020300000000000000" pitchFamily="18" charset="-128"/>
          </a:endParaRPr>
        </a:p>
        <a:p>
          <a:pPr lvl="0" algn="just" defTabSz="711200">
            <a:lnSpc>
              <a:spcPct val="90000"/>
            </a:lnSpc>
            <a:spcBef>
              <a:spcPct val="0"/>
            </a:spcBef>
            <a:spcAft>
              <a:spcPct val="35000"/>
            </a:spcAft>
          </a:pPr>
          <a:r>
            <a:rPr lang="en-US" sz="1600" b="1" kern="1200" dirty="0" smtClean="0">
              <a:latin typeface="Adobe Ming Std L" panose="02020300000000000000" pitchFamily="18" charset="-128"/>
              <a:ea typeface="Adobe Ming Std L" panose="02020300000000000000" pitchFamily="18" charset="-128"/>
            </a:rPr>
            <a:t>Rows </a:t>
          </a:r>
          <a:r>
            <a:rPr lang="en-US" sz="1600" b="1" kern="1200" dirty="0" smtClean="0">
              <a:latin typeface="Adobe Ming Std L" panose="02020300000000000000" pitchFamily="18" charset="-128"/>
              <a:ea typeface="Adobe Ming Std L" panose="02020300000000000000" pitchFamily="18" charset="-128"/>
            </a:rPr>
            <a:t>with multiple ingredients were split and placed in a new row, and we carefully extracted CAS numbers from the CASCODE column while eliminating irrelevant information. </a:t>
          </a:r>
          <a:endParaRPr lang="en-US" sz="1600" b="1" kern="1200" dirty="0">
            <a:latin typeface="Adobe Ming Std L" panose="02020300000000000000" pitchFamily="18" charset="-128"/>
            <a:ea typeface="Adobe Ming Std L" panose="02020300000000000000" pitchFamily="18" charset="-128"/>
          </a:endParaRPr>
        </a:p>
      </dsp:txBody>
      <dsp:txXfrm>
        <a:off x="776455" y="1715018"/>
        <a:ext cx="7086589" cy="1350013"/>
      </dsp:txXfrm>
    </dsp:sp>
    <dsp:sp modelId="{2663E3F3-8904-40C8-B391-11E4308A87F5}">
      <dsp:nvSpPr>
        <dsp:cNvPr id="0" name=""/>
        <dsp:cNvSpPr/>
      </dsp:nvSpPr>
      <dsp:spPr>
        <a:xfrm>
          <a:off x="1568264" y="3346035"/>
          <a:ext cx="8886833" cy="1434015"/>
        </a:xfrm>
        <a:prstGeom prst="roundRect">
          <a:avLst>
            <a:gd name="adj" fmla="val 10000"/>
          </a:avLst>
        </a:prstGeom>
        <a:solidFill>
          <a:srgbClr val="C00000"/>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Adobe Ming Std L" panose="02020300000000000000" pitchFamily="18" charset="-128"/>
              <a:ea typeface="Adobe Ming Std L" panose="02020300000000000000" pitchFamily="18" charset="-128"/>
            </a:rPr>
            <a:t>This step was pivotal in preparing a standardized dataset for analysis.</a:t>
          </a:r>
          <a:endParaRPr lang="en-US" sz="1600" b="1" kern="1200" dirty="0">
            <a:solidFill>
              <a:schemeClr val="bg1"/>
            </a:solidFill>
            <a:latin typeface="Adobe Ming Std L" panose="02020300000000000000" pitchFamily="18" charset="-128"/>
            <a:ea typeface="Adobe Ming Std L" panose="02020300000000000000" pitchFamily="18" charset="-128"/>
          </a:endParaRPr>
        </a:p>
      </dsp:txBody>
      <dsp:txXfrm>
        <a:off x="1610265" y="3388036"/>
        <a:ext cx="7086589" cy="1350013"/>
      </dsp:txXfrm>
    </dsp:sp>
    <dsp:sp modelId="{3510511D-9B81-4307-8605-79A3BC379910}">
      <dsp:nvSpPr>
        <dsp:cNvPr id="0" name=""/>
        <dsp:cNvSpPr/>
      </dsp:nvSpPr>
      <dsp:spPr>
        <a:xfrm>
          <a:off x="7954723" y="1087461"/>
          <a:ext cx="932109" cy="932109"/>
        </a:xfrm>
        <a:prstGeom prst="downArrow">
          <a:avLst>
            <a:gd name="adj1" fmla="val 55000"/>
            <a:gd name="adj2" fmla="val 45000"/>
          </a:avLst>
        </a:prstGeom>
        <a:solidFill>
          <a:schemeClr val="bg1">
            <a:alpha val="90000"/>
          </a:schemeClr>
        </a:solidFill>
        <a:ln w="12700" cap="flat" cmpd="sng" algn="ctr">
          <a:solidFill>
            <a:srgbClr val="C00000">
              <a:alpha val="90000"/>
            </a:srgb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8164448" y="1087461"/>
        <a:ext cx="512659" cy="701412"/>
      </dsp:txXfrm>
    </dsp:sp>
    <dsp:sp modelId="{B1CB9BB7-C80B-44E5-A86F-C7B0D31B9666}">
      <dsp:nvSpPr>
        <dsp:cNvPr id="0" name=""/>
        <dsp:cNvSpPr/>
      </dsp:nvSpPr>
      <dsp:spPr>
        <a:xfrm>
          <a:off x="8738855" y="2750919"/>
          <a:ext cx="932109" cy="932109"/>
        </a:xfrm>
        <a:prstGeom prst="downArrow">
          <a:avLst>
            <a:gd name="adj1" fmla="val 55000"/>
            <a:gd name="adj2" fmla="val 45000"/>
          </a:avLst>
        </a:prstGeom>
        <a:solidFill>
          <a:schemeClr val="bg1">
            <a:alpha val="90000"/>
          </a:schemeClr>
        </a:solidFill>
        <a:ln w="12700" cap="flat" cmpd="sng" algn="ctr">
          <a:solidFill>
            <a:srgbClr val="C00000">
              <a:alpha val="90000"/>
            </a:srgb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8948580" y="2750919"/>
        <a:ext cx="512659" cy="7014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A87DBD-BD1E-45CA-BA98-23EF96738CA8}">
      <dsp:nvSpPr>
        <dsp:cNvPr id="0" name=""/>
        <dsp:cNvSpPr/>
      </dsp:nvSpPr>
      <dsp:spPr>
        <a:xfrm>
          <a:off x="2341406" y="290"/>
          <a:ext cx="8723554" cy="1131927"/>
        </a:xfrm>
        <a:prstGeom prst="rightArrow">
          <a:avLst>
            <a:gd name="adj1" fmla="val 75000"/>
            <a:gd name="adj2" fmla="val 50000"/>
          </a:avLst>
        </a:prstGeom>
        <a:solidFill>
          <a:schemeClr val="accent3">
            <a:alpha val="90000"/>
            <a:tint val="55000"/>
            <a:hueOff val="0"/>
            <a:satOff val="0"/>
            <a:lumOff val="0"/>
            <a:alphaOff val="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b="1" kern="1200" dirty="0" smtClean="0">
              <a:latin typeface="Adobe Ming Std L" panose="02020300000000000000" pitchFamily="18" charset="-128"/>
              <a:ea typeface="Adobe Ming Std L" panose="02020300000000000000" pitchFamily="18" charset="-128"/>
            </a:rPr>
            <a:t>By carefully cleansing our dataset and using </a:t>
          </a:r>
          <a:r>
            <a:rPr lang="en-US" sz="1600" b="1" kern="1200" dirty="0" smtClean="0">
              <a:latin typeface="Adobe Ming Std L" panose="02020300000000000000" pitchFamily="18" charset="-128"/>
              <a:ea typeface="Adobe Ming Std L" panose="02020300000000000000" pitchFamily="18" charset="-128"/>
            </a:rPr>
            <a:t>web </a:t>
          </a:r>
          <a:r>
            <a:rPr lang="en-US" sz="1600" b="1" kern="1200" dirty="0" smtClean="0">
              <a:latin typeface="Adobe Ming Std L" panose="02020300000000000000" pitchFamily="18" charset="-128"/>
              <a:ea typeface="Adobe Ming Std L" panose="02020300000000000000" pitchFamily="18" charset="-128"/>
            </a:rPr>
            <a:t>scraping techniques, we achieved a substantial improvement in both coverage and accuracy.</a:t>
          </a:r>
          <a:endParaRPr lang="en-US" sz="1600" b="1" kern="1200" dirty="0">
            <a:latin typeface="Adobe Ming Std L" panose="02020300000000000000" pitchFamily="18" charset="-128"/>
            <a:ea typeface="Adobe Ming Std L" panose="02020300000000000000" pitchFamily="18" charset="-128"/>
          </a:endParaRPr>
        </a:p>
      </dsp:txBody>
      <dsp:txXfrm>
        <a:off x="2341406" y="141781"/>
        <a:ext cx="8299081" cy="848945"/>
      </dsp:txXfrm>
    </dsp:sp>
    <dsp:sp modelId="{401D2865-7ED8-4525-87D8-7FD114D9E9BC}">
      <dsp:nvSpPr>
        <dsp:cNvPr id="0" name=""/>
        <dsp:cNvSpPr/>
      </dsp:nvSpPr>
      <dsp:spPr>
        <a:xfrm>
          <a:off x="0" y="50355"/>
          <a:ext cx="2182921" cy="1086084"/>
        </a:xfrm>
        <a:prstGeom prst="roundRect">
          <a:avLst/>
        </a:prstGeom>
        <a:solidFill>
          <a:schemeClr val="accent3">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b="1" kern="1200" dirty="0" smtClean="0">
              <a:latin typeface="Adobe Ming Std L" panose="02020300000000000000" pitchFamily="18" charset="-128"/>
              <a:ea typeface="Adobe Ming Std L" panose="02020300000000000000" pitchFamily="18" charset="-128"/>
            </a:rPr>
            <a:t>Results</a:t>
          </a:r>
          <a:endParaRPr lang="en-US" sz="2200" b="1" kern="1200" dirty="0">
            <a:latin typeface="Adobe Ming Std L" panose="02020300000000000000" pitchFamily="18" charset="-128"/>
            <a:ea typeface="Adobe Ming Std L" panose="02020300000000000000" pitchFamily="18" charset="-128"/>
          </a:endParaRPr>
        </a:p>
      </dsp:txBody>
      <dsp:txXfrm>
        <a:off x="53018" y="103373"/>
        <a:ext cx="2076885" cy="980048"/>
      </dsp:txXfrm>
    </dsp:sp>
    <dsp:sp modelId="{7452F75E-CC44-4D3E-8DFE-4A8605956A5D}">
      <dsp:nvSpPr>
        <dsp:cNvPr id="0" name=""/>
        <dsp:cNvSpPr/>
      </dsp:nvSpPr>
      <dsp:spPr>
        <a:xfrm>
          <a:off x="2332054" y="1245410"/>
          <a:ext cx="8786171" cy="1131927"/>
        </a:xfrm>
        <a:prstGeom prst="rightArrow">
          <a:avLst>
            <a:gd name="adj1" fmla="val 75000"/>
            <a:gd name="adj2" fmla="val 50000"/>
          </a:avLst>
        </a:prstGeom>
        <a:solidFill>
          <a:schemeClr val="bg1">
            <a:lumMod val="95000"/>
            <a:alpha val="9000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b="1" i="0" kern="1200" dirty="0" smtClean="0">
              <a:solidFill>
                <a:srgbClr val="C00000"/>
              </a:solidFill>
              <a:latin typeface="Adobe Ming Std L" panose="02020300000000000000" pitchFamily="18" charset="-128"/>
              <a:ea typeface="Adobe Ming Std L" panose="02020300000000000000" pitchFamily="18" charset="-128"/>
            </a:rPr>
            <a:t>Continued efforts in data cleaning will fortify the dataset's integrity, ensuring higher accuracy and reliability. </a:t>
          </a:r>
          <a:endParaRPr lang="en-US" sz="1400" b="1" kern="1200" dirty="0">
            <a:solidFill>
              <a:srgbClr val="C00000"/>
            </a:solidFill>
            <a:latin typeface="Adobe Ming Std L" panose="02020300000000000000" pitchFamily="18" charset="-128"/>
            <a:ea typeface="Adobe Ming Std L" panose="02020300000000000000" pitchFamily="18" charset="-128"/>
          </a:endParaRPr>
        </a:p>
        <a:p>
          <a:pPr marL="114300" lvl="1" indent="-114300" algn="l" defTabSz="622300">
            <a:lnSpc>
              <a:spcPct val="90000"/>
            </a:lnSpc>
            <a:spcBef>
              <a:spcPct val="0"/>
            </a:spcBef>
            <a:spcAft>
              <a:spcPct val="15000"/>
            </a:spcAft>
            <a:buChar char="••"/>
          </a:pPr>
          <a:r>
            <a:rPr lang="en-US" sz="1400" b="1" i="0" kern="1200" dirty="0" smtClean="0">
              <a:solidFill>
                <a:srgbClr val="C00000"/>
              </a:solidFill>
              <a:latin typeface="Adobe Ming Std L" panose="02020300000000000000" pitchFamily="18" charset="-128"/>
              <a:ea typeface="Adobe Ming Std L" panose="02020300000000000000" pitchFamily="18" charset="-128"/>
            </a:rPr>
            <a:t>Additionally, exploring the extension of web scraping methodologies across diverse websites can yield a more comprehensive and efficient dataset.</a:t>
          </a:r>
          <a:endParaRPr lang="en-US" sz="1400" b="1" kern="1200" dirty="0">
            <a:solidFill>
              <a:srgbClr val="C00000"/>
            </a:solidFill>
            <a:latin typeface="Adobe Ming Std L" panose="02020300000000000000" pitchFamily="18" charset="-128"/>
            <a:ea typeface="Adobe Ming Std L" panose="02020300000000000000" pitchFamily="18" charset="-128"/>
          </a:endParaRPr>
        </a:p>
      </dsp:txBody>
      <dsp:txXfrm>
        <a:off x="2332054" y="1386901"/>
        <a:ext cx="8361698" cy="848945"/>
      </dsp:txXfrm>
    </dsp:sp>
    <dsp:sp modelId="{FAA873CA-6270-4D38-9B65-330196220F69}">
      <dsp:nvSpPr>
        <dsp:cNvPr id="0" name=""/>
        <dsp:cNvSpPr/>
      </dsp:nvSpPr>
      <dsp:spPr>
        <a:xfrm>
          <a:off x="0" y="1245410"/>
          <a:ext cx="2155724" cy="1131927"/>
        </a:xfrm>
        <a:prstGeom prst="roundRect">
          <a:avLst/>
        </a:prstGeom>
        <a:solidFill>
          <a:schemeClr val="accent3">
            <a:shade val="50000"/>
            <a:hueOff val="0"/>
            <a:satOff val="0"/>
            <a:lumOff val="35962"/>
            <a:alphaOff val="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b="1" i="0" kern="1200" dirty="0" smtClean="0">
              <a:solidFill>
                <a:srgbClr val="C00000"/>
              </a:solidFill>
              <a:latin typeface="Adobe Ming Std L" panose="02020300000000000000" pitchFamily="18" charset="-128"/>
              <a:ea typeface="Adobe Ming Std L" panose="02020300000000000000" pitchFamily="18" charset="-128"/>
            </a:rPr>
            <a:t>Future enhancements</a:t>
          </a:r>
          <a:endParaRPr lang="en-US" sz="2200" b="1" kern="1200" dirty="0">
            <a:solidFill>
              <a:srgbClr val="C00000"/>
            </a:solidFill>
            <a:latin typeface="Adobe Ming Std L" panose="02020300000000000000" pitchFamily="18" charset="-128"/>
            <a:ea typeface="Adobe Ming Std L" panose="02020300000000000000" pitchFamily="18" charset="-128"/>
          </a:endParaRPr>
        </a:p>
      </dsp:txBody>
      <dsp:txXfrm>
        <a:off x="55256" y="1300666"/>
        <a:ext cx="2045212" cy="102141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8116C5-CD91-4DDD-B052-DE291614DAAF}">
      <dsp:nvSpPr>
        <dsp:cNvPr id="0" name=""/>
        <dsp:cNvSpPr/>
      </dsp:nvSpPr>
      <dsp:spPr>
        <a:xfrm rot="5400000">
          <a:off x="594327" y="1393713"/>
          <a:ext cx="788641" cy="604144"/>
        </a:xfrm>
        <a:prstGeom prst="bentUpArrow">
          <a:avLst>
            <a:gd name="adj1" fmla="val 32840"/>
            <a:gd name="adj2" fmla="val 25000"/>
            <a:gd name="adj3" fmla="val 35780"/>
          </a:avLst>
        </a:prstGeom>
        <a:solidFill>
          <a:schemeClr val="accent6">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853697C9-CA53-49F3-B270-25B9879835FA}">
      <dsp:nvSpPr>
        <dsp:cNvPr id="0" name=""/>
        <dsp:cNvSpPr/>
      </dsp:nvSpPr>
      <dsp:spPr>
        <a:xfrm>
          <a:off x="4868" y="523705"/>
          <a:ext cx="3759785" cy="675723"/>
        </a:xfrm>
        <a:prstGeom prst="roundRect">
          <a:avLst>
            <a:gd name="adj" fmla="val 16670"/>
          </a:avLst>
        </a:prstGeom>
        <a:gradFill rotWithShape="0">
          <a:gsLst>
            <a:gs pos="0">
              <a:schemeClr val="accent6">
                <a:shade val="80000"/>
                <a:hueOff val="0"/>
                <a:satOff val="0"/>
                <a:lumOff val="0"/>
                <a:alphaOff val="0"/>
                <a:satMod val="103000"/>
                <a:lumMod val="102000"/>
                <a:tint val="94000"/>
              </a:schemeClr>
            </a:gs>
            <a:gs pos="50000">
              <a:schemeClr val="accent6">
                <a:shade val="80000"/>
                <a:hueOff val="0"/>
                <a:satOff val="0"/>
                <a:lumOff val="0"/>
                <a:alphaOff val="0"/>
                <a:satMod val="110000"/>
                <a:lumMod val="100000"/>
                <a:shade val="100000"/>
              </a:schemeClr>
            </a:gs>
            <a:gs pos="100000">
              <a:schemeClr val="accent6">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0" kern="1200" dirty="0" smtClean="0">
              <a:latin typeface="Adobe Ming Std L" panose="02020300000000000000" pitchFamily="18" charset="-128"/>
              <a:ea typeface="Adobe Ming Std L" panose="02020300000000000000" pitchFamily="18" charset="-128"/>
            </a:rPr>
            <a:t>Central to our project was the development of an OCR model</a:t>
          </a:r>
          <a:endParaRPr lang="en-US" sz="1800" b="0" kern="1200" dirty="0"/>
        </a:p>
      </dsp:txBody>
      <dsp:txXfrm>
        <a:off x="37860" y="556697"/>
        <a:ext cx="3693801" cy="609739"/>
      </dsp:txXfrm>
    </dsp:sp>
    <dsp:sp modelId="{92F8290D-566D-45A1-9A86-1F9BB35AB9B9}">
      <dsp:nvSpPr>
        <dsp:cNvPr id="0" name=""/>
        <dsp:cNvSpPr/>
      </dsp:nvSpPr>
      <dsp:spPr>
        <a:xfrm>
          <a:off x="2816651" y="333696"/>
          <a:ext cx="1355536" cy="1054423"/>
        </a:xfrm>
        <a:prstGeom prst="rect">
          <a:avLst/>
        </a:prstGeom>
        <a:noFill/>
        <a:ln>
          <a:noFill/>
        </a:ln>
        <a:effectLst/>
      </dsp:spPr>
      <dsp:style>
        <a:lnRef idx="0">
          <a:scrgbClr r="0" g="0" b="0"/>
        </a:lnRef>
        <a:fillRef idx="0">
          <a:scrgbClr r="0" g="0" b="0"/>
        </a:fillRef>
        <a:effectRef idx="0">
          <a:scrgbClr r="0" g="0" b="0"/>
        </a:effectRef>
        <a:fontRef idx="minor"/>
      </dsp:style>
    </dsp:sp>
    <dsp:sp modelId="{9D528364-257B-4E54-B2ED-3109A69955C4}">
      <dsp:nvSpPr>
        <dsp:cNvPr id="0" name=""/>
        <dsp:cNvSpPr/>
      </dsp:nvSpPr>
      <dsp:spPr>
        <a:xfrm rot="5400000">
          <a:off x="1732725" y="2526269"/>
          <a:ext cx="775632" cy="629567"/>
        </a:xfrm>
        <a:prstGeom prst="bentUpArrow">
          <a:avLst>
            <a:gd name="adj1" fmla="val 32840"/>
            <a:gd name="adj2" fmla="val 25000"/>
            <a:gd name="adj3" fmla="val 35780"/>
          </a:avLst>
        </a:prstGeom>
        <a:solidFill>
          <a:schemeClr val="accent6">
            <a:tint val="50000"/>
            <a:hueOff val="44616"/>
            <a:satOff val="-2378"/>
            <a:lumOff val="12236"/>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B4051331-FC9C-4899-BC06-4A81B210F711}">
      <dsp:nvSpPr>
        <dsp:cNvPr id="0" name=""/>
        <dsp:cNvSpPr/>
      </dsp:nvSpPr>
      <dsp:spPr>
        <a:xfrm>
          <a:off x="1375508" y="1780811"/>
          <a:ext cx="1112304" cy="547521"/>
        </a:xfrm>
        <a:prstGeom prst="roundRect">
          <a:avLst>
            <a:gd name="adj" fmla="val 16670"/>
          </a:avLst>
        </a:prstGeom>
        <a:gradFill rotWithShape="0">
          <a:gsLst>
            <a:gs pos="0">
              <a:schemeClr val="accent6">
                <a:shade val="80000"/>
                <a:hueOff val="160640"/>
                <a:satOff val="-6455"/>
                <a:lumOff val="13814"/>
                <a:alphaOff val="0"/>
                <a:satMod val="103000"/>
                <a:lumMod val="102000"/>
                <a:tint val="94000"/>
              </a:schemeClr>
            </a:gs>
            <a:gs pos="50000">
              <a:schemeClr val="accent6">
                <a:shade val="80000"/>
                <a:hueOff val="160640"/>
                <a:satOff val="-6455"/>
                <a:lumOff val="13814"/>
                <a:alphaOff val="0"/>
                <a:satMod val="110000"/>
                <a:lumMod val="100000"/>
                <a:shade val="100000"/>
              </a:schemeClr>
            </a:gs>
            <a:gs pos="100000">
              <a:schemeClr val="accent6">
                <a:shade val="80000"/>
                <a:hueOff val="160640"/>
                <a:satOff val="-6455"/>
                <a:lumOff val="13814"/>
                <a:alphaOff val="0"/>
                <a:lumMod val="99000"/>
                <a:satMod val="120000"/>
                <a:shade val="78000"/>
              </a:schemeClr>
            </a:gs>
          </a:gsLst>
          <a:lin ang="5400000" scaled="0"/>
        </a:gradFill>
        <a:ln>
          <a:noFill/>
        </a:ln>
        <a:effectLst>
          <a:outerShdw blurRad="50800" dist="38100" dir="2700000" algn="tl" rotWithShape="0">
            <a:prstClr val="black">
              <a:alpha val="40000"/>
            </a:prst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latin typeface="Adobe Ming Std L" panose="02020300000000000000" pitchFamily="18" charset="-128"/>
              <a:ea typeface="Adobe Ming Std L" panose="02020300000000000000" pitchFamily="18" charset="-128"/>
            </a:rPr>
            <a:t>Firstly </a:t>
          </a:r>
          <a:endParaRPr lang="en-US" sz="1800" b="1" kern="1200" dirty="0">
            <a:latin typeface="Adobe Ming Std L" panose="02020300000000000000" pitchFamily="18" charset="-128"/>
            <a:ea typeface="Adobe Ming Std L" panose="02020300000000000000" pitchFamily="18" charset="-128"/>
          </a:endParaRPr>
        </a:p>
      </dsp:txBody>
      <dsp:txXfrm>
        <a:off x="1402241" y="1807544"/>
        <a:ext cx="1058838" cy="494055"/>
      </dsp:txXfrm>
    </dsp:sp>
    <dsp:sp modelId="{A378B93D-43B7-4F81-BE6E-78CFC8BC5968}">
      <dsp:nvSpPr>
        <dsp:cNvPr id="0" name=""/>
        <dsp:cNvSpPr/>
      </dsp:nvSpPr>
      <dsp:spPr>
        <a:xfrm>
          <a:off x="2566509" y="1821750"/>
          <a:ext cx="5277984" cy="664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US" sz="1500" b="1" kern="1200" dirty="0" smtClean="0">
              <a:latin typeface="Adobe Ming Std L" panose="02020300000000000000" pitchFamily="18" charset="-128"/>
              <a:ea typeface="Adobe Ming Std L" panose="02020300000000000000" pitchFamily="18" charset="-128"/>
            </a:rPr>
            <a:t>The OCR model will try to extract barcodes from product images, match them in the barcode dataset, and extract all the ingredients related to the specific product</a:t>
          </a:r>
          <a:r>
            <a:rPr lang="en-US" sz="1600" b="1" kern="1200" dirty="0" smtClean="0">
              <a:latin typeface="Adobe Ming Std L" panose="02020300000000000000" pitchFamily="18" charset="-128"/>
              <a:ea typeface="Adobe Ming Std L" panose="02020300000000000000" pitchFamily="18" charset="-128"/>
            </a:rPr>
            <a:t>.</a:t>
          </a:r>
          <a:endParaRPr lang="en-US" sz="1600" b="1" kern="1200" dirty="0"/>
        </a:p>
      </dsp:txBody>
      <dsp:txXfrm>
        <a:off x="2566509" y="1821750"/>
        <a:ext cx="5277984" cy="664413"/>
      </dsp:txXfrm>
    </dsp:sp>
    <dsp:sp modelId="{4C83B7AE-2E8F-4284-AD03-FAEEE0A8D845}">
      <dsp:nvSpPr>
        <dsp:cNvPr id="0" name=""/>
        <dsp:cNvSpPr/>
      </dsp:nvSpPr>
      <dsp:spPr>
        <a:xfrm>
          <a:off x="2672426" y="2790398"/>
          <a:ext cx="1338343" cy="492455"/>
        </a:xfrm>
        <a:prstGeom prst="roundRect">
          <a:avLst>
            <a:gd name="adj" fmla="val 16670"/>
          </a:avLst>
        </a:prstGeom>
        <a:gradFill rotWithShape="0">
          <a:gsLst>
            <a:gs pos="0">
              <a:schemeClr val="accent6">
                <a:shade val="80000"/>
                <a:hueOff val="321280"/>
                <a:satOff val="-12909"/>
                <a:lumOff val="27628"/>
                <a:alphaOff val="0"/>
                <a:satMod val="103000"/>
                <a:lumMod val="102000"/>
                <a:tint val="94000"/>
              </a:schemeClr>
            </a:gs>
            <a:gs pos="50000">
              <a:schemeClr val="accent6">
                <a:shade val="80000"/>
                <a:hueOff val="321280"/>
                <a:satOff val="-12909"/>
                <a:lumOff val="27628"/>
                <a:alphaOff val="0"/>
                <a:satMod val="110000"/>
                <a:lumMod val="100000"/>
                <a:shade val="100000"/>
              </a:schemeClr>
            </a:gs>
            <a:gs pos="100000">
              <a:schemeClr val="accent6">
                <a:shade val="80000"/>
                <a:hueOff val="321280"/>
                <a:satOff val="-12909"/>
                <a:lumOff val="27628"/>
                <a:alphaOff val="0"/>
                <a:lumMod val="99000"/>
                <a:satMod val="120000"/>
                <a:shade val="78000"/>
              </a:schemeClr>
            </a:gs>
          </a:gsLst>
          <a:lin ang="5400000" scaled="0"/>
        </a:gradFill>
        <a:ln>
          <a:noFill/>
        </a:ln>
        <a:effectLst>
          <a:outerShdw blurRad="50800" dist="38100" dir="2700000" algn="tl" rotWithShape="0">
            <a:prstClr val="black">
              <a:alpha val="40000"/>
            </a:prst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latin typeface="Adobe Ming Std L" panose="02020300000000000000" pitchFamily="18" charset="-128"/>
              <a:ea typeface="Adobe Ming Std L" panose="02020300000000000000" pitchFamily="18" charset="-128"/>
            </a:rPr>
            <a:t>Secondly</a:t>
          </a:r>
          <a:endParaRPr lang="en-US" sz="1800" b="1" kern="1200" dirty="0">
            <a:latin typeface="Adobe Ming Std L" panose="02020300000000000000" pitchFamily="18" charset="-128"/>
            <a:ea typeface="Adobe Ming Std L" panose="02020300000000000000" pitchFamily="18" charset="-128"/>
          </a:endParaRPr>
        </a:p>
      </dsp:txBody>
      <dsp:txXfrm>
        <a:off x="2696470" y="2814442"/>
        <a:ext cx="1290255" cy="444367"/>
      </dsp:txXfrm>
    </dsp:sp>
    <dsp:sp modelId="{41905CCB-94B9-4938-9A6E-BAC2FD02E0C2}">
      <dsp:nvSpPr>
        <dsp:cNvPr id="0" name=""/>
        <dsp:cNvSpPr/>
      </dsp:nvSpPr>
      <dsp:spPr>
        <a:xfrm>
          <a:off x="4010364" y="2600430"/>
          <a:ext cx="4607386" cy="1054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US" sz="1500" b="1" kern="1200" dirty="0" smtClean="0">
              <a:latin typeface="Adobe Ming Std L" panose="02020300000000000000" pitchFamily="18" charset="-128"/>
              <a:ea typeface="Adobe Ming Std L" panose="02020300000000000000" pitchFamily="18" charset="-128"/>
            </a:rPr>
            <a:t>When barcodes are unavailable or unidentifiable the OCR model will directly export the ingredients from the text on the picture.</a:t>
          </a:r>
          <a:endParaRPr lang="en-US" sz="1500" b="1" kern="1200" dirty="0"/>
        </a:p>
      </dsp:txBody>
      <dsp:txXfrm>
        <a:off x="4010364" y="2600430"/>
        <a:ext cx="4607386" cy="1054423"/>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3058DD-3DFB-4479-8BA7-7DDB366FD6C5}" type="datetimeFigureOut">
              <a:rPr lang="en-US" smtClean="0"/>
              <a:t>12/24/2023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D08EC7-7BD5-4CD7-9D18-382D401F6CBE}" type="slidenum">
              <a:rPr lang="en-US" smtClean="0"/>
              <a:t>‹#›</a:t>
            </a:fld>
            <a:endParaRPr lang="en-US"/>
          </a:p>
        </p:txBody>
      </p:sp>
    </p:spTree>
    <p:extLst>
      <p:ext uri="{BB962C8B-B14F-4D97-AF65-F5344CB8AC3E}">
        <p14:creationId xmlns:p14="http://schemas.microsoft.com/office/powerpoint/2010/main" val="674679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964835-28F1-43BE-AFF1-A626ACAD321C}" type="datetime1">
              <a:rPr lang="en-US" smtClean="0"/>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AFAD7-1D17-4874-AB43-FF39AECC643D}" type="slidenum">
              <a:rPr lang="en-US" smtClean="0"/>
              <a:t>‹#›</a:t>
            </a:fld>
            <a:endParaRPr lang="en-US"/>
          </a:p>
        </p:txBody>
      </p:sp>
    </p:spTree>
    <p:extLst>
      <p:ext uri="{BB962C8B-B14F-4D97-AF65-F5344CB8AC3E}">
        <p14:creationId xmlns:p14="http://schemas.microsoft.com/office/powerpoint/2010/main" val="41335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3139E6-3559-4CCB-9EAD-6FDE54276952}" type="datetime1">
              <a:rPr lang="en-US" smtClean="0"/>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AFAD7-1D17-4874-AB43-FF39AECC643D}" type="slidenum">
              <a:rPr lang="en-US" smtClean="0"/>
              <a:t>‹#›</a:t>
            </a:fld>
            <a:endParaRPr lang="en-US"/>
          </a:p>
        </p:txBody>
      </p:sp>
    </p:spTree>
    <p:extLst>
      <p:ext uri="{BB962C8B-B14F-4D97-AF65-F5344CB8AC3E}">
        <p14:creationId xmlns:p14="http://schemas.microsoft.com/office/powerpoint/2010/main" val="2754943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301073-1608-4F5B-8052-474CA30B8845}" type="datetime1">
              <a:rPr lang="en-US" smtClean="0"/>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AFAD7-1D17-4874-AB43-FF39AECC643D}" type="slidenum">
              <a:rPr lang="en-US" smtClean="0"/>
              <a:t>‹#›</a:t>
            </a:fld>
            <a:endParaRPr lang="en-US"/>
          </a:p>
        </p:txBody>
      </p:sp>
    </p:spTree>
    <p:extLst>
      <p:ext uri="{BB962C8B-B14F-4D97-AF65-F5344CB8AC3E}">
        <p14:creationId xmlns:p14="http://schemas.microsoft.com/office/powerpoint/2010/main" val="3436169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1890131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1FD47F-2A57-416D-B300-BCBDD71453E9}" type="datetime1">
              <a:rPr lang="en-US" smtClean="0"/>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AFAD7-1D17-4874-AB43-FF39AECC643D}" type="slidenum">
              <a:rPr lang="en-US" smtClean="0"/>
              <a:t>‹#›</a:t>
            </a:fld>
            <a:endParaRPr lang="en-US"/>
          </a:p>
        </p:txBody>
      </p:sp>
    </p:spTree>
    <p:extLst>
      <p:ext uri="{BB962C8B-B14F-4D97-AF65-F5344CB8AC3E}">
        <p14:creationId xmlns:p14="http://schemas.microsoft.com/office/powerpoint/2010/main" val="3948104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6969C6D-0AC9-45BF-A340-B289A649CE54}" type="datetime1">
              <a:rPr lang="en-US" smtClean="0"/>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AFAD7-1D17-4874-AB43-FF39AECC643D}" type="slidenum">
              <a:rPr lang="en-US" smtClean="0"/>
              <a:t>‹#›</a:t>
            </a:fld>
            <a:endParaRPr lang="en-US"/>
          </a:p>
        </p:txBody>
      </p:sp>
    </p:spTree>
    <p:extLst>
      <p:ext uri="{BB962C8B-B14F-4D97-AF65-F5344CB8AC3E}">
        <p14:creationId xmlns:p14="http://schemas.microsoft.com/office/powerpoint/2010/main" val="3718629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81175A-AA93-4E20-8AEE-0CA4F29C5487}" type="datetime1">
              <a:rPr lang="en-US" smtClean="0"/>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BAFAD7-1D17-4874-AB43-FF39AECC643D}" type="slidenum">
              <a:rPr lang="en-US" smtClean="0"/>
              <a:t>‹#›</a:t>
            </a:fld>
            <a:endParaRPr lang="en-US"/>
          </a:p>
        </p:txBody>
      </p:sp>
    </p:spTree>
    <p:extLst>
      <p:ext uri="{BB962C8B-B14F-4D97-AF65-F5344CB8AC3E}">
        <p14:creationId xmlns:p14="http://schemas.microsoft.com/office/powerpoint/2010/main" val="1510770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42891B-79A8-49FE-A625-B8E9F53F15F6}" type="datetime1">
              <a:rPr lang="en-US" smtClean="0"/>
              <a:t>12/24/2023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BAFAD7-1D17-4874-AB43-FF39AECC643D}" type="slidenum">
              <a:rPr lang="en-US" smtClean="0"/>
              <a:t>‹#›</a:t>
            </a:fld>
            <a:endParaRPr lang="en-US"/>
          </a:p>
        </p:txBody>
      </p:sp>
    </p:spTree>
    <p:extLst>
      <p:ext uri="{BB962C8B-B14F-4D97-AF65-F5344CB8AC3E}">
        <p14:creationId xmlns:p14="http://schemas.microsoft.com/office/powerpoint/2010/main" val="1112783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1E9DB1-528B-4472-AA90-DC1845BC9C36}" type="datetime1">
              <a:rPr lang="en-US" smtClean="0"/>
              <a:t>12/24/2023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BAFAD7-1D17-4874-AB43-FF39AECC643D}" type="slidenum">
              <a:rPr lang="en-US" smtClean="0"/>
              <a:t>‹#›</a:t>
            </a:fld>
            <a:endParaRPr lang="en-US"/>
          </a:p>
        </p:txBody>
      </p:sp>
    </p:spTree>
    <p:extLst>
      <p:ext uri="{BB962C8B-B14F-4D97-AF65-F5344CB8AC3E}">
        <p14:creationId xmlns:p14="http://schemas.microsoft.com/office/powerpoint/2010/main" val="2074356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83E1D5-BEDC-4F56-869A-3C9C55F8E9A3}" type="datetime1">
              <a:rPr lang="en-US" smtClean="0"/>
              <a:t>12/24/2023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BAFAD7-1D17-4874-AB43-FF39AECC643D}" type="slidenum">
              <a:rPr lang="en-US" smtClean="0"/>
              <a:t>‹#›</a:t>
            </a:fld>
            <a:endParaRPr lang="en-US"/>
          </a:p>
        </p:txBody>
      </p:sp>
    </p:spTree>
    <p:extLst>
      <p:ext uri="{BB962C8B-B14F-4D97-AF65-F5344CB8AC3E}">
        <p14:creationId xmlns:p14="http://schemas.microsoft.com/office/powerpoint/2010/main" val="2753131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5DC325-E6FC-4CAA-9CC7-62DCC498668E}" type="datetime1">
              <a:rPr lang="en-US" smtClean="0"/>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BAFAD7-1D17-4874-AB43-FF39AECC643D}" type="slidenum">
              <a:rPr lang="en-US" smtClean="0"/>
              <a:t>‹#›</a:t>
            </a:fld>
            <a:endParaRPr lang="en-US"/>
          </a:p>
        </p:txBody>
      </p:sp>
    </p:spTree>
    <p:extLst>
      <p:ext uri="{BB962C8B-B14F-4D97-AF65-F5344CB8AC3E}">
        <p14:creationId xmlns:p14="http://schemas.microsoft.com/office/powerpoint/2010/main" val="2246267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5C1EFC-6504-49D2-BCE4-E30B2A668987}" type="datetime1">
              <a:rPr lang="en-US" smtClean="0"/>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BAFAD7-1D17-4874-AB43-FF39AECC643D}" type="slidenum">
              <a:rPr lang="en-US" smtClean="0"/>
              <a:t>‹#›</a:t>
            </a:fld>
            <a:endParaRPr lang="en-US"/>
          </a:p>
        </p:txBody>
      </p:sp>
    </p:spTree>
    <p:extLst>
      <p:ext uri="{BB962C8B-B14F-4D97-AF65-F5344CB8AC3E}">
        <p14:creationId xmlns:p14="http://schemas.microsoft.com/office/powerpoint/2010/main" val="1549297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5481DA-0AA8-4C66-AB28-DE56C79023CA}" type="datetime1">
              <a:rPr lang="en-US" smtClean="0"/>
              <a:t>12/24/2023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BAFAD7-1D17-4874-AB43-FF39AECC643D}" type="slidenum">
              <a:rPr lang="en-US" smtClean="0"/>
              <a:t>‹#›</a:t>
            </a:fld>
            <a:endParaRPr lang="en-US"/>
          </a:p>
        </p:txBody>
      </p:sp>
    </p:spTree>
    <p:extLst>
      <p:ext uri="{BB962C8B-B14F-4D97-AF65-F5344CB8AC3E}">
        <p14:creationId xmlns:p14="http://schemas.microsoft.com/office/powerpoint/2010/main" val="977507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image" Target="../media/image4.jpg"/><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5.jp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jpg"/><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4.jpg"/><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4.jpg"/><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0751" y="2086252"/>
            <a:ext cx="5756887" cy="2387600"/>
          </a:xfrm>
        </p:spPr>
        <p:txBody>
          <a:bodyPr>
            <a:normAutofit/>
          </a:bodyPr>
          <a:lstStyle/>
          <a:p>
            <a:r>
              <a:rPr lang="en-US" sz="4800" b="1" dirty="0">
                <a:solidFill>
                  <a:schemeClr val="accent6">
                    <a:lumMod val="50000"/>
                  </a:schemeClr>
                </a:solidFill>
                <a:latin typeface="Adobe Ming Std L" panose="02020300000000000000" pitchFamily="18" charset="-128"/>
                <a:ea typeface="Adobe Ming Std L" panose="02020300000000000000" pitchFamily="18" charset="-128"/>
              </a:rPr>
              <a:t>Can Kungul Revolutionize Skincare Safety?</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48181" y="384984"/>
            <a:ext cx="1811035" cy="3219618"/>
          </a:xfrm>
          <a:prstGeom prst="rect">
            <a:avLst/>
          </a:prstGeom>
          <a:solidFill>
            <a:schemeClr val="accent6">
              <a:lumMod val="40000"/>
              <a:lumOff val="60000"/>
            </a:schemeClr>
          </a:solidFill>
          <a:effectLst>
            <a:outerShdw blurRad="50800" dist="38100" dir="2700000" algn="tl" rotWithShape="0">
              <a:prstClr val="black">
                <a:alpha val="40000"/>
              </a:prstClr>
            </a:outerShdw>
          </a:effectLst>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6344" y="673685"/>
            <a:ext cx="1852581" cy="3293478"/>
          </a:xfrm>
          <a:prstGeom prst="rect">
            <a:avLst/>
          </a:prstGeom>
          <a:solidFill>
            <a:schemeClr val="accent6"/>
          </a:solidFill>
          <a:effectLst>
            <a:outerShdw blurRad="50800" dist="38100" dir="2700000" algn="tl" rotWithShape="0">
              <a:prstClr val="black">
                <a:alpha val="40000"/>
              </a:prstClr>
            </a:outerShdw>
          </a:effectLst>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29419" y="957881"/>
            <a:ext cx="1804325" cy="3207689"/>
          </a:xfrm>
          <a:prstGeom prst="rect">
            <a:avLst/>
          </a:prstGeom>
          <a:solidFill>
            <a:schemeClr val="accent6">
              <a:lumMod val="40000"/>
              <a:lumOff val="60000"/>
            </a:schemeClr>
          </a:solidFill>
          <a:effectLst>
            <a:outerShdw blurRad="50800" dist="38100" dir="2700000" algn="tl" rotWithShape="0">
              <a:prstClr val="black">
                <a:alpha val="40000"/>
              </a:prstClr>
            </a:outerShdw>
          </a:effectLst>
        </p:spPr>
      </p:pic>
      <p:sp>
        <p:nvSpPr>
          <p:cNvPr id="7" name="TextBox 6">
            <a:extLst>
              <a:ext uri="{FF2B5EF4-FFF2-40B4-BE49-F238E27FC236}">
                <a16:creationId xmlns:a16="http://schemas.microsoft.com/office/drawing/2014/main" id="{B86476EE-9FD2-4CEA-A6D9-0AD39ADF3D03}"/>
              </a:ext>
            </a:extLst>
          </p:cNvPr>
          <p:cNvSpPr txBox="1"/>
          <p:nvPr/>
        </p:nvSpPr>
        <p:spPr>
          <a:xfrm>
            <a:off x="0" y="6599760"/>
            <a:ext cx="12192000" cy="246221"/>
          </a:xfrm>
          <a:prstGeom prst="rect">
            <a:avLst/>
          </a:prstGeom>
          <a:solidFill>
            <a:schemeClr val="tx1">
              <a:lumMod val="65000"/>
              <a:lumOff val="35000"/>
            </a:schemeClr>
          </a:solidFill>
        </p:spPr>
        <p:txBody>
          <a:bodyPr wrap="square" rtlCol="0">
            <a:spAutoFit/>
          </a:bodyPr>
          <a:lstStyle/>
          <a:p>
            <a:pPr algn="ctr"/>
            <a:endParaRPr lang="ko-KR" altLang="en-US" sz="1000" dirty="0">
              <a:solidFill>
                <a:schemeClr val="bg1"/>
              </a:solidFill>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0751" y="261819"/>
            <a:ext cx="1392124" cy="139212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9" name="Rectangle 8"/>
          <p:cNvSpPr/>
          <p:nvPr/>
        </p:nvSpPr>
        <p:spPr>
          <a:xfrm>
            <a:off x="824212" y="4872812"/>
            <a:ext cx="4709964" cy="713594"/>
          </a:xfrm>
          <a:prstGeom prst="rect">
            <a:avLst/>
          </a:prstGeom>
          <a:solidFill>
            <a:schemeClr val="bg1">
              <a:lumMod val="95000"/>
            </a:schemeClr>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eaLnBrk="0" fontAlgn="base" hangingPunct="0">
              <a:spcBef>
                <a:spcPct val="0"/>
              </a:spcBef>
              <a:spcAft>
                <a:spcPct val="0"/>
              </a:spcAft>
            </a:pPr>
            <a:r>
              <a:rPr lang="en-US" altLang="en-US" b="1" dirty="0">
                <a:solidFill>
                  <a:srgbClr val="C00000"/>
                </a:solidFill>
                <a:latin typeface="Adobe Ming Std L" panose="02020300000000000000" pitchFamily="18" charset="-128"/>
                <a:ea typeface="Adobe Ming Std L" panose="02020300000000000000" pitchFamily="18" charset="-128"/>
              </a:rPr>
              <a:t>Analyzing Ingredient Transparency &amp; </a:t>
            </a:r>
          </a:p>
          <a:p>
            <a:pPr lvl="0" algn="ctr" eaLnBrk="0" fontAlgn="base" hangingPunct="0">
              <a:spcBef>
                <a:spcPct val="0"/>
              </a:spcBef>
              <a:spcAft>
                <a:spcPct val="0"/>
              </a:spcAft>
            </a:pPr>
            <a:r>
              <a:rPr lang="en-US" altLang="en-US" b="1" dirty="0">
                <a:solidFill>
                  <a:srgbClr val="C00000"/>
                </a:solidFill>
                <a:latin typeface="Adobe Ming Std L" panose="02020300000000000000" pitchFamily="18" charset="-128"/>
                <a:ea typeface="Adobe Ming Std L" panose="02020300000000000000" pitchFamily="18" charset="-128"/>
              </a:rPr>
              <a:t>Empowering Consumer Choices</a:t>
            </a:r>
            <a:endParaRPr lang="en-US" dirty="0"/>
          </a:p>
        </p:txBody>
      </p:sp>
    </p:spTree>
    <p:extLst>
      <p:ext uri="{BB962C8B-B14F-4D97-AF65-F5344CB8AC3E}">
        <p14:creationId xmlns:p14="http://schemas.microsoft.com/office/powerpoint/2010/main" val="1020270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75778"/>
          </a:xfrm>
        </p:spPr>
        <p:txBody>
          <a:bodyPr>
            <a:normAutofit fontScale="90000"/>
          </a:bodyPr>
          <a:lstStyle/>
          <a:p>
            <a:r>
              <a:rPr lang="en-US" sz="2600" dirty="0" smtClean="0">
                <a:solidFill>
                  <a:schemeClr val="accent6">
                    <a:lumMod val="75000"/>
                  </a:schemeClr>
                </a:solidFill>
                <a:latin typeface="Adobe Ming Std L" panose="02020300000000000000" pitchFamily="18" charset="-128"/>
                <a:ea typeface="Adobe Ming Std L" panose="02020300000000000000" pitchFamily="18" charset="-128"/>
              </a:rPr>
              <a:t/>
            </a:r>
            <a:br>
              <a:rPr lang="en-US" sz="2600" dirty="0" smtClean="0">
                <a:solidFill>
                  <a:schemeClr val="accent6">
                    <a:lumMod val="75000"/>
                  </a:schemeClr>
                </a:solidFill>
                <a:latin typeface="Adobe Ming Std L" panose="02020300000000000000" pitchFamily="18" charset="-128"/>
                <a:ea typeface="Adobe Ming Std L" panose="02020300000000000000" pitchFamily="18" charset="-128"/>
              </a:rPr>
            </a:br>
            <a:r>
              <a:rPr lang="en-US" sz="2900" dirty="0" smtClean="0">
                <a:solidFill>
                  <a:schemeClr val="accent6">
                    <a:lumMod val="75000"/>
                  </a:schemeClr>
                </a:solidFill>
                <a:latin typeface="Adobe Ming Std L" panose="02020300000000000000" pitchFamily="18" charset="-128"/>
                <a:ea typeface="Adobe Ming Std L" panose="02020300000000000000" pitchFamily="18" charset="-128"/>
              </a:rPr>
              <a:t>Project Overview</a:t>
            </a:r>
            <a:br>
              <a:rPr lang="en-US" sz="2900" dirty="0" smtClean="0">
                <a:solidFill>
                  <a:schemeClr val="accent6">
                    <a:lumMod val="75000"/>
                  </a:schemeClr>
                </a:solidFill>
                <a:latin typeface="Adobe Ming Std L" panose="02020300000000000000" pitchFamily="18" charset="-128"/>
                <a:ea typeface="Adobe Ming Std L" panose="02020300000000000000" pitchFamily="18" charset="-128"/>
              </a:rPr>
            </a:br>
            <a:endParaRPr lang="en-US" sz="2900" dirty="0">
              <a:solidFill>
                <a:schemeClr val="accent6">
                  <a:lumMod val="75000"/>
                </a:schemeClr>
              </a:solidFill>
              <a:latin typeface="Adobe Ming Std L" panose="02020300000000000000" pitchFamily="18" charset="-128"/>
              <a:ea typeface="Adobe Ming Std L" panose="02020300000000000000" pitchFamily="18" charset="-128"/>
            </a:endParaRPr>
          </a:p>
        </p:txBody>
      </p:sp>
      <p:graphicFrame>
        <p:nvGraphicFramePr>
          <p:cNvPr id="10" name="Diagram 9"/>
          <p:cNvGraphicFramePr/>
          <p:nvPr>
            <p:extLst>
              <p:ext uri="{D42A27DB-BD31-4B8C-83A1-F6EECF244321}">
                <p14:modId xmlns:p14="http://schemas.microsoft.com/office/powerpoint/2010/main" val="1534921098"/>
              </p:ext>
            </p:extLst>
          </p:nvPr>
        </p:nvGraphicFramePr>
        <p:xfrm>
          <a:off x="79899" y="1246706"/>
          <a:ext cx="4692136" cy="1187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Diagram 14"/>
          <p:cNvGraphicFramePr/>
          <p:nvPr>
            <p:extLst>
              <p:ext uri="{D42A27DB-BD31-4B8C-83A1-F6EECF244321}">
                <p14:modId xmlns:p14="http://schemas.microsoft.com/office/powerpoint/2010/main" val="3643816823"/>
              </p:ext>
            </p:extLst>
          </p:nvPr>
        </p:nvGraphicFramePr>
        <p:xfrm>
          <a:off x="4872690" y="3261926"/>
          <a:ext cx="7505741" cy="30253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2" name="Picture 1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6214" y="2610035"/>
            <a:ext cx="4675821" cy="3693112"/>
          </a:xfrm>
          <a:prstGeom prst="rect">
            <a:avLst/>
          </a:prstGeom>
          <a:effectLst>
            <a:softEdge rad="63500"/>
          </a:effectLst>
        </p:spPr>
      </p:pic>
      <p:sp>
        <p:nvSpPr>
          <p:cNvPr id="13" name="TextBox 12"/>
          <p:cNvSpPr txBox="1"/>
          <p:nvPr/>
        </p:nvSpPr>
        <p:spPr>
          <a:xfrm>
            <a:off x="5552600" y="1840548"/>
            <a:ext cx="5708343" cy="160043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lvl="0"/>
            <a:r>
              <a:rPr lang="en-US" sz="1400" dirty="0">
                <a:latin typeface="Adobe Ming Std L" panose="02020300000000000000" pitchFamily="18" charset="-128"/>
                <a:ea typeface="Adobe Ming Std L" panose="02020300000000000000" pitchFamily="18" charset="-128"/>
              </a:rPr>
              <a:t>Our goal </a:t>
            </a:r>
            <a:r>
              <a:rPr lang="en-US" sz="1400" dirty="0" smtClean="0">
                <a:latin typeface="Adobe Ming Std L" panose="02020300000000000000" pitchFamily="18" charset="-128"/>
                <a:ea typeface="Adobe Ming Std L" panose="02020300000000000000" pitchFamily="18" charset="-128"/>
              </a:rPr>
              <a:t>is </a:t>
            </a:r>
            <a:r>
              <a:rPr lang="en-US" sz="1400" dirty="0">
                <a:latin typeface="Adobe Ming Std L" panose="02020300000000000000" pitchFamily="18" charset="-128"/>
                <a:ea typeface="Adobe Ming Std L" panose="02020300000000000000" pitchFamily="18" charset="-128"/>
              </a:rPr>
              <a:t>to assist Kungul with their mobile application that assesses the safety of products based on their ingredients. We were tasked with cleaning and enriching the provided data and building an Optical Character Recognition (OCR) model for ingredient extraction from a specific product which we later match with the existing data in their database were they have information related to the safety of each specific ingredient.</a:t>
            </a:r>
          </a:p>
        </p:txBody>
      </p:sp>
      <p:sp>
        <p:nvSpPr>
          <p:cNvPr id="16" name="Right Arrow 15"/>
          <p:cNvSpPr/>
          <p:nvPr/>
        </p:nvSpPr>
        <p:spPr>
          <a:xfrm>
            <a:off x="-79899" y="302918"/>
            <a:ext cx="978408" cy="48463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 name="TextBox 16"/>
          <p:cNvSpPr txBox="1"/>
          <p:nvPr/>
        </p:nvSpPr>
        <p:spPr>
          <a:xfrm>
            <a:off x="177554" y="360568"/>
            <a:ext cx="337352" cy="369332"/>
          </a:xfrm>
          <a:prstGeom prst="rect">
            <a:avLst/>
          </a:prstGeom>
          <a:noFill/>
        </p:spPr>
        <p:txBody>
          <a:bodyPr wrap="square" rtlCol="0">
            <a:spAutoFit/>
          </a:bodyPr>
          <a:lstStyle/>
          <a:p>
            <a:r>
              <a:rPr lang="en-US" b="1" dirty="0" smtClean="0">
                <a:solidFill>
                  <a:schemeClr val="bg1"/>
                </a:solidFill>
                <a:latin typeface="Adobe Ming Std L" panose="02020300000000000000" pitchFamily="18" charset="-128"/>
                <a:ea typeface="Adobe Ming Std L" panose="02020300000000000000" pitchFamily="18" charset="-128"/>
              </a:rPr>
              <a:t>1</a:t>
            </a:r>
            <a:endParaRPr lang="en-US" b="1" dirty="0">
              <a:solidFill>
                <a:schemeClr val="bg1"/>
              </a:solidFill>
              <a:latin typeface="Adobe Ming Std L" panose="02020300000000000000" pitchFamily="18" charset="-128"/>
              <a:ea typeface="Adobe Ming Std L" panose="02020300000000000000" pitchFamily="18" charset="-128"/>
            </a:endParaRPr>
          </a:p>
        </p:txBody>
      </p:sp>
      <p:sp>
        <p:nvSpPr>
          <p:cNvPr id="14" name="Rectangle 13"/>
          <p:cNvSpPr/>
          <p:nvPr/>
        </p:nvSpPr>
        <p:spPr>
          <a:xfrm>
            <a:off x="5543722" y="1477321"/>
            <a:ext cx="2752078" cy="292963"/>
          </a:xfrm>
          <a:prstGeom prst="rect">
            <a:avLst/>
          </a:prstGeom>
          <a:solidFill>
            <a:schemeClr val="bg1">
              <a:lumMod val="75000"/>
            </a:schemeClr>
          </a:solidFill>
          <a:ln>
            <a:solidFill>
              <a:schemeClr val="accent6">
                <a:lumMod val="50000"/>
              </a:schemeClr>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latin typeface="Adobe Ming Std L" panose="02020300000000000000" pitchFamily="18" charset="-128"/>
                <a:ea typeface="Adobe Ming Std L" panose="02020300000000000000" pitchFamily="18" charset="-128"/>
              </a:rPr>
              <a:t>-Summary-</a:t>
            </a:r>
            <a:endParaRPr lang="en-US" sz="2400" b="1" dirty="0">
              <a:solidFill>
                <a:srgbClr val="C00000"/>
              </a:solidFill>
            </a:endParaRPr>
          </a:p>
        </p:txBody>
      </p:sp>
      <p:pic>
        <p:nvPicPr>
          <p:cNvPr id="11" name="Picture 1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786369" y="57881"/>
            <a:ext cx="1135124" cy="113512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5639666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10"/>
            <a:ext cx="12192000" cy="775778"/>
          </a:xfrm>
        </p:spPr>
        <p:txBody>
          <a:bodyPr>
            <a:normAutofit/>
          </a:bodyPr>
          <a:lstStyle/>
          <a:p>
            <a:r>
              <a:rPr lang="en-US" sz="2600" dirty="0" smtClean="0">
                <a:solidFill>
                  <a:schemeClr val="accent6">
                    <a:lumMod val="75000"/>
                  </a:schemeClr>
                </a:solidFill>
                <a:latin typeface="Adobe Ming Std L" panose="02020300000000000000" pitchFamily="18" charset="-128"/>
                <a:ea typeface="Adobe Ming Std L" panose="02020300000000000000" pitchFamily="18" charset="-128"/>
              </a:rPr>
              <a:t>Project Flow</a:t>
            </a:r>
            <a:endParaRPr lang="en-US" sz="2600" dirty="0">
              <a:solidFill>
                <a:schemeClr val="accent6">
                  <a:lumMod val="75000"/>
                </a:schemeClr>
              </a:solidFill>
              <a:latin typeface="Adobe Ming Std L" panose="02020300000000000000" pitchFamily="18" charset="-128"/>
              <a:ea typeface="Adobe Ming Std L" panose="02020300000000000000" pitchFamily="18" charset="-128"/>
            </a:endParaRPr>
          </a:p>
        </p:txBody>
      </p:sp>
      <p:sp>
        <p:nvSpPr>
          <p:cNvPr id="329" name="Oval 328">
            <a:extLst>
              <a:ext uri="{FF2B5EF4-FFF2-40B4-BE49-F238E27FC236}">
                <a16:creationId xmlns:a16="http://schemas.microsoft.com/office/drawing/2014/main" id="{D27CFBCF-D6BF-4A52-9409-072B9C92655D}"/>
              </a:ext>
            </a:extLst>
          </p:cNvPr>
          <p:cNvSpPr/>
          <p:nvPr/>
        </p:nvSpPr>
        <p:spPr>
          <a:xfrm>
            <a:off x="187880" y="6134933"/>
            <a:ext cx="4584240" cy="448251"/>
          </a:xfrm>
          <a:prstGeom prst="ellipse">
            <a:avLst/>
          </a:prstGeom>
          <a:solidFill>
            <a:schemeClr val="tx1">
              <a:lumMod val="75000"/>
              <a:lumOff val="25000"/>
              <a:alpha val="58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Adobe Ming Std L" panose="02020300000000000000" pitchFamily="18" charset="-128"/>
            </a:endParaRPr>
          </a:p>
        </p:txBody>
      </p:sp>
      <p:grpSp>
        <p:nvGrpSpPr>
          <p:cNvPr id="330" name="Group 329">
            <a:extLst>
              <a:ext uri="{FF2B5EF4-FFF2-40B4-BE49-F238E27FC236}">
                <a16:creationId xmlns:a16="http://schemas.microsoft.com/office/drawing/2014/main" id="{A88ABADF-34BD-4737-803B-365F46C24A1E}"/>
              </a:ext>
            </a:extLst>
          </p:cNvPr>
          <p:cNvGrpSpPr/>
          <p:nvPr/>
        </p:nvGrpSpPr>
        <p:grpSpPr>
          <a:xfrm rot="5400000" flipV="1">
            <a:off x="1275346" y="4351250"/>
            <a:ext cx="1495994" cy="3020470"/>
            <a:chOff x="6876256" y="3063517"/>
            <a:chExt cx="1944216" cy="1944216"/>
          </a:xfrm>
          <a:scene3d>
            <a:camera prst="perspectiveLeft">
              <a:rot lat="0" lon="3900000" rev="0"/>
            </a:camera>
            <a:lightRig rig="glow" dir="t"/>
          </a:scene3d>
        </p:grpSpPr>
        <p:sp>
          <p:nvSpPr>
            <p:cNvPr id="331" name="Oval 330">
              <a:extLst>
                <a:ext uri="{FF2B5EF4-FFF2-40B4-BE49-F238E27FC236}">
                  <a16:creationId xmlns:a16="http://schemas.microsoft.com/office/drawing/2014/main" id="{B36F6B33-7D54-4052-8800-A574A47E81A6}"/>
                </a:ext>
              </a:extLst>
            </p:cNvPr>
            <p:cNvSpPr/>
            <p:nvPr/>
          </p:nvSpPr>
          <p:spPr>
            <a:xfrm>
              <a:off x="6876256" y="3063517"/>
              <a:ext cx="1944216" cy="1944216"/>
            </a:xfrm>
            <a:prstGeom prst="ellipse">
              <a:avLst/>
            </a:prstGeom>
            <a:solidFill>
              <a:schemeClr val="bg1"/>
            </a:solidFill>
            <a:ln w="165100">
              <a:solidFill>
                <a:schemeClr val="accent6">
                  <a:lumMod val="50000"/>
                </a:schemeClr>
              </a:solidFill>
            </a:ln>
            <a:sp3d extrusionH="171450" contourW="12700" prstMaterial="plastic">
              <a:extrusionClr>
                <a:schemeClr val="accent4">
                  <a:lumMod val="50000"/>
                </a:schemeClr>
              </a:extrusionClr>
              <a:contourClr>
                <a:schemeClr val="accent4"/>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Adobe Ming Std L" panose="02020300000000000000" pitchFamily="18" charset="-128"/>
              </a:endParaRPr>
            </a:p>
          </p:txBody>
        </p:sp>
        <p:sp>
          <p:nvSpPr>
            <p:cNvPr id="332" name="Oval 331">
              <a:extLst>
                <a:ext uri="{FF2B5EF4-FFF2-40B4-BE49-F238E27FC236}">
                  <a16:creationId xmlns:a16="http://schemas.microsoft.com/office/drawing/2014/main" id="{594E9365-A5AC-4B39-8CCC-03A7D21EE9CB}"/>
                </a:ext>
              </a:extLst>
            </p:cNvPr>
            <p:cNvSpPr/>
            <p:nvPr/>
          </p:nvSpPr>
          <p:spPr>
            <a:xfrm>
              <a:off x="7165759" y="3353020"/>
              <a:ext cx="1365211" cy="1365211"/>
            </a:xfrm>
            <a:prstGeom prst="ellipse">
              <a:avLst/>
            </a:prstGeom>
            <a:solidFill>
              <a:schemeClr val="bg1"/>
            </a:solidFill>
            <a:ln w="165100">
              <a:solidFill>
                <a:schemeClr val="accent4"/>
              </a:solidFill>
            </a:ln>
            <a:sp3d extrusionH="171450" contourW="12700">
              <a:extrusionClr>
                <a:schemeClr val="bg1"/>
              </a:extrusionClr>
              <a:contourClr>
                <a:schemeClr val="accent4"/>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Adobe Ming Std L" panose="02020300000000000000" pitchFamily="18" charset="-128"/>
              </a:endParaRPr>
            </a:p>
          </p:txBody>
        </p:sp>
        <p:sp>
          <p:nvSpPr>
            <p:cNvPr id="333" name="Oval 332">
              <a:extLst>
                <a:ext uri="{FF2B5EF4-FFF2-40B4-BE49-F238E27FC236}">
                  <a16:creationId xmlns:a16="http://schemas.microsoft.com/office/drawing/2014/main" id="{317573F9-A0DE-43E2-B06D-3EAEB749B999}"/>
                </a:ext>
              </a:extLst>
            </p:cNvPr>
            <p:cNvSpPr/>
            <p:nvPr/>
          </p:nvSpPr>
          <p:spPr>
            <a:xfrm>
              <a:off x="7487073" y="3674334"/>
              <a:ext cx="722583" cy="722583"/>
            </a:xfrm>
            <a:prstGeom prst="ellipse">
              <a:avLst/>
            </a:prstGeom>
            <a:solidFill>
              <a:schemeClr val="accent6">
                <a:lumMod val="50000"/>
              </a:schemeClr>
            </a:solidFill>
            <a:ln w="165100">
              <a:solidFill>
                <a:schemeClr val="accent4"/>
              </a:solidFill>
            </a:ln>
            <a:sp3d extrusionH="171450" contourW="12700">
              <a:extrusionClr>
                <a:schemeClr val="bg1"/>
              </a:extrusionClr>
              <a:contourClr>
                <a:schemeClr val="accent4"/>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Adobe Ming Std L" panose="02020300000000000000" pitchFamily="18" charset="-128"/>
              </a:endParaRPr>
            </a:p>
          </p:txBody>
        </p:sp>
      </p:grpSp>
      <p:sp>
        <p:nvSpPr>
          <p:cNvPr id="334" name="Freeform: Shape 333">
            <a:extLst>
              <a:ext uri="{FF2B5EF4-FFF2-40B4-BE49-F238E27FC236}">
                <a16:creationId xmlns:a16="http://schemas.microsoft.com/office/drawing/2014/main" id="{7EE9A2C8-3A0E-47AA-97E6-B846A362FF21}"/>
              </a:ext>
            </a:extLst>
          </p:cNvPr>
          <p:cNvSpPr/>
          <p:nvPr/>
        </p:nvSpPr>
        <p:spPr>
          <a:xfrm>
            <a:off x="1846556" y="1074177"/>
            <a:ext cx="369407" cy="4787307"/>
          </a:xfrm>
          <a:custGeom>
            <a:avLst/>
            <a:gdLst>
              <a:gd name="connsiteX0" fmla="*/ 177265 w 369407"/>
              <a:gd name="connsiteY0" fmla="*/ 849 h 4642276"/>
              <a:gd name="connsiteX1" fmla="*/ 206761 w 369407"/>
              <a:gd name="connsiteY1" fmla="*/ 3441 h 4642276"/>
              <a:gd name="connsiteX2" fmla="*/ 225561 w 369407"/>
              <a:gd name="connsiteY2" fmla="*/ 46228 h 4642276"/>
              <a:gd name="connsiteX3" fmla="*/ 232044 w 369407"/>
              <a:gd name="connsiteY3" fmla="*/ 93552 h 4642276"/>
              <a:gd name="connsiteX4" fmla="*/ 269644 w 369407"/>
              <a:gd name="connsiteY4" fmla="*/ 63083 h 4642276"/>
              <a:gd name="connsiteX5" fmla="*/ 320857 w 369407"/>
              <a:gd name="connsiteY5" fmla="*/ 13814 h 4642276"/>
              <a:gd name="connsiteX6" fmla="*/ 359754 w 369407"/>
              <a:gd name="connsiteY6" fmla="*/ 8628 h 4642276"/>
              <a:gd name="connsiteX7" fmla="*/ 358457 w 369407"/>
              <a:gd name="connsiteY7" fmla="*/ 51414 h 4642276"/>
              <a:gd name="connsiteX8" fmla="*/ 301409 w 369407"/>
              <a:gd name="connsiteY8" fmla="*/ 108462 h 4642276"/>
              <a:gd name="connsiteX9" fmla="*/ 232044 w 369407"/>
              <a:gd name="connsiteY9" fmla="*/ 180421 h 4642276"/>
              <a:gd name="connsiteX10" fmla="*/ 229451 w 369407"/>
              <a:gd name="connsiteY10" fmla="*/ 277663 h 4642276"/>
              <a:gd name="connsiteX11" fmla="*/ 239175 w 369407"/>
              <a:gd name="connsiteY11" fmla="*/ 285442 h 4642276"/>
              <a:gd name="connsiteX12" fmla="*/ 316320 w 369407"/>
              <a:gd name="connsiteY12" fmla="*/ 207649 h 4642276"/>
              <a:gd name="connsiteX13" fmla="*/ 361049 w 369407"/>
              <a:gd name="connsiteY13" fmla="*/ 200517 h 4642276"/>
              <a:gd name="connsiteX14" fmla="*/ 353920 w 369407"/>
              <a:gd name="connsiteY14" fmla="*/ 244600 h 4642276"/>
              <a:gd name="connsiteX15" fmla="*/ 232044 w 369407"/>
              <a:gd name="connsiteY15" fmla="*/ 369718 h 4642276"/>
              <a:gd name="connsiteX16" fmla="*/ 229451 w 369407"/>
              <a:gd name="connsiteY16" fmla="*/ 472793 h 4642276"/>
              <a:gd name="connsiteX17" fmla="*/ 237230 w 369407"/>
              <a:gd name="connsiteY17" fmla="*/ 479276 h 4642276"/>
              <a:gd name="connsiteX18" fmla="*/ 318913 w 369407"/>
              <a:gd name="connsiteY18" fmla="*/ 396297 h 4642276"/>
              <a:gd name="connsiteX19" fmla="*/ 360401 w 369407"/>
              <a:gd name="connsiteY19" fmla="*/ 388517 h 4642276"/>
              <a:gd name="connsiteX20" fmla="*/ 357161 w 369407"/>
              <a:gd name="connsiteY20" fmla="*/ 431952 h 4642276"/>
              <a:gd name="connsiteX21" fmla="*/ 296872 w 369407"/>
              <a:gd name="connsiteY21" fmla="*/ 490297 h 4642276"/>
              <a:gd name="connsiteX22" fmla="*/ 231394 w 369407"/>
              <a:gd name="connsiteY22" fmla="*/ 560959 h 4642276"/>
              <a:gd name="connsiteX23" fmla="*/ 228801 w 369407"/>
              <a:gd name="connsiteY23" fmla="*/ 595966 h 4642276"/>
              <a:gd name="connsiteX24" fmla="*/ 228801 w 369407"/>
              <a:gd name="connsiteY24" fmla="*/ 686146 h 4642276"/>
              <a:gd name="connsiteX25" fmla="*/ 228804 w 369407"/>
              <a:gd name="connsiteY25" fmla="*/ 686146 h 4642276"/>
              <a:gd name="connsiteX26" fmla="*/ 228804 w 369407"/>
              <a:gd name="connsiteY26" fmla="*/ 3295326 h 4642276"/>
              <a:gd name="connsiteX27" fmla="*/ 225971 w 369407"/>
              <a:gd name="connsiteY27" fmla="*/ 3295326 h 4642276"/>
              <a:gd name="connsiteX28" fmla="*/ 225971 w 369407"/>
              <a:gd name="connsiteY28" fmla="*/ 4303227 h 4642276"/>
              <a:gd name="connsiteX29" fmla="*/ 229213 w 369407"/>
              <a:gd name="connsiteY29" fmla="*/ 4338234 h 4642276"/>
              <a:gd name="connsiteX30" fmla="*/ 298578 w 369407"/>
              <a:gd name="connsiteY30" fmla="*/ 4353145 h 4642276"/>
              <a:gd name="connsiteX31" fmla="*/ 316082 w 369407"/>
              <a:gd name="connsiteY31" fmla="*/ 4440014 h 4642276"/>
              <a:gd name="connsiteX32" fmla="*/ 262923 w 369407"/>
              <a:gd name="connsiteY32" fmla="*/ 4534662 h 4642276"/>
              <a:gd name="connsiteX33" fmla="*/ 187723 w 369407"/>
              <a:gd name="connsiteY33" fmla="*/ 4642276 h 4642276"/>
              <a:gd name="connsiteX34" fmla="*/ 61958 w 369407"/>
              <a:gd name="connsiteY34" fmla="*/ 4457517 h 4642276"/>
              <a:gd name="connsiteX35" fmla="*/ 78165 w 369407"/>
              <a:gd name="connsiteY35" fmla="*/ 4349903 h 4642276"/>
              <a:gd name="connsiteX36" fmla="*/ 145585 w 369407"/>
              <a:gd name="connsiteY36" fmla="*/ 4336938 h 4642276"/>
              <a:gd name="connsiteX37" fmla="*/ 148827 w 369407"/>
              <a:gd name="connsiteY37" fmla="*/ 4305172 h 4642276"/>
              <a:gd name="connsiteX38" fmla="*/ 148827 w 369407"/>
              <a:gd name="connsiteY38" fmla="*/ 2885696 h 4642276"/>
              <a:gd name="connsiteX39" fmla="*/ 151834 w 369407"/>
              <a:gd name="connsiteY39" fmla="*/ 2885696 h 4642276"/>
              <a:gd name="connsiteX40" fmla="*/ 151834 w 369407"/>
              <a:gd name="connsiteY40" fmla="*/ 731704 h 4642276"/>
              <a:gd name="connsiteX41" fmla="*/ 151657 w 369407"/>
              <a:gd name="connsiteY41" fmla="*/ 731704 h 4642276"/>
              <a:gd name="connsiteX42" fmla="*/ 151657 w 369407"/>
              <a:gd name="connsiteY42" fmla="*/ 598559 h 4642276"/>
              <a:gd name="connsiteX43" fmla="*/ 148415 w 369407"/>
              <a:gd name="connsiteY43" fmla="*/ 568090 h 4642276"/>
              <a:gd name="connsiteX44" fmla="*/ 31079 w 369407"/>
              <a:gd name="connsiteY44" fmla="*/ 448807 h 4642276"/>
              <a:gd name="connsiteX45" fmla="*/ 9685 w 369407"/>
              <a:gd name="connsiteY45" fmla="*/ 424821 h 4642276"/>
              <a:gd name="connsiteX46" fmla="*/ 14872 w 369407"/>
              <a:gd name="connsiteY46" fmla="*/ 387221 h 4642276"/>
              <a:gd name="connsiteX47" fmla="*/ 49878 w 369407"/>
              <a:gd name="connsiteY47" fmla="*/ 392407 h 4642276"/>
              <a:gd name="connsiteX48" fmla="*/ 142582 w 369407"/>
              <a:gd name="connsiteY48" fmla="*/ 486407 h 4642276"/>
              <a:gd name="connsiteX49" fmla="*/ 151009 w 369407"/>
              <a:gd name="connsiteY49" fmla="*/ 479925 h 4642276"/>
              <a:gd name="connsiteX50" fmla="*/ 148416 w 369407"/>
              <a:gd name="connsiteY50" fmla="*/ 376200 h 4642276"/>
              <a:gd name="connsiteX51" fmla="*/ 13575 w 369407"/>
              <a:gd name="connsiteY51" fmla="*/ 237469 h 4642276"/>
              <a:gd name="connsiteX52" fmla="*/ 5796 w 369407"/>
              <a:gd name="connsiteY52" fmla="*/ 205056 h 4642276"/>
              <a:gd name="connsiteX53" fmla="*/ 42099 w 369407"/>
              <a:gd name="connsiteY53" fmla="*/ 198573 h 4642276"/>
              <a:gd name="connsiteX54" fmla="*/ 67382 w 369407"/>
              <a:gd name="connsiteY54" fmla="*/ 218021 h 4642276"/>
              <a:gd name="connsiteX55" fmla="*/ 114706 w 369407"/>
              <a:gd name="connsiteY55" fmla="*/ 265994 h 4642276"/>
              <a:gd name="connsiteX56" fmla="*/ 151009 w 369407"/>
              <a:gd name="connsiteY56" fmla="*/ 244600 h 4642276"/>
              <a:gd name="connsiteX57" fmla="*/ 148416 w 369407"/>
              <a:gd name="connsiteY57" fmla="*/ 186904 h 4642276"/>
              <a:gd name="connsiteX58" fmla="*/ 20058 w 369407"/>
              <a:gd name="connsiteY58" fmla="*/ 55304 h 4642276"/>
              <a:gd name="connsiteX59" fmla="*/ 9685 w 369407"/>
              <a:gd name="connsiteY59" fmla="*/ 11221 h 4642276"/>
              <a:gd name="connsiteX60" fmla="*/ 57658 w 369407"/>
              <a:gd name="connsiteY60" fmla="*/ 19000 h 4642276"/>
              <a:gd name="connsiteX61" fmla="*/ 141933 w 369407"/>
              <a:gd name="connsiteY61" fmla="*/ 103276 h 4642276"/>
              <a:gd name="connsiteX62" fmla="*/ 150361 w 369407"/>
              <a:gd name="connsiteY62" fmla="*/ 87069 h 4642276"/>
              <a:gd name="connsiteX63" fmla="*/ 153602 w 369407"/>
              <a:gd name="connsiteY63" fmla="*/ 19649 h 4642276"/>
              <a:gd name="connsiteX64" fmla="*/ 177265 w 369407"/>
              <a:gd name="connsiteY64" fmla="*/ 849 h 4642276"/>
              <a:gd name="connsiteX0" fmla="*/ 177265 w 369407"/>
              <a:gd name="connsiteY0" fmla="*/ 849 h 4642276"/>
              <a:gd name="connsiteX1" fmla="*/ 206761 w 369407"/>
              <a:gd name="connsiteY1" fmla="*/ 3441 h 4642276"/>
              <a:gd name="connsiteX2" fmla="*/ 225561 w 369407"/>
              <a:gd name="connsiteY2" fmla="*/ 46228 h 4642276"/>
              <a:gd name="connsiteX3" fmla="*/ 232044 w 369407"/>
              <a:gd name="connsiteY3" fmla="*/ 93552 h 4642276"/>
              <a:gd name="connsiteX4" fmla="*/ 269644 w 369407"/>
              <a:gd name="connsiteY4" fmla="*/ 63083 h 4642276"/>
              <a:gd name="connsiteX5" fmla="*/ 320857 w 369407"/>
              <a:gd name="connsiteY5" fmla="*/ 13814 h 4642276"/>
              <a:gd name="connsiteX6" fmla="*/ 359754 w 369407"/>
              <a:gd name="connsiteY6" fmla="*/ 8628 h 4642276"/>
              <a:gd name="connsiteX7" fmla="*/ 358457 w 369407"/>
              <a:gd name="connsiteY7" fmla="*/ 51414 h 4642276"/>
              <a:gd name="connsiteX8" fmla="*/ 301409 w 369407"/>
              <a:gd name="connsiteY8" fmla="*/ 108462 h 4642276"/>
              <a:gd name="connsiteX9" fmla="*/ 232044 w 369407"/>
              <a:gd name="connsiteY9" fmla="*/ 180421 h 4642276"/>
              <a:gd name="connsiteX10" fmla="*/ 229451 w 369407"/>
              <a:gd name="connsiteY10" fmla="*/ 277663 h 4642276"/>
              <a:gd name="connsiteX11" fmla="*/ 239175 w 369407"/>
              <a:gd name="connsiteY11" fmla="*/ 285442 h 4642276"/>
              <a:gd name="connsiteX12" fmla="*/ 316320 w 369407"/>
              <a:gd name="connsiteY12" fmla="*/ 207649 h 4642276"/>
              <a:gd name="connsiteX13" fmla="*/ 361049 w 369407"/>
              <a:gd name="connsiteY13" fmla="*/ 200517 h 4642276"/>
              <a:gd name="connsiteX14" fmla="*/ 353920 w 369407"/>
              <a:gd name="connsiteY14" fmla="*/ 244600 h 4642276"/>
              <a:gd name="connsiteX15" fmla="*/ 232044 w 369407"/>
              <a:gd name="connsiteY15" fmla="*/ 369718 h 4642276"/>
              <a:gd name="connsiteX16" fmla="*/ 229451 w 369407"/>
              <a:gd name="connsiteY16" fmla="*/ 472793 h 4642276"/>
              <a:gd name="connsiteX17" fmla="*/ 237230 w 369407"/>
              <a:gd name="connsiteY17" fmla="*/ 479276 h 4642276"/>
              <a:gd name="connsiteX18" fmla="*/ 318913 w 369407"/>
              <a:gd name="connsiteY18" fmla="*/ 396297 h 4642276"/>
              <a:gd name="connsiteX19" fmla="*/ 360401 w 369407"/>
              <a:gd name="connsiteY19" fmla="*/ 388517 h 4642276"/>
              <a:gd name="connsiteX20" fmla="*/ 357161 w 369407"/>
              <a:gd name="connsiteY20" fmla="*/ 431952 h 4642276"/>
              <a:gd name="connsiteX21" fmla="*/ 296872 w 369407"/>
              <a:gd name="connsiteY21" fmla="*/ 490297 h 4642276"/>
              <a:gd name="connsiteX22" fmla="*/ 231394 w 369407"/>
              <a:gd name="connsiteY22" fmla="*/ 560959 h 4642276"/>
              <a:gd name="connsiteX23" fmla="*/ 228801 w 369407"/>
              <a:gd name="connsiteY23" fmla="*/ 595966 h 4642276"/>
              <a:gd name="connsiteX24" fmla="*/ 228801 w 369407"/>
              <a:gd name="connsiteY24" fmla="*/ 686146 h 4642276"/>
              <a:gd name="connsiteX25" fmla="*/ 228804 w 369407"/>
              <a:gd name="connsiteY25" fmla="*/ 686146 h 4642276"/>
              <a:gd name="connsiteX26" fmla="*/ 228804 w 369407"/>
              <a:gd name="connsiteY26" fmla="*/ 3295326 h 4642276"/>
              <a:gd name="connsiteX27" fmla="*/ 225971 w 369407"/>
              <a:gd name="connsiteY27" fmla="*/ 3295326 h 4642276"/>
              <a:gd name="connsiteX28" fmla="*/ 225971 w 369407"/>
              <a:gd name="connsiteY28" fmla="*/ 4303227 h 4642276"/>
              <a:gd name="connsiteX29" fmla="*/ 229213 w 369407"/>
              <a:gd name="connsiteY29" fmla="*/ 4338234 h 4642276"/>
              <a:gd name="connsiteX30" fmla="*/ 298578 w 369407"/>
              <a:gd name="connsiteY30" fmla="*/ 4353145 h 4642276"/>
              <a:gd name="connsiteX31" fmla="*/ 316082 w 369407"/>
              <a:gd name="connsiteY31" fmla="*/ 4440014 h 4642276"/>
              <a:gd name="connsiteX32" fmla="*/ 262923 w 369407"/>
              <a:gd name="connsiteY32" fmla="*/ 4534662 h 4642276"/>
              <a:gd name="connsiteX33" fmla="*/ 187723 w 369407"/>
              <a:gd name="connsiteY33" fmla="*/ 4642276 h 4642276"/>
              <a:gd name="connsiteX34" fmla="*/ 61958 w 369407"/>
              <a:gd name="connsiteY34" fmla="*/ 4457517 h 4642276"/>
              <a:gd name="connsiteX35" fmla="*/ 78165 w 369407"/>
              <a:gd name="connsiteY35" fmla="*/ 4349903 h 4642276"/>
              <a:gd name="connsiteX36" fmla="*/ 145585 w 369407"/>
              <a:gd name="connsiteY36" fmla="*/ 4336938 h 4642276"/>
              <a:gd name="connsiteX37" fmla="*/ 148827 w 369407"/>
              <a:gd name="connsiteY37" fmla="*/ 4305172 h 4642276"/>
              <a:gd name="connsiteX38" fmla="*/ 148827 w 369407"/>
              <a:gd name="connsiteY38" fmla="*/ 2885696 h 4642276"/>
              <a:gd name="connsiteX39" fmla="*/ 151834 w 369407"/>
              <a:gd name="connsiteY39" fmla="*/ 731704 h 4642276"/>
              <a:gd name="connsiteX40" fmla="*/ 151657 w 369407"/>
              <a:gd name="connsiteY40" fmla="*/ 731704 h 4642276"/>
              <a:gd name="connsiteX41" fmla="*/ 151657 w 369407"/>
              <a:gd name="connsiteY41" fmla="*/ 598559 h 4642276"/>
              <a:gd name="connsiteX42" fmla="*/ 148415 w 369407"/>
              <a:gd name="connsiteY42" fmla="*/ 568090 h 4642276"/>
              <a:gd name="connsiteX43" fmla="*/ 31079 w 369407"/>
              <a:gd name="connsiteY43" fmla="*/ 448807 h 4642276"/>
              <a:gd name="connsiteX44" fmla="*/ 9685 w 369407"/>
              <a:gd name="connsiteY44" fmla="*/ 424821 h 4642276"/>
              <a:gd name="connsiteX45" fmla="*/ 14872 w 369407"/>
              <a:gd name="connsiteY45" fmla="*/ 387221 h 4642276"/>
              <a:gd name="connsiteX46" fmla="*/ 49878 w 369407"/>
              <a:gd name="connsiteY46" fmla="*/ 392407 h 4642276"/>
              <a:gd name="connsiteX47" fmla="*/ 142582 w 369407"/>
              <a:gd name="connsiteY47" fmla="*/ 486407 h 4642276"/>
              <a:gd name="connsiteX48" fmla="*/ 151009 w 369407"/>
              <a:gd name="connsiteY48" fmla="*/ 479925 h 4642276"/>
              <a:gd name="connsiteX49" fmla="*/ 148416 w 369407"/>
              <a:gd name="connsiteY49" fmla="*/ 376200 h 4642276"/>
              <a:gd name="connsiteX50" fmla="*/ 13575 w 369407"/>
              <a:gd name="connsiteY50" fmla="*/ 237469 h 4642276"/>
              <a:gd name="connsiteX51" fmla="*/ 5796 w 369407"/>
              <a:gd name="connsiteY51" fmla="*/ 205056 h 4642276"/>
              <a:gd name="connsiteX52" fmla="*/ 42099 w 369407"/>
              <a:gd name="connsiteY52" fmla="*/ 198573 h 4642276"/>
              <a:gd name="connsiteX53" fmla="*/ 67382 w 369407"/>
              <a:gd name="connsiteY53" fmla="*/ 218021 h 4642276"/>
              <a:gd name="connsiteX54" fmla="*/ 114706 w 369407"/>
              <a:gd name="connsiteY54" fmla="*/ 265994 h 4642276"/>
              <a:gd name="connsiteX55" fmla="*/ 151009 w 369407"/>
              <a:gd name="connsiteY55" fmla="*/ 244600 h 4642276"/>
              <a:gd name="connsiteX56" fmla="*/ 148416 w 369407"/>
              <a:gd name="connsiteY56" fmla="*/ 186904 h 4642276"/>
              <a:gd name="connsiteX57" fmla="*/ 20058 w 369407"/>
              <a:gd name="connsiteY57" fmla="*/ 55304 h 4642276"/>
              <a:gd name="connsiteX58" fmla="*/ 9685 w 369407"/>
              <a:gd name="connsiteY58" fmla="*/ 11221 h 4642276"/>
              <a:gd name="connsiteX59" fmla="*/ 57658 w 369407"/>
              <a:gd name="connsiteY59" fmla="*/ 19000 h 4642276"/>
              <a:gd name="connsiteX60" fmla="*/ 141933 w 369407"/>
              <a:gd name="connsiteY60" fmla="*/ 103276 h 4642276"/>
              <a:gd name="connsiteX61" fmla="*/ 150361 w 369407"/>
              <a:gd name="connsiteY61" fmla="*/ 87069 h 4642276"/>
              <a:gd name="connsiteX62" fmla="*/ 153602 w 369407"/>
              <a:gd name="connsiteY62" fmla="*/ 19649 h 4642276"/>
              <a:gd name="connsiteX63" fmla="*/ 177265 w 369407"/>
              <a:gd name="connsiteY63" fmla="*/ 849 h 4642276"/>
              <a:gd name="connsiteX0" fmla="*/ 177265 w 369407"/>
              <a:gd name="connsiteY0" fmla="*/ 849 h 4642276"/>
              <a:gd name="connsiteX1" fmla="*/ 206761 w 369407"/>
              <a:gd name="connsiteY1" fmla="*/ 3441 h 4642276"/>
              <a:gd name="connsiteX2" fmla="*/ 225561 w 369407"/>
              <a:gd name="connsiteY2" fmla="*/ 46228 h 4642276"/>
              <a:gd name="connsiteX3" fmla="*/ 232044 w 369407"/>
              <a:gd name="connsiteY3" fmla="*/ 93552 h 4642276"/>
              <a:gd name="connsiteX4" fmla="*/ 269644 w 369407"/>
              <a:gd name="connsiteY4" fmla="*/ 63083 h 4642276"/>
              <a:gd name="connsiteX5" fmla="*/ 320857 w 369407"/>
              <a:gd name="connsiteY5" fmla="*/ 13814 h 4642276"/>
              <a:gd name="connsiteX6" fmla="*/ 359754 w 369407"/>
              <a:gd name="connsiteY6" fmla="*/ 8628 h 4642276"/>
              <a:gd name="connsiteX7" fmla="*/ 358457 w 369407"/>
              <a:gd name="connsiteY7" fmla="*/ 51414 h 4642276"/>
              <a:gd name="connsiteX8" fmla="*/ 301409 w 369407"/>
              <a:gd name="connsiteY8" fmla="*/ 108462 h 4642276"/>
              <a:gd name="connsiteX9" fmla="*/ 232044 w 369407"/>
              <a:gd name="connsiteY9" fmla="*/ 180421 h 4642276"/>
              <a:gd name="connsiteX10" fmla="*/ 229451 w 369407"/>
              <a:gd name="connsiteY10" fmla="*/ 277663 h 4642276"/>
              <a:gd name="connsiteX11" fmla="*/ 239175 w 369407"/>
              <a:gd name="connsiteY11" fmla="*/ 285442 h 4642276"/>
              <a:gd name="connsiteX12" fmla="*/ 316320 w 369407"/>
              <a:gd name="connsiteY12" fmla="*/ 207649 h 4642276"/>
              <a:gd name="connsiteX13" fmla="*/ 361049 w 369407"/>
              <a:gd name="connsiteY13" fmla="*/ 200517 h 4642276"/>
              <a:gd name="connsiteX14" fmla="*/ 353920 w 369407"/>
              <a:gd name="connsiteY14" fmla="*/ 244600 h 4642276"/>
              <a:gd name="connsiteX15" fmla="*/ 232044 w 369407"/>
              <a:gd name="connsiteY15" fmla="*/ 369718 h 4642276"/>
              <a:gd name="connsiteX16" fmla="*/ 229451 w 369407"/>
              <a:gd name="connsiteY16" fmla="*/ 472793 h 4642276"/>
              <a:gd name="connsiteX17" fmla="*/ 237230 w 369407"/>
              <a:gd name="connsiteY17" fmla="*/ 479276 h 4642276"/>
              <a:gd name="connsiteX18" fmla="*/ 318913 w 369407"/>
              <a:gd name="connsiteY18" fmla="*/ 396297 h 4642276"/>
              <a:gd name="connsiteX19" fmla="*/ 360401 w 369407"/>
              <a:gd name="connsiteY19" fmla="*/ 388517 h 4642276"/>
              <a:gd name="connsiteX20" fmla="*/ 357161 w 369407"/>
              <a:gd name="connsiteY20" fmla="*/ 431952 h 4642276"/>
              <a:gd name="connsiteX21" fmla="*/ 296872 w 369407"/>
              <a:gd name="connsiteY21" fmla="*/ 490297 h 4642276"/>
              <a:gd name="connsiteX22" fmla="*/ 231394 w 369407"/>
              <a:gd name="connsiteY22" fmla="*/ 560959 h 4642276"/>
              <a:gd name="connsiteX23" fmla="*/ 228801 w 369407"/>
              <a:gd name="connsiteY23" fmla="*/ 595966 h 4642276"/>
              <a:gd name="connsiteX24" fmla="*/ 228801 w 369407"/>
              <a:gd name="connsiteY24" fmla="*/ 686146 h 4642276"/>
              <a:gd name="connsiteX25" fmla="*/ 228804 w 369407"/>
              <a:gd name="connsiteY25" fmla="*/ 686146 h 4642276"/>
              <a:gd name="connsiteX26" fmla="*/ 228804 w 369407"/>
              <a:gd name="connsiteY26" fmla="*/ 3295326 h 4642276"/>
              <a:gd name="connsiteX27" fmla="*/ 225971 w 369407"/>
              <a:gd name="connsiteY27" fmla="*/ 3295326 h 4642276"/>
              <a:gd name="connsiteX28" fmla="*/ 225971 w 369407"/>
              <a:gd name="connsiteY28" fmla="*/ 4303227 h 4642276"/>
              <a:gd name="connsiteX29" fmla="*/ 229213 w 369407"/>
              <a:gd name="connsiteY29" fmla="*/ 4338234 h 4642276"/>
              <a:gd name="connsiteX30" fmla="*/ 298578 w 369407"/>
              <a:gd name="connsiteY30" fmla="*/ 4353145 h 4642276"/>
              <a:gd name="connsiteX31" fmla="*/ 316082 w 369407"/>
              <a:gd name="connsiteY31" fmla="*/ 4440014 h 4642276"/>
              <a:gd name="connsiteX32" fmla="*/ 262923 w 369407"/>
              <a:gd name="connsiteY32" fmla="*/ 4534662 h 4642276"/>
              <a:gd name="connsiteX33" fmla="*/ 187723 w 369407"/>
              <a:gd name="connsiteY33" fmla="*/ 4642276 h 4642276"/>
              <a:gd name="connsiteX34" fmla="*/ 61958 w 369407"/>
              <a:gd name="connsiteY34" fmla="*/ 4457517 h 4642276"/>
              <a:gd name="connsiteX35" fmla="*/ 78165 w 369407"/>
              <a:gd name="connsiteY35" fmla="*/ 4349903 h 4642276"/>
              <a:gd name="connsiteX36" fmla="*/ 145585 w 369407"/>
              <a:gd name="connsiteY36" fmla="*/ 4336938 h 4642276"/>
              <a:gd name="connsiteX37" fmla="*/ 148827 w 369407"/>
              <a:gd name="connsiteY37" fmla="*/ 4305172 h 4642276"/>
              <a:gd name="connsiteX38" fmla="*/ 151834 w 369407"/>
              <a:gd name="connsiteY38" fmla="*/ 731704 h 4642276"/>
              <a:gd name="connsiteX39" fmla="*/ 151657 w 369407"/>
              <a:gd name="connsiteY39" fmla="*/ 731704 h 4642276"/>
              <a:gd name="connsiteX40" fmla="*/ 151657 w 369407"/>
              <a:gd name="connsiteY40" fmla="*/ 598559 h 4642276"/>
              <a:gd name="connsiteX41" fmla="*/ 148415 w 369407"/>
              <a:gd name="connsiteY41" fmla="*/ 568090 h 4642276"/>
              <a:gd name="connsiteX42" fmla="*/ 31079 w 369407"/>
              <a:gd name="connsiteY42" fmla="*/ 448807 h 4642276"/>
              <a:gd name="connsiteX43" fmla="*/ 9685 w 369407"/>
              <a:gd name="connsiteY43" fmla="*/ 424821 h 4642276"/>
              <a:gd name="connsiteX44" fmla="*/ 14872 w 369407"/>
              <a:gd name="connsiteY44" fmla="*/ 387221 h 4642276"/>
              <a:gd name="connsiteX45" fmla="*/ 49878 w 369407"/>
              <a:gd name="connsiteY45" fmla="*/ 392407 h 4642276"/>
              <a:gd name="connsiteX46" fmla="*/ 142582 w 369407"/>
              <a:gd name="connsiteY46" fmla="*/ 486407 h 4642276"/>
              <a:gd name="connsiteX47" fmla="*/ 151009 w 369407"/>
              <a:gd name="connsiteY47" fmla="*/ 479925 h 4642276"/>
              <a:gd name="connsiteX48" fmla="*/ 148416 w 369407"/>
              <a:gd name="connsiteY48" fmla="*/ 376200 h 4642276"/>
              <a:gd name="connsiteX49" fmla="*/ 13575 w 369407"/>
              <a:gd name="connsiteY49" fmla="*/ 237469 h 4642276"/>
              <a:gd name="connsiteX50" fmla="*/ 5796 w 369407"/>
              <a:gd name="connsiteY50" fmla="*/ 205056 h 4642276"/>
              <a:gd name="connsiteX51" fmla="*/ 42099 w 369407"/>
              <a:gd name="connsiteY51" fmla="*/ 198573 h 4642276"/>
              <a:gd name="connsiteX52" fmla="*/ 67382 w 369407"/>
              <a:gd name="connsiteY52" fmla="*/ 218021 h 4642276"/>
              <a:gd name="connsiteX53" fmla="*/ 114706 w 369407"/>
              <a:gd name="connsiteY53" fmla="*/ 265994 h 4642276"/>
              <a:gd name="connsiteX54" fmla="*/ 151009 w 369407"/>
              <a:gd name="connsiteY54" fmla="*/ 244600 h 4642276"/>
              <a:gd name="connsiteX55" fmla="*/ 148416 w 369407"/>
              <a:gd name="connsiteY55" fmla="*/ 186904 h 4642276"/>
              <a:gd name="connsiteX56" fmla="*/ 20058 w 369407"/>
              <a:gd name="connsiteY56" fmla="*/ 55304 h 4642276"/>
              <a:gd name="connsiteX57" fmla="*/ 9685 w 369407"/>
              <a:gd name="connsiteY57" fmla="*/ 11221 h 4642276"/>
              <a:gd name="connsiteX58" fmla="*/ 57658 w 369407"/>
              <a:gd name="connsiteY58" fmla="*/ 19000 h 4642276"/>
              <a:gd name="connsiteX59" fmla="*/ 141933 w 369407"/>
              <a:gd name="connsiteY59" fmla="*/ 103276 h 4642276"/>
              <a:gd name="connsiteX60" fmla="*/ 150361 w 369407"/>
              <a:gd name="connsiteY60" fmla="*/ 87069 h 4642276"/>
              <a:gd name="connsiteX61" fmla="*/ 153602 w 369407"/>
              <a:gd name="connsiteY61" fmla="*/ 19649 h 4642276"/>
              <a:gd name="connsiteX62" fmla="*/ 177265 w 369407"/>
              <a:gd name="connsiteY62" fmla="*/ 849 h 4642276"/>
              <a:gd name="connsiteX0" fmla="*/ 177265 w 369407"/>
              <a:gd name="connsiteY0" fmla="*/ 849 h 4642276"/>
              <a:gd name="connsiteX1" fmla="*/ 206761 w 369407"/>
              <a:gd name="connsiteY1" fmla="*/ 3441 h 4642276"/>
              <a:gd name="connsiteX2" fmla="*/ 225561 w 369407"/>
              <a:gd name="connsiteY2" fmla="*/ 46228 h 4642276"/>
              <a:gd name="connsiteX3" fmla="*/ 232044 w 369407"/>
              <a:gd name="connsiteY3" fmla="*/ 93552 h 4642276"/>
              <a:gd name="connsiteX4" fmla="*/ 269644 w 369407"/>
              <a:gd name="connsiteY4" fmla="*/ 63083 h 4642276"/>
              <a:gd name="connsiteX5" fmla="*/ 320857 w 369407"/>
              <a:gd name="connsiteY5" fmla="*/ 13814 h 4642276"/>
              <a:gd name="connsiteX6" fmla="*/ 359754 w 369407"/>
              <a:gd name="connsiteY6" fmla="*/ 8628 h 4642276"/>
              <a:gd name="connsiteX7" fmla="*/ 358457 w 369407"/>
              <a:gd name="connsiteY7" fmla="*/ 51414 h 4642276"/>
              <a:gd name="connsiteX8" fmla="*/ 301409 w 369407"/>
              <a:gd name="connsiteY8" fmla="*/ 108462 h 4642276"/>
              <a:gd name="connsiteX9" fmla="*/ 232044 w 369407"/>
              <a:gd name="connsiteY9" fmla="*/ 180421 h 4642276"/>
              <a:gd name="connsiteX10" fmla="*/ 229451 w 369407"/>
              <a:gd name="connsiteY10" fmla="*/ 277663 h 4642276"/>
              <a:gd name="connsiteX11" fmla="*/ 239175 w 369407"/>
              <a:gd name="connsiteY11" fmla="*/ 285442 h 4642276"/>
              <a:gd name="connsiteX12" fmla="*/ 316320 w 369407"/>
              <a:gd name="connsiteY12" fmla="*/ 207649 h 4642276"/>
              <a:gd name="connsiteX13" fmla="*/ 361049 w 369407"/>
              <a:gd name="connsiteY13" fmla="*/ 200517 h 4642276"/>
              <a:gd name="connsiteX14" fmla="*/ 353920 w 369407"/>
              <a:gd name="connsiteY14" fmla="*/ 244600 h 4642276"/>
              <a:gd name="connsiteX15" fmla="*/ 232044 w 369407"/>
              <a:gd name="connsiteY15" fmla="*/ 369718 h 4642276"/>
              <a:gd name="connsiteX16" fmla="*/ 229451 w 369407"/>
              <a:gd name="connsiteY16" fmla="*/ 472793 h 4642276"/>
              <a:gd name="connsiteX17" fmla="*/ 237230 w 369407"/>
              <a:gd name="connsiteY17" fmla="*/ 479276 h 4642276"/>
              <a:gd name="connsiteX18" fmla="*/ 318913 w 369407"/>
              <a:gd name="connsiteY18" fmla="*/ 396297 h 4642276"/>
              <a:gd name="connsiteX19" fmla="*/ 360401 w 369407"/>
              <a:gd name="connsiteY19" fmla="*/ 388517 h 4642276"/>
              <a:gd name="connsiteX20" fmla="*/ 357161 w 369407"/>
              <a:gd name="connsiteY20" fmla="*/ 431952 h 4642276"/>
              <a:gd name="connsiteX21" fmla="*/ 296872 w 369407"/>
              <a:gd name="connsiteY21" fmla="*/ 490297 h 4642276"/>
              <a:gd name="connsiteX22" fmla="*/ 231394 w 369407"/>
              <a:gd name="connsiteY22" fmla="*/ 560959 h 4642276"/>
              <a:gd name="connsiteX23" fmla="*/ 228801 w 369407"/>
              <a:gd name="connsiteY23" fmla="*/ 595966 h 4642276"/>
              <a:gd name="connsiteX24" fmla="*/ 228801 w 369407"/>
              <a:gd name="connsiteY24" fmla="*/ 686146 h 4642276"/>
              <a:gd name="connsiteX25" fmla="*/ 228804 w 369407"/>
              <a:gd name="connsiteY25" fmla="*/ 686146 h 4642276"/>
              <a:gd name="connsiteX26" fmla="*/ 228804 w 369407"/>
              <a:gd name="connsiteY26" fmla="*/ 3295326 h 4642276"/>
              <a:gd name="connsiteX27" fmla="*/ 225971 w 369407"/>
              <a:gd name="connsiteY27" fmla="*/ 4303227 h 4642276"/>
              <a:gd name="connsiteX28" fmla="*/ 229213 w 369407"/>
              <a:gd name="connsiteY28" fmla="*/ 4338234 h 4642276"/>
              <a:gd name="connsiteX29" fmla="*/ 298578 w 369407"/>
              <a:gd name="connsiteY29" fmla="*/ 4353145 h 4642276"/>
              <a:gd name="connsiteX30" fmla="*/ 316082 w 369407"/>
              <a:gd name="connsiteY30" fmla="*/ 4440014 h 4642276"/>
              <a:gd name="connsiteX31" fmla="*/ 262923 w 369407"/>
              <a:gd name="connsiteY31" fmla="*/ 4534662 h 4642276"/>
              <a:gd name="connsiteX32" fmla="*/ 187723 w 369407"/>
              <a:gd name="connsiteY32" fmla="*/ 4642276 h 4642276"/>
              <a:gd name="connsiteX33" fmla="*/ 61958 w 369407"/>
              <a:gd name="connsiteY33" fmla="*/ 4457517 h 4642276"/>
              <a:gd name="connsiteX34" fmla="*/ 78165 w 369407"/>
              <a:gd name="connsiteY34" fmla="*/ 4349903 h 4642276"/>
              <a:gd name="connsiteX35" fmla="*/ 145585 w 369407"/>
              <a:gd name="connsiteY35" fmla="*/ 4336938 h 4642276"/>
              <a:gd name="connsiteX36" fmla="*/ 148827 w 369407"/>
              <a:gd name="connsiteY36" fmla="*/ 4305172 h 4642276"/>
              <a:gd name="connsiteX37" fmla="*/ 151834 w 369407"/>
              <a:gd name="connsiteY37" fmla="*/ 731704 h 4642276"/>
              <a:gd name="connsiteX38" fmla="*/ 151657 w 369407"/>
              <a:gd name="connsiteY38" fmla="*/ 731704 h 4642276"/>
              <a:gd name="connsiteX39" fmla="*/ 151657 w 369407"/>
              <a:gd name="connsiteY39" fmla="*/ 598559 h 4642276"/>
              <a:gd name="connsiteX40" fmla="*/ 148415 w 369407"/>
              <a:gd name="connsiteY40" fmla="*/ 568090 h 4642276"/>
              <a:gd name="connsiteX41" fmla="*/ 31079 w 369407"/>
              <a:gd name="connsiteY41" fmla="*/ 448807 h 4642276"/>
              <a:gd name="connsiteX42" fmla="*/ 9685 w 369407"/>
              <a:gd name="connsiteY42" fmla="*/ 424821 h 4642276"/>
              <a:gd name="connsiteX43" fmla="*/ 14872 w 369407"/>
              <a:gd name="connsiteY43" fmla="*/ 387221 h 4642276"/>
              <a:gd name="connsiteX44" fmla="*/ 49878 w 369407"/>
              <a:gd name="connsiteY44" fmla="*/ 392407 h 4642276"/>
              <a:gd name="connsiteX45" fmla="*/ 142582 w 369407"/>
              <a:gd name="connsiteY45" fmla="*/ 486407 h 4642276"/>
              <a:gd name="connsiteX46" fmla="*/ 151009 w 369407"/>
              <a:gd name="connsiteY46" fmla="*/ 479925 h 4642276"/>
              <a:gd name="connsiteX47" fmla="*/ 148416 w 369407"/>
              <a:gd name="connsiteY47" fmla="*/ 376200 h 4642276"/>
              <a:gd name="connsiteX48" fmla="*/ 13575 w 369407"/>
              <a:gd name="connsiteY48" fmla="*/ 237469 h 4642276"/>
              <a:gd name="connsiteX49" fmla="*/ 5796 w 369407"/>
              <a:gd name="connsiteY49" fmla="*/ 205056 h 4642276"/>
              <a:gd name="connsiteX50" fmla="*/ 42099 w 369407"/>
              <a:gd name="connsiteY50" fmla="*/ 198573 h 4642276"/>
              <a:gd name="connsiteX51" fmla="*/ 67382 w 369407"/>
              <a:gd name="connsiteY51" fmla="*/ 218021 h 4642276"/>
              <a:gd name="connsiteX52" fmla="*/ 114706 w 369407"/>
              <a:gd name="connsiteY52" fmla="*/ 265994 h 4642276"/>
              <a:gd name="connsiteX53" fmla="*/ 151009 w 369407"/>
              <a:gd name="connsiteY53" fmla="*/ 244600 h 4642276"/>
              <a:gd name="connsiteX54" fmla="*/ 148416 w 369407"/>
              <a:gd name="connsiteY54" fmla="*/ 186904 h 4642276"/>
              <a:gd name="connsiteX55" fmla="*/ 20058 w 369407"/>
              <a:gd name="connsiteY55" fmla="*/ 55304 h 4642276"/>
              <a:gd name="connsiteX56" fmla="*/ 9685 w 369407"/>
              <a:gd name="connsiteY56" fmla="*/ 11221 h 4642276"/>
              <a:gd name="connsiteX57" fmla="*/ 57658 w 369407"/>
              <a:gd name="connsiteY57" fmla="*/ 19000 h 4642276"/>
              <a:gd name="connsiteX58" fmla="*/ 141933 w 369407"/>
              <a:gd name="connsiteY58" fmla="*/ 103276 h 4642276"/>
              <a:gd name="connsiteX59" fmla="*/ 150361 w 369407"/>
              <a:gd name="connsiteY59" fmla="*/ 87069 h 4642276"/>
              <a:gd name="connsiteX60" fmla="*/ 153602 w 369407"/>
              <a:gd name="connsiteY60" fmla="*/ 19649 h 4642276"/>
              <a:gd name="connsiteX61" fmla="*/ 177265 w 369407"/>
              <a:gd name="connsiteY61" fmla="*/ 849 h 4642276"/>
              <a:gd name="connsiteX0" fmla="*/ 177265 w 369407"/>
              <a:gd name="connsiteY0" fmla="*/ 849 h 4642276"/>
              <a:gd name="connsiteX1" fmla="*/ 206761 w 369407"/>
              <a:gd name="connsiteY1" fmla="*/ 3441 h 4642276"/>
              <a:gd name="connsiteX2" fmla="*/ 225561 w 369407"/>
              <a:gd name="connsiteY2" fmla="*/ 46228 h 4642276"/>
              <a:gd name="connsiteX3" fmla="*/ 232044 w 369407"/>
              <a:gd name="connsiteY3" fmla="*/ 93552 h 4642276"/>
              <a:gd name="connsiteX4" fmla="*/ 269644 w 369407"/>
              <a:gd name="connsiteY4" fmla="*/ 63083 h 4642276"/>
              <a:gd name="connsiteX5" fmla="*/ 320857 w 369407"/>
              <a:gd name="connsiteY5" fmla="*/ 13814 h 4642276"/>
              <a:gd name="connsiteX6" fmla="*/ 359754 w 369407"/>
              <a:gd name="connsiteY6" fmla="*/ 8628 h 4642276"/>
              <a:gd name="connsiteX7" fmla="*/ 358457 w 369407"/>
              <a:gd name="connsiteY7" fmla="*/ 51414 h 4642276"/>
              <a:gd name="connsiteX8" fmla="*/ 301409 w 369407"/>
              <a:gd name="connsiteY8" fmla="*/ 108462 h 4642276"/>
              <a:gd name="connsiteX9" fmla="*/ 232044 w 369407"/>
              <a:gd name="connsiteY9" fmla="*/ 180421 h 4642276"/>
              <a:gd name="connsiteX10" fmla="*/ 229451 w 369407"/>
              <a:gd name="connsiteY10" fmla="*/ 277663 h 4642276"/>
              <a:gd name="connsiteX11" fmla="*/ 239175 w 369407"/>
              <a:gd name="connsiteY11" fmla="*/ 285442 h 4642276"/>
              <a:gd name="connsiteX12" fmla="*/ 316320 w 369407"/>
              <a:gd name="connsiteY12" fmla="*/ 207649 h 4642276"/>
              <a:gd name="connsiteX13" fmla="*/ 361049 w 369407"/>
              <a:gd name="connsiteY13" fmla="*/ 200517 h 4642276"/>
              <a:gd name="connsiteX14" fmla="*/ 353920 w 369407"/>
              <a:gd name="connsiteY14" fmla="*/ 244600 h 4642276"/>
              <a:gd name="connsiteX15" fmla="*/ 232044 w 369407"/>
              <a:gd name="connsiteY15" fmla="*/ 369718 h 4642276"/>
              <a:gd name="connsiteX16" fmla="*/ 229451 w 369407"/>
              <a:gd name="connsiteY16" fmla="*/ 472793 h 4642276"/>
              <a:gd name="connsiteX17" fmla="*/ 237230 w 369407"/>
              <a:gd name="connsiteY17" fmla="*/ 479276 h 4642276"/>
              <a:gd name="connsiteX18" fmla="*/ 318913 w 369407"/>
              <a:gd name="connsiteY18" fmla="*/ 396297 h 4642276"/>
              <a:gd name="connsiteX19" fmla="*/ 360401 w 369407"/>
              <a:gd name="connsiteY19" fmla="*/ 388517 h 4642276"/>
              <a:gd name="connsiteX20" fmla="*/ 357161 w 369407"/>
              <a:gd name="connsiteY20" fmla="*/ 431952 h 4642276"/>
              <a:gd name="connsiteX21" fmla="*/ 296872 w 369407"/>
              <a:gd name="connsiteY21" fmla="*/ 490297 h 4642276"/>
              <a:gd name="connsiteX22" fmla="*/ 231394 w 369407"/>
              <a:gd name="connsiteY22" fmla="*/ 560959 h 4642276"/>
              <a:gd name="connsiteX23" fmla="*/ 228801 w 369407"/>
              <a:gd name="connsiteY23" fmla="*/ 595966 h 4642276"/>
              <a:gd name="connsiteX24" fmla="*/ 228801 w 369407"/>
              <a:gd name="connsiteY24" fmla="*/ 686146 h 4642276"/>
              <a:gd name="connsiteX25" fmla="*/ 228804 w 369407"/>
              <a:gd name="connsiteY25" fmla="*/ 686146 h 4642276"/>
              <a:gd name="connsiteX26" fmla="*/ 225971 w 369407"/>
              <a:gd name="connsiteY26" fmla="*/ 4303227 h 4642276"/>
              <a:gd name="connsiteX27" fmla="*/ 229213 w 369407"/>
              <a:gd name="connsiteY27" fmla="*/ 4338234 h 4642276"/>
              <a:gd name="connsiteX28" fmla="*/ 298578 w 369407"/>
              <a:gd name="connsiteY28" fmla="*/ 4353145 h 4642276"/>
              <a:gd name="connsiteX29" fmla="*/ 316082 w 369407"/>
              <a:gd name="connsiteY29" fmla="*/ 4440014 h 4642276"/>
              <a:gd name="connsiteX30" fmla="*/ 262923 w 369407"/>
              <a:gd name="connsiteY30" fmla="*/ 4534662 h 4642276"/>
              <a:gd name="connsiteX31" fmla="*/ 187723 w 369407"/>
              <a:gd name="connsiteY31" fmla="*/ 4642276 h 4642276"/>
              <a:gd name="connsiteX32" fmla="*/ 61958 w 369407"/>
              <a:gd name="connsiteY32" fmla="*/ 4457517 h 4642276"/>
              <a:gd name="connsiteX33" fmla="*/ 78165 w 369407"/>
              <a:gd name="connsiteY33" fmla="*/ 4349903 h 4642276"/>
              <a:gd name="connsiteX34" fmla="*/ 145585 w 369407"/>
              <a:gd name="connsiteY34" fmla="*/ 4336938 h 4642276"/>
              <a:gd name="connsiteX35" fmla="*/ 148827 w 369407"/>
              <a:gd name="connsiteY35" fmla="*/ 4305172 h 4642276"/>
              <a:gd name="connsiteX36" fmla="*/ 151834 w 369407"/>
              <a:gd name="connsiteY36" fmla="*/ 731704 h 4642276"/>
              <a:gd name="connsiteX37" fmla="*/ 151657 w 369407"/>
              <a:gd name="connsiteY37" fmla="*/ 731704 h 4642276"/>
              <a:gd name="connsiteX38" fmla="*/ 151657 w 369407"/>
              <a:gd name="connsiteY38" fmla="*/ 598559 h 4642276"/>
              <a:gd name="connsiteX39" fmla="*/ 148415 w 369407"/>
              <a:gd name="connsiteY39" fmla="*/ 568090 h 4642276"/>
              <a:gd name="connsiteX40" fmla="*/ 31079 w 369407"/>
              <a:gd name="connsiteY40" fmla="*/ 448807 h 4642276"/>
              <a:gd name="connsiteX41" fmla="*/ 9685 w 369407"/>
              <a:gd name="connsiteY41" fmla="*/ 424821 h 4642276"/>
              <a:gd name="connsiteX42" fmla="*/ 14872 w 369407"/>
              <a:gd name="connsiteY42" fmla="*/ 387221 h 4642276"/>
              <a:gd name="connsiteX43" fmla="*/ 49878 w 369407"/>
              <a:gd name="connsiteY43" fmla="*/ 392407 h 4642276"/>
              <a:gd name="connsiteX44" fmla="*/ 142582 w 369407"/>
              <a:gd name="connsiteY44" fmla="*/ 486407 h 4642276"/>
              <a:gd name="connsiteX45" fmla="*/ 151009 w 369407"/>
              <a:gd name="connsiteY45" fmla="*/ 479925 h 4642276"/>
              <a:gd name="connsiteX46" fmla="*/ 148416 w 369407"/>
              <a:gd name="connsiteY46" fmla="*/ 376200 h 4642276"/>
              <a:gd name="connsiteX47" fmla="*/ 13575 w 369407"/>
              <a:gd name="connsiteY47" fmla="*/ 237469 h 4642276"/>
              <a:gd name="connsiteX48" fmla="*/ 5796 w 369407"/>
              <a:gd name="connsiteY48" fmla="*/ 205056 h 4642276"/>
              <a:gd name="connsiteX49" fmla="*/ 42099 w 369407"/>
              <a:gd name="connsiteY49" fmla="*/ 198573 h 4642276"/>
              <a:gd name="connsiteX50" fmla="*/ 67382 w 369407"/>
              <a:gd name="connsiteY50" fmla="*/ 218021 h 4642276"/>
              <a:gd name="connsiteX51" fmla="*/ 114706 w 369407"/>
              <a:gd name="connsiteY51" fmla="*/ 265994 h 4642276"/>
              <a:gd name="connsiteX52" fmla="*/ 151009 w 369407"/>
              <a:gd name="connsiteY52" fmla="*/ 244600 h 4642276"/>
              <a:gd name="connsiteX53" fmla="*/ 148416 w 369407"/>
              <a:gd name="connsiteY53" fmla="*/ 186904 h 4642276"/>
              <a:gd name="connsiteX54" fmla="*/ 20058 w 369407"/>
              <a:gd name="connsiteY54" fmla="*/ 55304 h 4642276"/>
              <a:gd name="connsiteX55" fmla="*/ 9685 w 369407"/>
              <a:gd name="connsiteY55" fmla="*/ 11221 h 4642276"/>
              <a:gd name="connsiteX56" fmla="*/ 57658 w 369407"/>
              <a:gd name="connsiteY56" fmla="*/ 19000 h 4642276"/>
              <a:gd name="connsiteX57" fmla="*/ 141933 w 369407"/>
              <a:gd name="connsiteY57" fmla="*/ 103276 h 4642276"/>
              <a:gd name="connsiteX58" fmla="*/ 150361 w 369407"/>
              <a:gd name="connsiteY58" fmla="*/ 87069 h 4642276"/>
              <a:gd name="connsiteX59" fmla="*/ 153602 w 369407"/>
              <a:gd name="connsiteY59" fmla="*/ 19649 h 4642276"/>
              <a:gd name="connsiteX60" fmla="*/ 177265 w 369407"/>
              <a:gd name="connsiteY60" fmla="*/ 849 h 4642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69407" h="4642276">
                <a:moveTo>
                  <a:pt x="177265" y="849"/>
                </a:moveTo>
                <a:cubicBezTo>
                  <a:pt x="186502" y="-1097"/>
                  <a:pt x="196713" y="524"/>
                  <a:pt x="206761" y="3441"/>
                </a:cubicBezTo>
                <a:cubicBezTo>
                  <a:pt x="229451" y="9924"/>
                  <a:pt x="223616" y="30021"/>
                  <a:pt x="225561" y="46228"/>
                </a:cubicBezTo>
                <a:cubicBezTo>
                  <a:pt x="227506" y="62435"/>
                  <a:pt x="216485" y="87069"/>
                  <a:pt x="232044" y="93552"/>
                </a:cubicBezTo>
                <a:cubicBezTo>
                  <a:pt x="246306" y="98738"/>
                  <a:pt x="257326" y="74752"/>
                  <a:pt x="269644" y="63083"/>
                </a:cubicBezTo>
                <a:cubicBezTo>
                  <a:pt x="287796" y="47524"/>
                  <a:pt x="304002" y="30021"/>
                  <a:pt x="320857" y="13814"/>
                </a:cubicBezTo>
                <a:cubicBezTo>
                  <a:pt x="332526" y="2145"/>
                  <a:pt x="344195" y="-6283"/>
                  <a:pt x="359754" y="8628"/>
                </a:cubicBezTo>
                <a:cubicBezTo>
                  <a:pt x="374665" y="22890"/>
                  <a:pt x="370775" y="38448"/>
                  <a:pt x="358457" y="51414"/>
                </a:cubicBezTo>
                <a:cubicBezTo>
                  <a:pt x="340306" y="70862"/>
                  <a:pt x="320209" y="89014"/>
                  <a:pt x="301409" y="108462"/>
                </a:cubicBezTo>
                <a:lnTo>
                  <a:pt x="232044" y="180421"/>
                </a:lnTo>
                <a:cubicBezTo>
                  <a:pt x="226209" y="212835"/>
                  <a:pt x="230747" y="245249"/>
                  <a:pt x="229451" y="277663"/>
                </a:cubicBezTo>
                <a:cubicBezTo>
                  <a:pt x="229451" y="283497"/>
                  <a:pt x="232044" y="288035"/>
                  <a:pt x="239175" y="285442"/>
                </a:cubicBezTo>
                <a:lnTo>
                  <a:pt x="316320" y="207649"/>
                </a:lnTo>
                <a:cubicBezTo>
                  <a:pt x="329285" y="194683"/>
                  <a:pt x="346140" y="186255"/>
                  <a:pt x="361049" y="200517"/>
                </a:cubicBezTo>
                <a:cubicBezTo>
                  <a:pt x="376609" y="216076"/>
                  <a:pt x="366884" y="231635"/>
                  <a:pt x="353920" y="244600"/>
                </a:cubicBezTo>
                <a:cubicBezTo>
                  <a:pt x="313078" y="286090"/>
                  <a:pt x="272237" y="328228"/>
                  <a:pt x="232044" y="369718"/>
                </a:cubicBezTo>
                <a:cubicBezTo>
                  <a:pt x="224913" y="404076"/>
                  <a:pt x="230747" y="438435"/>
                  <a:pt x="229451" y="472793"/>
                </a:cubicBezTo>
                <a:cubicBezTo>
                  <a:pt x="229451" y="477979"/>
                  <a:pt x="232044" y="479925"/>
                  <a:pt x="237230" y="479276"/>
                </a:cubicBezTo>
                <a:cubicBezTo>
                  <a:pt x="264458" y="452048"/>
                  <a:pt x="291685" y="424173"/>
                  <a:pt x="318913" y="396297"/>
                </a:cubicBezTo>
                <a:cubicBezTo>
                  <a:pt x="331230" y="383331"/>
                  <a:pt x="345492" y="374255"/>
                  <a:pt x="360401" y="388517"/>
                </a:cubicBezTo>
                <a:cubicBezTo>
                  <a:pt x="374016" y="402132"/>
                  <a:pt x="369478" y="418987"/>
                  <a:pt x="357161" y="431952"/>
                </a:cubicBezTo>
                <a:cubicBezTo>
                  <a:pt x="338361" y="452697"/>
                  <a:pt x="317616" y="471497"/>
                  <a:pt x="296872" y="490297"/>
                </a:cubicBezTo>
                <a:cubicBezTo>
                  <a:pt x="272884" y="511690"/>
                  <a:pt x="252788" y="536973"/>
                  <a:pt x="231394" y="560959"/>
                </a:cubicBezTo>
                <a:cubicBezTo>
                  <a:pt x="226857" y="572628"/>
                  <a:pt x="228801" y="584297"/>
                  <a:pt x="228801" y="595966"/>
                </a:cubicBezTo>
                <a:lnTo>
                  <a:pt x="228801" y="686146"/>
                </a:lnTo>
                <a:lnTo>
                  <a:pt x="228804" y="686146"/>
                </a:lnTo>
                <a:cubicBezTo>
                  <a:pt x="227860" y="1891840"/>
                  <a:pt x="226915" y="3097533"/>
                  <a:pt x="225971" y="4303227"/>
                </a:cubicBezTo>
                <a:cubicBezTo>
                  <a:pt x="225971" y="4314896"/>
                  <a:pt x="222730" y="4327213"/>
                  <a:pt x="229213" y="4338234"/>
                </a:cubicBezTo>
                <a:cubicBezTo>
                  <a:pt x="256441" y="4322675"/>
                  <a:pt x="279778" y="4334344"/>
                  <a:pt x="298578" y="4353145"/>
                </a:cubicBezTo>
                <a:cubicBezTo>
                  <a:pt x="322565" y="4377779"/>
                  <a:pt x="323861" y="4408896"/>
                  <a:pt x="316082" y="4440014"/>
                </a:cubicBezTo>
                <a:cubicBezTo>
                  <a:pt x="307006" y="4476317"/>
                  <a:pt x="283020" y="4504841"/>
                  <a:pt x="262923" y="4534662"/>
                </a:cubicBezTo>
                <a:cubicBezTo>
                  <a:pt x="238937" y="4569669"/>
                  <a:pt x="213654" y="4604676"/>
                  <a:pt x="187723" y="4642276"/>
                </a:cubicBezTo>
                <a:cubicBezTo>
                  <a:pt x="139751" y="4582634"/>
                  <a:pt x="96965" y="4522344"/>
                  <a:pt x="61958" y="4457517"/>
                </a:cubicBezTo>
                <a:cubicBezTo>
                  <a:pt x="39268" y="4414731"/>
                  <a:pt x="47696" y="4377130"/>
                  <a:pt x="78165" y="4349903"/>
                </a:cubicBezTo>
                <a:cubicBezTo>
                  <a:pt x="98261" y="4332400"/>
                  <a:pt x="119654" y="4324620"/>
                  <a:pt x="145585" y="4336938"/>
                </a:cubicBezTo>
                <a:cubicBezTo>
                  <a:pt x="151420" y="4326566"/>
                  <a:pt x="148827" y="4315545"/>
                  <a:pt x="148827" y="4305172"/>
                </a:cubicBezTo>
                <a:cubicBezTo>
                  <a:pt x="149829" y="3114016"/>
                  <a:pt x="150832" y="1922860"/>
                  <a:pt x="151834" y="731704"/>
                </a:cubicBezTo>
                <a:lnTo>
                  <a:pt x="151657" y="731704"/>
                </a:lnTo>
                <a:lnTo>
                  <a:pt x="151657" y="598559"/>
                </a:lnTo>
                <a:cubicBezTo>
                  <a:pt x="151008" y="588835"/>
                  <a:pt x="152953" y="578463"/>
                  <a:pt x="148415" y="568090"/>
                </a:cubicBezTo>
                <a:cubicBezTo>
                  <a:pt x="109519" y="527897"/>
                  <a:pt x="69975" y="488352"/>
                  <a:pt x="31079" y="448807"/>
                </a:cubicBezTo>
                <a:cubicBezTo>
                  <a:pt x="23299" y="441028"/>
                  <a:pt x="14872" y="433897"/>
                  <a:pt x="9685" y="424821"/>
                </a:cubicBezTo>
                <a:cubicBezTo>
                  <a:pt x="2555" y="411855"/>
                  <a:pt x="1906" y="396297"/>
                  <a:pt x="14872" y="387221"/>
                </a:cubicBezTo>
                <a:cubicBezTo>
                  <a:pt x="26541" y="378794"/>
                  <a:pt x="39506" y="382035"/>
                  <a:pt x="49878" y="392407"/>
                </a:cubicBezTo>
                <a:cubicBezTo>
                  <a:pt x="80996" y="423524"/>
                  <a:pt x="112113" y="455290"/>
                  <a:pt x="142582" y="486407"/>
                </a:cubicBezTo>
                <a:cubicBezTo>
                  <a:pt x="147768" y="487055"/>
                  <a:pt x="151009" y="485111"/>
                  <a:pt x="151009" y="479925"/>
                </a:cubicBezTo>
                <a:cubicBezTo>
                  <a:pt x="149713" y="445566"/>
                  <a:pt x="155548" y="410559"/>
                  <a:pt x="148416" y="376200"/>
                </a:cubicBezTo>
                <a:cubicBezTo>
                  <a:pt x="103037" y="330173"/>
                  <a:pt x="57658" y="284145"/>
                  <a:pt x="13575" y="237469"/>
                </a:cubicBezTo>
                <a:cubicBezTo>
                  <a:pt x="5796" y="229690"/>
                  <a:pt x="-7818" y="218669"/>
                  <a:pt x="5796" y="205056"/>
                </a:cubicBezTo>
                <a:cubicBezTo>
                  <a:pt x="16168" y="194683"/>
                  <a:pt x="27837" y="188200"/>
                  <a:pt x="42099" y="198573"/>
                </a:cubicBezTo>
                <a:cubicBezTo>
                  <a:pt x="50527" y="205056"/>
                  <a:pt x="59603" y="210890"/>
                  <a:pt x="67382" y="218021"/>
                </a:cubicBezTo>
                <a:cubicBezTo>
                  <a:pt x="83589" y="233580"/>
                  <a:pt x="99147" y="249786"/>
                  <a:pt x="114706" y="265994"/>
                </a:cubicBezTo>
                <a:cubicBezTo>
                  <a:pt x="149713" y="284793"/>
                  <a:pt x="151009" y="284145"/>
                  <a:pt x="151009" y="244600"/>
                </a:cubicBezTo>
                <a:cubicBezTo>
                  <a:pt x="151009" y="225152"/>
                  <a:pt x="154251" y="206352"/>
                  <a:pt x="148416" y="186904"/>
                </a:cubicBezTo>
                <a:lnTo>
                  <a:pt x="20058" y="55304"/>
                </a:lnTo>
                <a:cubicBezTo>
                  <a:pt x="8389" y="42987"/>
                  <a:pt x="-10411" y="31966"/>
                  <a:pt x="9685" y="11221"/>
                </a:cubicBezTo>
                <a:cubicBezTo>
                  <a:pt x="30430" y="-9525"/>
                  <a:pt x="44044" y="5387"/>
                  <a:pt x="57658" y="19000"/>
                </a:cubicBezTo>
                <a:lnTo>
                  <a:pt x="141933" y="103276"/>
                </a:lnTo>
                <a:cubicBezTo>
                  <a:pt x="155548" y="103925"/>
                  <a:pt x="149713" y="92904"/>
                  <a:pt x="150361" y="87069"/>
                </a:cubicBezTo>
                <a:cubicBezTo>
                  <a:pt x="152954" y="65028"/>
                  <a:pt x="148416" y="42338"/>
                  <a:pt x="153602" y="19649"/>
                </a:cubicBezTo>
                <a:cubicBezTo>
                  <a:pt x="159761" y="8304"/>
                  <a:pt x="168026" y="2793"/>
                  <a:pt x="177265" y="849"/>
                </a:cubicBezTo>
                <a:close/>
              </a:path>
            </a:pathLst>
          </a:custGeom>
          <a:solidFill>
            <a:schemeClr val="accent6">
              <a:lumMod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a:latin typeface="Adobe Ming Std L" panose="02020300000000000000" pitchFamily="18" charset="-128"/>
              <a:ea typeface="Adobe Ming Std L" panose="02020300000000000000" pitchFamily="18" charset="-128"/>
            </a:endParaRPr>
          </a:p>
        </p:txBody>
      </p:sp>
      <p:sp>
        <p:nvSpPr>
          <p:cNvPr id="335" name="Rectangle 334">
            <a:extLst>
              <a:ext uri="{FF2B5EF4-FFF2-40B4-BE49-F238E27FC236}">
                <a16:creationId xmlns:a16="http://schemas.microsoft.com/office/drawing/2014/main" id="{4268E678-E9BC-438C-8128-ECF60A2CCDA5}"/>
              </a:ext>
            </a:extLst>
          </p:cNvPr>
          <p:cNvSpPr/>
          <p:nvPr/>
        </p:nvSpPr>
        <p:spPr>
          <a:xfrm>
            <a:off x="1947517" y="1852275"/>
            <a:ext cx="7631489" cy="848176"/>
          </a:xfrm>
          <a:prstGeom prst="rect">
            <a:avLst/>
          </a:prstGeom>
          <a:solidFill>
            <a:schemeClr val="accent6">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latin typeface="Adobe Ming Std L" panose="02020300000000000000" pitchFamily="18" charset="-128"/>
            </a:endParaRPr>
          </a:p>
        </p:txBody>
      </p:sp>
      <p:sp>
        <p:nvSpPr>
          <p:cNvPr id="336" name="Rectangle 335">
            <a:extLst>
              <a:ext uri="{FF2B5EF4-FFF2-40B4-BE49-F238E27FC236}">
                <a16:creationId xmlns:a16="http://schemas.microsoft.com/office/drawing/2014/main" id="{5C83BFBE-FBA2-4A6B-9ABB-7A42E13CAE00}"/>
              </a:ext>
            </a:extLst>
          </p:cNvPr>
          <p:cNvSpPr/>
          <p:nvPr/>
        </p:nvSpPr>
        <p:spPr>
          <a:xfrm>
            <a:off x="1930589" y="2824165"/>
            <a:ext cx="7648417" cy="775894"/>
          </a:xfrm>
          <a:prstGeom prst="rect">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latin typeface="Adobe Ming Std L" panose="02020300000000000000" pitchFamily="18" charset="-128"/>
            </a:endParaRPr>
          </a:p>
        </p:txBody>
      </p:sp>
      <p:sp>
        <p:nvSpPr>
          <p:cNvPr id="337" name="Rectangle 336">
            <a:extLst>
              <a:ext uri="{FF2B5EF4-FFF2-40B4-BE49-F238E27FC236}">
                <a16:creationId xmlns:a16="http://schemas.microsoft.com/office/drawing/2014/main" id="{80B9C690-22C2-4D8C-A363-5A382C8CDFDB}"/>
              </a:ext>
            </a:extLst>
          </p:cNvPr>
          <p:cNvSpPr/>
          <p:nvPr/>
        </p:nvSpPr>
        <p:spPr>
          <a:xfrm>
            <a:off x="1922113" y="3728290"/>
            <a:ext cx="7656893" cy="766322"/>
          </a:xfrm>
          <a:prstGeom prst="rect">
            <a:avLst/>
          </a:prstGeom>
          <a:solidFill>
            <a:schemeClr val="bg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latin typeface="Adobe Ming Std L" panose="02020300000000000000" pitchFamily="18" charset="-128"/>
            </a:endParaRPr>
          </a:p>
        </p:txBody>
      </p:sp>
      <p:sp>
        <p:nvSpPr>
          <p:cNvPr id="338" name="Rectangle 337">
            <a:extLst>
              <a:ext uri="{FF2B5EF4-FFF2-40B4-BE49-F238E27FC236}">
                <a16:creationId xmlns:a16="http://schemas.microsoft.com/office/drawing/2014/main" id="{F9E93132-5077-444E-A2BF-155B4B52E3D7}"/>
              </a:ext>
            </a:extLst>
          </p:cNvPr>
          <p:cNvSpPr/>
          <p:nvPr/>
        </p:nvSpPr>
        <p:spPr>
          <a:xfrm>
            <a:off x="1923191" y="4634137"/>
            <a:ext cx="7655816" cy="752888"/>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latin typeface="Adobe Ming Std L" panose="02020300000000000000" pitchFamily="18" charset="-128"/>
            </a:endParaRPr>
          </a:p>
        </p:txBody>
      </p:sp>
      <p:sp>
        <p:nvSpPr>
          <p:cNvPr id="340" name="TextBox 339">
            <a:extLst>
              <a:ext uri="{FF2B5EF4-FFF2-40B4-BE49-F238E27FC236}">
                <a16:creationId xmlns:a16="http://schemas.microsoft.com/office/drawing/2014/main" id="{7981983A-848A-4612-94F5-1459B11D7E46}"/>
              </a:ext>
            </a:extLst>
          </p:cNvPr>
          <p:cNvSpPr txBox="1"/>
          <p:nvPr/>
        </p:nvSpPr>
        <p:spPr>
          <a:xfrm>
            <a:off x="3950347" y="2066595"/>
            <a:ext cx="4873430" cy="369332"/>
          </a:xfrm>
          <a:prstGeom prst="rect">
            <a:avLst/>
          </a:prstGeom>
          <a:noFill/>
        </p:spPr>
        <p:txBody>
          <a:bodyPr wrap="square" rtlCol="0">
            <a:spAutoFit/>
          </a:bodyPr>
          <a:lstStyle/>
          <a:p>
            <a:r>
              <a:rPr lang="en-US" altLang="ko-KR" b="1" dirty="0" smtClean="0">
                <a:solidFill>
                  <a:schemeClr val="bg1"/>
                </a:solidFill>
                <a:latin typeface="Adobe Ming Std L" panose="02020300000000000000" pitchFamily="18" charset="-128"/>
                <a:ea typeface="Adobe Ming Std L" panose="02020300000000000000" pitchFamily="18" charset="-128"/>
                <a:cs typeface="Arial" pitchFamily="34" charset="0"/>
              </a:rPr>
              <a:t>Data Cleaning </a:t>
            </a:r>
            <a:endParaRPr lang="ko-KR" altLang="en-US" b="1" dirty="0">
              <a:solidFill>
                <a:schemeClr val="bg1"/>
              </a:solidFill>
              <a:latin typeface="Adobe Ming Std L" panose="02020300000000000000" pitchFamily="18" charset="-128"/>
              <a:cs typeface="Arial" pitchFamily="34" charset="0"/>
            </a:endParaRPr>
          </a:p>
        </p:txBody>
      </p:sp>
      <p:sp>
        <p:nvSpPr>
          <p:cNvPr id="343" name="TextBox 342">
            <a:extLst>
              <a:ext uri="{FF2B5EF4-FFF2-40B4-BE49-F238E27FC236}">
                <a16:creationId xmlns:a16="http://schemas.microsoft.com/office/drawing/2014/main" id="{5AF2B7A5-AD8F-4276-875A-D090C721FC5E}"/>
              </a:ext>
            </a:extLst>
          </p:cNvPr>
          <p:cNvSpPr txBox="1"/>
          <p:nvPr/>
        </p:nvSpPr>
        <p:spPr>
          <a:xfrm>
            <a:off x="3975172" y="2963817"/>
            <a:ext cx="4691052" cy="369332"/>
          </a:xfrm>
          <a:prstGeom prst="rect">
            <a:avLst/>
          </a:prstGeom>
          <a:noFill/>
        </p:spPr>
        <p:txBody>
          <a:bodyPr wrap="square" rtlCol="0">
            <a:spAutoFit/>
          </a:bodyPr>
          <a:lstStyle/>
          <a:p>
            <a:r>
              <a:rPr lang="en-US" altLang="ko-KR" b="1" dirty="0" smtClean="0">
                <a:solidFill>
                  <a:schemeClr val="bg1"/>
                </a:solidFill>
                <a:latin typeface="Adobe Ming Std L" panose="02020300000000000000" pitchFamily="18" charset="-128"/>
                <a:ea typeface="Adobe Ming Std L" panose="02020300000000000000" pitchFamily="18" charset="-128"/>
                <a:cs typeface="Arial" pitchFamily="34" charset="0"/>
              </a:rPr>
              <a:t>Data enrichment </a:t>
            </a:r>
            <a:endParaRPr lang="ko-KR" altLang="en-US" b="1" dirty="0">
              <a:solidFill>
                <a:schemeClr val="bg1"/>
              </a:solidFill>
              <a:latin typeface="Adobe Ming Std L" panose="02020300000000000000" pitchFamily="18" charset="-128"/>
              <a:cs typeface="Arial" pitchFamily="34" charset="0"/>
            </a:endParaRPr>
          </a:p>
        </p:txBody>
      </p:sp>
      <p:sp>
        <p:nvSpPr>
          <p:cNvPr id="346" name="TextBox 345">
            <a:extLst>
              <a:ext uri="{FF2B5EF4-FFF2-40B4-BE49-F238E27FC236}">
                <a16:creationId xmlns:a16="http://schemas.microsoft.com/office/drawing/2014/main" id="{DDD14F5B-3F8B-40D5-AF6E-D9977FADFE40}"/>
              </a:ext>
            </a:extLst>
          </p:cNvPr>
          <p:cNvSpPr txBox="1"/>
          <p:nvPr/>
        </p:nvSpPr>
        <p:spPr>
          <a:xfrm>
            <a:off x="3998159" y="3901083"/>
            <a:ext cx="4691052" cy="369332"/>
          </a:xfrm>
          <a:prstGeom prst="rect">
            <a:avLst/>
          </a:prstGeom>
          <a:noFill/>
        </p:spPr>
        <p:txBody>
          <a:bodyPr wrap="square" rtlCol="0">
            <a:spAutoFit/>
          </a:bodyPr>
          <a:lstStyle/>
          <a:p>
            <a:r>
              <a:rPr lang="en-US" altLang="ko-KR" b="1" dirty="0" smtClean="0">
                <a:solidFill>
                  <a:schemeClr val="bg1"/>
                </a:solidFill>
                <a:latin typeface="Adobe Ming Std L" panose="02020300000000000000" pitchFamily="18" charset="-128"/>
                <a:ea typeface="Adobe Ming Std L" panose="02020300000000000000" pitchFamily="18" charset="-128"/>
                <a:cs typeface="Arial" pitchFamily="34" charset="0"/>
              </a:rPr>
              <a:t>OCR Model Development </a:t>
            </a:r>
            <a:endParaRPr lang="ko-KR" altLang="en-US" b="1" dirty="0">
              <a:solidFill>
                <a:schemeClr val="bg1"/>
              </a:solidFill>
              <a:latin typeface="Adobe Ming Std L" panose="02020300000000000000" pitchFamily="18" charset="-128"/>
              <a:cs typeface="Arial" pitchFamily="34" charset="0"/>
            </a:endParaRPr>
          </a:p>
        </p:txBody>
      </p:sp>
      <p:sp>
        <p:nvSpPr>
          <p:cNvPr id="349" name="TextBox 348">
            <a:extLst>
              <a:ext uri="{FF2B5EF4-FFF2-40B4-BE49-F238E27FC236}">
                <a16:creationId xmlns:a16="http://schemas.microsoft.com/office/drawing/2014/main" id="{D6821109-FF6D-47D1-8E31-789B21FFBCF1}"/>
              </a:ext>
            </a:extLst>
          </p:cNvPr>
          <p:cNvSpPr txBox="1"/>
          <p:nvPr/>
        </p:nvSpPr>
        <p:spPr>
          <a:xfrm>
            <a:off x="4007142" y="4814265"/>
            <a:ext cx="6554198" cy="369332"/>
          </a:xfrm>
          <a:prstGeom prst="rect">
            <a:avLst/>
          </a:prstGeom>
          <a:noFill/>
        </p:spPr>
        <p:txBody>
          <a:bodyPr wrap="square" rtlCol="0">
            <a:spAutoFit/>
          </a:bodyPr>
          <a:lstStyle/>
          <a:p>
            <a:r>
              <a:rPr lang="en-US" b="1" dirty="0" smtClean="0">
                <a:solidFill>
                  <a:schemeClr val="accent6">
                    <a:lumMod val="50000"/>
                  </a:schemeClr>
                </a:solidFill>
                <a:latin typeface="Adobe Ming Std L" panose="02020300000000000000" pitchFamily="18" charset="-128"/>
                <a:ea typeface="Adobe Ming Std L" panose="02020300000000000000" pitchFamily="18" charset="-128"/>
              </a:rPr>
              <a:t>Ingredients </a:t>
            </a:r>
            <a:r>
              <a:rPr lang="en-US" b="1" dirty="0">
                <a:solidFill>
                  <a:schemeClr val="accent6">
                    <a:lumMod val="50000"/>
                  </a:schemeClr>
                </a:solidFill>
                <a:latin typeface="Adobe Ming Std L" panose="02020300000000000000" pitchFamily="18" charset="-128"/>
                <a:ea typeface="Adobe Ming Std L" panose="02020300000000000000" pitchFamily="18" charset="-128"/>
              </a:rPr>
              <a:t>Matching and Information </a:t>
            </a:r>
            <a:r>
              <a:rPr lang="en-US" b="1" dirty="0" smtClean="0">
                <a:solidFill>
                  <a:schemeClr val="accent6">
                    <a:lumMod val="50000"/>
                  </a:schemeClr>
                </a:solidFill>
                <a:latin typeface="Adobe Ming Std L" panose="02020300000000000000" pitchFamily="18" charset="-128"/>
                <a:ea typeface="Adobe Ming Std L" panose="02020300000000000000" pitchFamily="18" charset="-128"/>
              </a:rPr>
              <a:t>Retrieval</a:t>
            </a:r>
            <a:endParaRPr lang="en-US" dirty="0">
              <a:solidFill>
                <a:schemeClr val="accent6">
                  <a:lumMod val="50000"/>
                </a:schemeClr>
              </a:solidFill>
              <a:latin typeface="Adobe Ming Std L" panose="02020300000000000000" pitchFamily="18" charset="-128"/>
              <a:ea typeface="Adobe Ming Std L" panose="02020300000000000000" pitchFamily="18" charset="-128"/>
            </a:endParaRPr>
          </a:p>
        </p:txBody>
      </p:sp>
      <p:sp>
        <p:nvSpPr>
          <p:cNvPr id="351" name="Arrow: Pentagon 350">
            <a:extLst>
              <a:ext uri="{FF2B5EF4-FFF2-40B4-BE49-F238E27FC236}">
                <a16:creationId xmlns:a16="http://schemas.microsoft.com/office/drawing/2014/main" id="{B5DB5F1E-E788-4066-8151-46C872BB65A6}"/>
              </a:ext>
            </a:extLst>
          </p:cNvPr>
          <p:cNvSpPr/>
          <p:nvPr/>
        </p:nvSpPr>
        <p:spPr>
          <a:xfrm>
            <a:off x="9787836" y="1852275"/>
            <a:ext cx="1779829" cy="848176"/>
          </a:xfrm>
          <a:prstGeom prst="homePlate">
            <a:avLst/>
          </a:prstGeom>
          <a:solidFill>
            <a:schemeClr val="accent6">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latin typeface="Adobe Ming Std L" panose="02020300000000000000" pitchFamily="18" charset="-128"/>
              <a:ea typeface="Adobe Ming Std L" panose="02020300000000000000" pitchFamily="18" charset="-128"/>
            </a:endParaRPr>
          </a:p>
        </p:txBody>
      </p:sp>
      <p:sp>
        <p:nvSpPr>
          <p:cNvPr id="352" name="Arrow: Pentagon 351">
            <a:extLst>
              <a:ext uri="{FF2B5EF4-FFF2-40B4-BE49-F238E27FC236}">
                <a16:creationId xmlns:a16="http://schemas.microsoft.com/office/drawing/2014/main" id="{4ABFC462-108F-4DA5-8FC4-DE8070BBA611}"/>
              </a:ext>
            </a:extLst>
          </p:cNvPr>
          <p:cNvSpPr/>
          <p:nvPr/>
        </p:nvSpPr>
        <p:spPr>
          <a:xfrm>
            <a:off x="9796784" y="2811381"/>
            <a:ext cx="1770881" cy="768681"/>
          </a:xfrm>
          <a:prstGeom prst="homePlate">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300" b="1" dirty="0" smtClean="0">
                <a:latin typeface="Adobe Ming Std L" panose="02020300000000000000" pitchFamily="18" charset="-128"/>
                <a:ea typeface="Adobe Ming Std L" panose="02020300000000000000" pitchFamily="18" charset="-128"/>
              </a:rPr>
              <a:t>6191</a:t>
            </a:r>
            <a:r>
              <a:rPr lang="en-US" sz="1300" dirty="0" smtClean="0">
                <a:latin typeface="Adobe Ming Std L" panose="02020300000000000000" pitchFamily="18" charset="-128"/>
                <a:ea typeface="Adobe Ming Std L" panose="02020300000000000000" pitchFamily="18" charset="-128"/>
              </a:rPr>
              <a:t> </a:t>
            </a:r>
            <a:r>
              <a:rPr lang="en-US" sz="1300" dirty="0" smtClean="0">
                <a:latin typeface="Adobe Ming Std L" panose="02020300000000000000" pitchFamily="18" charset="-128"/>
                <a:ea typeface="Adobe Ming Std L" panose="02020300000000000000" pitchFamily="18" charset="-128"/>
              </a:rPr>
              <a:t>cascodes </a:t>
            </a:r>
            <a:r>
              <a:rPr lang="en-US" sz="1300" b="1" dirty="0" smtClean="0">
                <a:latin typeface="Adobe Ming Std L" panose="02020300000000000000" pitchFamily="18" charset="-128"/>
                <a:ea typeface="Adobe Ming Std L" panose="02020300000000000000" pitchFamily="18" charset="-128"/>
              </a:rPr>
              <a:t>36.714</a:t>
            </a:r>
            <a:r>
              <a:rPr lang="en-US" sz="1300" dirty="0" smtClean="0">
                <a:latin typeface="Adobe Ming Std L" panose="02020300000000000000" pitchFamily="18" charset="-128"/>
                <a:ea typeface="Adobe Ming Std L" panose="02020300000000000000" pitchFamily="18" charset="-128"/>
              </a:rPr>
              <a:t> substitute names</a:t>
            </a:r>
            <a:endParaRPr lang="en-US" sz="1300" dirty="0">
              <a:latin typeface="Adobe Ming Std L" panose="02020300000000000000" pitchFamily="18" charset="-128"/>
              <a:ea typeface="Adobe Ming Std L" panose="02020300000000000000" pitchFamily="18" charset="-128"/>
            </a:endParaRPr>
          </a:p>
        </p:txBody>
      </p:sp>
      <p:sp>
        <p:nvSpPr>
          <p:cNvPr id="353" name="Arrow: Pentagon 352">
            <a:extLst>
              <a:ext uri="{FF2B5EF4-FFF2-40B4-BE49-F238E27FC236}">
                <a16:creationId xmlns:a16="http://schemas.microsoft.com/office/drawing/2014/main" id="{19DD1B7F-2DBE-4768-A1E3-FCC9FB63515E}"/>
              </a:ext>
            </a:extLst>
          </p:cNvPr>
          <p:cNvSpPr/>
          <p:nvPr/>
        </p:nvSpPr>
        <p:spPr>
          <a:xfrm>
            <a:off x="9794414" y="3719020"/>
            <a:ext cx="1773252" cy="749944"/>
          </a:xfrm>
          <a:prstGeom prst="homePlate">
            <a:avLst/>
          </a:prstGeom>
          <a:solidFill>
            <a:schemeClr val="bg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latin typeface="Adobe Ming Std L" panose="02020300000000000000" pitchFamily="18" charset="-128"/>
              <a:ea typeface="Adobe Ming Std L" panose="02020300000000000000" pitchFamily="18" charset="-128"/>
            </a:endParaRPr>
          </a:p>
        </p:txBody>
      </p:sp>
      <p:sp>
        <p:nvSpPr>
          <p:cNvPr id="354" name="Arrow: Pentagon 353">
            <a:extLst>
              <a:ext uri="{FF2B5EF4-FFF2-40B4-BE49-F238E27FC236}">
                <a16:creationId xmlns:a16="http://schemas.microsoft.com/office/drawing/2014/main" id="{FBA14761-DA7C-475C-9ADF-741BDE20374E}"/>
              </a:ext>
            </a:extLst>
          </p:cNvPr>
          <p:cNvSpPr/>
          <p:nvPr/>
        </p:nvSpPr>
        <p:spPr>
          <a:xfrm>
            <a:off x="9798508" y="4634137"/>
            <a:ext cx="1769158" cy="741880"/>
          </a:xfrm>
          <a:prstGeom prst="homePlate">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latin typeface="Adobe Ming Std L" panose="02020300000000000000" pitchFamily="18" charset="-128"/>
              <a:ea typeface="Adobe Ming Std L" panose="02020300000000000000" pitchFamily="18" charset="-128"/>
            </a:endParaRPr>
          </a:p>
        </p:txBody>
      </p:sp>
      <p:sp>
        <p:nvSpPr>
          <p:cNvPr id="363" name="TextBox 362">
            <a:extLst>
              <a:ext uri="{FF2B5EF4-FFF2-40B4-BE49-F238E27FC236}">
                <a16:creationId xmlns:a16="http://schemas.microsoft.com/office/drawing/2014/main" id="{432FDA96-31C8-4F36-B5BF-C4E00EB251C3}"/>
              </a:ext>
            </a:extLst>
          </p:cNvPr>
          <p:cNvSpPr txBox="1"/>
          <p:nvPr/>
        </p:nvSpPr>
        <p:spPr>
          <a:xfrm>
            <a:off x="2676592" y="2046751"/>
            <a:ext cx="1176846" cy="400110"/>
          </a:xfrm>
          <a:prstGeom prst="rect">
            <a:avLst/>
          </a:prstGeom>
          <a:noFill/>
        </p:spPr>
        <p:txBody>
          <a:bodyPr wrap="square" rtlCol="0">
            <a:spAutoFit/>
          </a:bodyPr>
          <a:lstStyle/>
          <a:p>
            <a:r>
              <a:rPr lang="en-US" altLang="ko-KR" sz="2000" b="1" dirty="0">
                <a:solidFill>
                  <a:schemeClr val="bg1"/>
                </a:solidFill>
                <a:latin typeface="Adobe Ming Std L" panose="02020300000000000000" pitchFamily="18" charset="-128"/>
                <a:ea typeface="Adobe Ming Std L" panose="02020300000000000000" pitchFamily="18" charset="-128"/>
                <a:cs typeface="Arial" pitchFamily="34" charset="0"/>
              </a:rPr>
              <a:t>Step 1</a:t>
            </a:r>
            <a:endParaRPr lang="ko-KR" altLang="en-US" sz="2000" b="1" dirty="0">
              <a:solidFill>
                <a:schemeClr val="bg1"/>
              </a:solidFill>
              <a:latin typeface="Adobe Ming Std L" panose="02020300000000000000" pitchFamily="18" charset="-128"/>
              <a:cs typeface="Arial" pitchFamily="34" charset="0"/>
            </a:endParaRPr>
          </a:p>
        </p:txBody>
      </p:sp>
      <p:sp>
        <p:nvSpPr>
          <p:cNvPr id="364" name="TextBox 363">
            <a:extLst>
              <a:ext uri="{FF2B5EF4-FFF2-40B4-BE49-F238E27FC236}">
                <a16:creationId xmlns:a16="http://schemas.microsoft.com/office/drawing/2014/main" id="{C2225C8C-C649-41ED-B0BA-9C5843D9A07B}"/>
              </a:ext>
            </a:extLst>
          </p:cNvPr>
          <p:cNvSpPr txBox="1"/>
          <p:nvPr/>
        </p:nvSpPr>
        <p:spPr>
          <a:xfrm>
            <a:off x="2690297" y="2960693"/>
            <a:ext cx="1201045" cy="400110"/>
          </a:xfrm>
          <a:prstGeom prst="rect">
            <a:avLst/>
          </a:prstGeom>
          <a:noFill/>
        </p:spPr>
        <p:txBody>
          <a:bodyPr wrap="square" rtlCol="0">
            <a:spAutoFit/>
          </a:bodyPr>
          <a:lstStyle/>
          <a:p>
            <a:r>
              <a:rPr lang="en-US" altLang="ko-KR" sz="2000" b="1" dirty="0">
                <a:solidFill>
                  <a:schemeClr val="bg1"/>
                </a:solidFill>
                <a:latin typeface="Adobe Ming Std L" panose="02020300000000000000" pitchFamily="18" charset="-128"/>
                <a:ea typeface="Adobe Ming Std L" panose="02020300000000000000" pitchFamily="18" charset="-128"/>
                <a:cs typeface="Arial" pitchFamily="34" charset="0"/>
              </a:rPr>
              <a:t>Step 2</a:t>
            </a:r>
            <a:endParaRPr lang="ko-KR" altLang="en-US" sz="2000" b="1" dirty="0">
              <a:solidFill>
                <a:schemeClr val="bg1"/>
              </a:solidFill>
              <a:latin typeface="Adobe Ming Std L" panose="02020300000000000000" pitchFamily="18" charset="-128"/>
              <a:cs typeface="Arial" pitchFamily="34" charset="0"/>
            </a:endParaRPr>
          </a:p>
        </p:txBody>
      </p:sp>
      <p:sp>
        <p:nvSpPr>
          <p:cNvPr id="365" name="TextBox 364">
            <a:extLst>
              <a:ext uri="{FF2B5EF4-FFF2-40B4-BE49-F238E27FC236}">
                <a16:creationId xmlns:a16="http://schemas.microsoft.com/office/drawing/2014/main" id="{72CEF66B-224C-487E-8142-7DB168DB1223}"/>
              </a:ext>
            </a:extLst>
          </p:cNvPr>
          <p:cNvSpPr txBox="1"/>
          <p:nvPr/>
        </p:nvSpPr>
        <p:spPr>
          <a:xfrm>
            <a:off x="2690297" y="3855284"/>
            <a:ext cx="1201045" cy="400110"/>
          </a:xfrm>
          <a:prstGeom prst="rect">
            <a:avLst/>
          </a:prstGeom>
          <a:noFill/>
        </p:spPr>
        <p:txBody>
          <a:bodyPr wrap="square" rtlCol="0">
            <a:spAutoFit/>
          </a:bodyPr>
          <a:lstStyle/>
          <a:p>
            <a:r>
              <a:rPr lang="en-US" altLang="ko-KR" sz="2000" b="1" dirty="0">
                <a:solidFill>
                  <a:schemeClr val="bg1"/>
                </a:solidFill>
                <a:latin typeface="Adobe Ming Std L" panose="02020300000000000000" pitchFamily="18" charset="-128"/>
                <a:ea typeface="Adobe Ming Std L" panose="02020300000000000000" pitchFamily="18" charset="-128"/>
                <a:cs typeface="Arial" pitchFamily="34" charset="0"/>
              </a:rPr>
              <a:t>Step 3</a:t>
            </a:r>
            <a:endParaRPr lang="ko-KR" altLang="en-US" sz="2000" b="1" dirty="0">
              <a:solidFill>
                <a:schemeClr val="bg1"/>
              </a:solidFill>
              <a:latin typeface="Adobe Ming Std L" panose="02020300000000000000" pitchFamily="18" charset="-128"/>
              <a:cs typeface="Arial" pitchFamily="34" charset="0"/>
            </a:endParaRPr>
          </a:p>
        </p:txBody>
      </p:sp>
      <p:sp>
        <p:nvSpPr>
          <p:cNvPr id="366" name="TextBox 365">
            <a:extLst>
              <a:ext uri="{FF2B5EF4-FFF2-40B4-BE49-F238E27FC236}">
                <a16:creationId xmlns:a16="http://schemas.microsoft.com/office/drawing/2014/main" id="{8758E38F-2DE6-4868-AF14-273B62915491}"/>
              </a:ext>
            </a:extLst>
          </p:cNvPr>
          <p:cNvSpPr txBox="1"/>
          <p:nvPr/>
        </p:nvSpPr>
        <p:spPr>
          <a:xfrm>
            <a:off x="2724465" y="4778999"/>
            <a:ext cx="1201045" cy="400110"/>
          </a:xfrm>
          <a:prstGeom prst="rect">
            <a:avLst/>
          </a:prstGeom>
          <a:noFill/>
        </p:spPr>
        <p:txBody>
          <a:bodyPr wrap="square" rtlCol="0">
            <a:spAutoFit/>
          </a:bodyPr>
          <a:lstStyle/>
          <a:p>
            <a:r>
              <a:rPr lang="en-US" altLang="ko-KR" sz="2000" b="1" dirty="0">
                <a:solidFill>
                  <a:schemeClr val="accent6">
                    <a:lumMod val="50000"/>
                  </a:schemeClr>
                </a:solidFill>
                <a:latin typeface="Adobe Ming Std L" panose="02020300000000000000" pitchFamily="18" charset="-128"/>
                <a:ea typeface="Adobe Ming Std L" panose="02020300000000000000" pitchFamily="18" charset="-128"/>
                <a:cs typeface="Arial" pitchFamily="34" charset="0"/>
              </a:rPr>
              <a:t>Step 4</a:t>
            </a:r>
            <a:endParaRPr lang="ko-KR" altLang="en-US" sz="2000" b="1" dirty="0">
              <a:solidFill>
                <a:schemeClr val="accent6">
                  <a:lumMod val="50000"/>
                </a:schemeClr>
              </a:solidFill>
              <a:latin typeface="Adobe Ming Std L" panose="02020300000000000000" pitchFamily="18" charset="-128"/>
              <a:cs typeface="Arial" pitchFamily="34" charset="0"/>
            </a:endParaRPr>
          </a:p>
        </p:txBody>
      </p:sp>
      <p:sp>
        <p:nvSpPr>
          <p:cNvPr id="2" name="TextBox 1"/>
          <p:cNvSpPr txBox="1"/>
          <p:nvPr/>
        </p:nvSpPr>
        <p:spPr>
          <a:xfrm>
            <a:off x="9924242" y="2009617"/>
            <a:ext cx="1309690" cy="492443"/>
          </a:xfrm>
          <a:prstGeom prst="rect">
            <a:avLst/>
          </a:prstGeom>
          <a:noFill/>
        </p:spPr>
        <p:txBody>
          <a:bodyPr wrap="square" rtlCol="0">
            <a:spAutoFit/>
          </a:bodyPr>
          <a:lstStyle/>
          <a:p>
            <a:pPr algn="ctr"/>
            <a:r>
              <a:rPr lang="en-US" sz="1300" b="1" dirty="0" smtClean="0">
                <a:solidFill>
                  <a:schemeClr val="bg1"/>
                </a:solidFill>
                <a:latin typeface="Adobe Ming Std L" panose="02020300000000000000" pitchFamily="18" charset="-128"/>
                <a:ea typeface="Adobe Ming Std L" panose="02020300000000000000" pitchFamily="18" charset="-128"/>
              </a:rPr>
              <a:t>14.728</a:t>
            </a:r>
            <a:r>
              <a:rPr lang="en-US" sz="1300" dirty="0" smtClean="0">
                <a:solidFill>
                  <a:schemeClr val="bg1"/>
                </a:solidFill>
                <a:latin typeface="Adobe Ming Std L" panose="02020300000000000000" pitchFamily="18" charset="-128"/>
                <a:ea typeface="Adobe Ming Std L" panose="02020300000000000000" pitchFamily="18" charset="-128"/>
              </a:rPr>
              <a:t> </a:t>
            </a:r>
            <a:r>
              <a:rPr lang="en-US" sz="1300" dirty="0" smtClean="0">
                <a:solidFill>
                  <a:schemeClr val="bg1"/>
                </a:solidFill>
                <a:latin typeface="Adobe Ming Std L" panose="02020300000000000000" pitchFamily="18" charset="-128"/>
                <a:ea typeface="Adobe Ming Std L" panose="02020300000000000000" pitchFamily="18" charset="-128"/>
              </a:rPr>
              <a:t>rows</a:t>
            </a:r>
          </a:p>
          <a:p>
            <a:pPr algn="ctr"/>
            <a:r>
              <a:rPr lang="en-US" sz="1300" b="1" dirty="0" smtClean="0">
                <a:solidFill>
                  <a:schemeClr val="bg1"/>
                </a:solidFill>
                <a:latin typeface="Adobe Ming Std L" panose="02020300000000000000" pitchFamily="18" charset="-128"/>
                <a:ea typeface="Adobe Ming Std L" panose="02020300000000000000" pitchFamily="18" charset="-128"/>
              </a:rPr>
              <a:t>5.267</a:t>
            </a:r>
            <a:r>
              <a:rPr lang="en-US" sz="1300" dirty="0" smtClean="0">
                <a:solidFill>
                  <a:schemeClr val="bg1"/>
                </a:solidFill>
                <a:latin typeface="Adobe Ming Std L" panose="02020300000000000000" pitchFamily="18" charset="-128"/>
                <a:ea typeface="Adobe Ming Std L" panose="02020300000000000000" pitchFamily="18" charset="-128"/>
              </a:rPr>
              <a:t> cascodes</a:t>
            </a:r>
            <a:endParaRPr lang="en-US" sz="1300" dirty="0">
              <a:solidFill>
                <a:schemeClr val="bg1"/>
              </a:solidFill>
              <a:latin typeface="Adobe Ming Std L" panose="02020300000000000000" pitchFamily="18" charset="-128"/>
              <a:ea typeface="Adobe Ming Std L" panose="02020300000000000000" pitchFamily="18" charset="-128"/>
            </a:endParaRPr>
          </a:p>
        </p:txBody>
      </p:sp>
      <p:sp>
        <p:nvSpPr>
          <p:cNvPr id="28" name="Right Arrow 27"/>
          <p:cNvSpPr/>
          <p:nvPr/>
        </p:nvSpPr>
        <p:spPr>
          <a:xfrm>
            <a:off x="-79899" y="302918"/>
            <a:ext cx="978408" cy="48463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smtClean="0">
                <a:solidFill>
                  <a:schemeClr val="bg1"/>
                </a:solidFill>
                <a:latin typeface="Adobe Ming Std L" panose="02020300000000000000" pitchFamily="18" charset="-128"/>
                <a:ea typeface="Adobe Ming Std L" panose="02020300000000000000" pitchFamily="18" charset="-128"/>
              </a:rPr>
              <a:t>2</a:t>
            </a:r>
            <a:endParaRPr lang="en-US" b="1" dirty="0">
              <a:solidFill>
                <a:schemeClr val="bg1"/>
              </a:solidFill>
              <a:latin typeface="Adobe Ming Std L" panose="02020300000000000000" pitchFamily="18" charset="-128"/>
              <a:ea typeface="Adobe Ming Std L" panose="02020300000000000000" pitchFamily="18" charset="-128"/>
            </a:endParaRPr>
          </a:p>
        </p:txBody>
      </p:sp>
      <p:sp>
        <p:nvSpPr>
          <p:cNvPr id="29" name="Rectangle 28"/>
          <p:cNvSpPr/>
          <p:nvPr/>
        </p:nvSpPr>
        <p:spPr>
          <a:xfrm>
            <a:off x="3701988" y="907101"/>
            <a:ext cx="3770051" cy="391741"/>
          </a:xfrm>
          <a:prstGeom prst="rect">
            <a:avLst/>
          </a:prstGeom>
          <a:solidFill>
            <a:schemeClr val="bg1">
              <a:lumMod val="75000"/>
            </a:schemeClr>
          </a:solidFill>
          <a:ln>
            <a:solidFill>
              <a:schemeClr val="accent6">
                <a:lumMod val="50000"/>
              </a:schemeClr>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smtClean="0">
              <a:solidFill>
                <a:srgbClr val="C00000"/>
              </a:solidFill>
              <a:latin typeface="Adobe Ming Std L" panose="02020300000000000000" pitchFamily="18" charset="-128"/>
              <a:ea typeface="Adobe Ming Std L" panose="02020300000000000000" pitchFamily="18" charset="-128"/>
            </a:endParaRPr>
          </a:p>
          <a:p>
            <a:pPr algn="ctr"/>
            <a:r>
              <a:rPr lang="en-US" sz="2400" dirty="0" smtClean="0">
                <a:solidFill>
                  <a:srgbClr val="C00000"/>
                </a:solidFill>
                <a:latin typeface="Adobe Ming Std L" panose="02020300000000000000" pitchFamily="18" charset="-128"/>
                <a:ea typeface="Adobe Ming Std L" panose="02020300000000000000" pitchFamily="18" charset="-128"/>
              </a:rPr>
              <a:t>- Data-Ingredients -</a:t>
            </a:r>
            <a:endParaRPr lang="en-US" sz="2400" dirty="0">
              <a:solidFill>
                <a:srgbClr val="C00000"/>
              </a:solidFill>
              <a:latin typeface="Adobe Ming Std L" panose="02020300000000000000" pitchFamily="18" charset="-128"/>
              <a:ea typeface="Adobe Ming Std L" panose="02020300000000000000" pitchFamily="18" charset="-128"/>
            </a:endParaRPr>
          </a:p>
          <a:p>
            <a:pPr algn="ctr"/>
            <a:endParaRPr lang="en-US" sz="2400" b="1" dirty="0">
              <a:solidFill>
                <a:srgbClr val="C00000"/>
              </a:solidFill>
            </a:endParaRPr>
          </a:p>
        </p:txBody>
      </p:sp>
      <p:sp>
        <p:nvSpPr>
          <p:cNvPr id="3" name="TextBox 2"/>
          <p:cNvSpPr txBox="1"/>
          <p:nvPr/>
        </p:nvSpPr>
        <p:spPr>
          <a:xfrm flipH="1">
            <a:off x="9724313" y="3728460"/>
            <a:ext cx="1709548" cy="692497"/>
          </a:xfrm>
          <a:prstGeom prst="rect">
            <a:avLst/>
          </a:prstGeom>
          <a:noFill/>
        </p:spPr>
        <p:txBody>
          <a:bodyPr wrap="square" rtlCol="0">
            <a:spAutoFit/>
          </a:bodyPr>
          <a:lstStyle/>
          <a:p>
            <a:pPr algn="ctr"/>
            <a:r>
              <a:rPr lang="en-US" sz="1300" b="1" dirty="0" smtClean="0">
                <a:solidFill>
                  <a:schemeClr val="bg1">
                    <a:lumMod val="95000"/>
                  </a:schemeClr>
                </a:solidFill>
                <a:latin typeface="Adobe Ming Std L" panose="02020300000000000000" pitchFamily="18" charset="-128"/>
                <a:ea typeface="Adobe Ming Std L" panose="02020300000000000000" pitchFamily="18" charset="-128"/>
              </a:rPr>
              <a:t>Barcode scanner</a:t>
            </a:r>
          </a:p>
          <a:p>
            <a:pPr algn="ctr"/>
            <a:r>
              <a:rPr lang="en-US" sz="1300" dirty="0" smtClean="0">
                <a:solidFill>
                  <a:schemeClr val="bg1">
                    <a:lumMod val="95000"/>
                  </a:schemeClr>
                </a:solidFill>
                <a:latin typeface="Adobe Ming Std L" panose="02020300000000000000" pitchFamily="18" charset="-128"/>
                <a:ea typeface="Adobe Ming Std L" panose="02020300000000000000" pitchFamily="18" charset="-128"/>
              </a:rPr>
              <a:t>and </a:t>
            </a:r>
            <a:r>
              <a:rPr lang="en-US" sz="1300" b="1" dirty="0" smtClean="0">
                <a:solidFill>
                  <a:schemeClr val="bg1">
                    <a:lumMod val="95000"/>
                  </a:schemeClr>
                </a:solidFill>
                <a:latin typeface="Adobe Ming Std L" panose="02020300000000000000" pitchFamily="18" charset="-128"/>
                <a:ea typeface="Adobe Ming Std L" panose="02020300000000000000" pitchFamily="18" charset="-128"/>
              </a:rPr>
              <a:t>Ingredient extractor </a:t>
            </a:r>
            <a:endParaRPr lang="en-US" sz="1300" b="1" dirty="0">
              <a:solidFill>
                <a:schemeClr val="bg1">
                  <a:lumMod val="95000"/>
                </a:schemeClr>
              </a:solidFill>
              <a:latin typeface="Adobe Ming Std L" panose="02020300000000000000" pitchFamily="18" charset="-128"/>
              <a:ea typeface="Adobe Ming Std L" panose="02020300000000000000" pitchFamily="18" charset="-128"/>
            </a:endParaRPr>
          </a:p>
        </p:txBody>
      </p:sp>
      <p:sp>
        <p:nvSpPr>
          <p:cNvPr id="5" name="TextBox 4"/>
          <p:cNvSpPr txBox="1"/>
          <p:nvPr/>
        </p:nvSpPr>
        <p:spPr>
          <a:xfrm>
            <a:off x="9690410" y="4652682"/>
            <a:ext cx="1777354" cy="692497"/>
          </a:xfrm>
          <a:prstGeom prst="rect">
            <a:avLst/>
          </a:prstGeom>
          <a:noFill/>
        </p:spPr>
        <p:txBody>
          <a:bodyPr wrap="square" rtlCol="0">
            <a:spAutoFit/>
          </a:bodyPr>
          <a:lstStyle/>
          <a:p>
            <a:pPr algn="ctr"/>
            <a:r>
              <a:rPr lang="en-US" sz="1300" b="1" dirty="0" smtClean="0">
                <a:solidFill>
                  <a:schemeClr val="accent6">
                    <a:lumMod val="50000"/>
                  </a:schemeClr>
                </a:solidFill>
                <a:latin typeface="Adobe Ming Std L" panose="02020300000000000000" pitchFamily="18" charset="-128"/>
                <a:ea typeface="Adobe Ming Std L" panose="02020300000000000000" pitchFamily="18" charset="-128"/>
              </a:rPr>
              <a:t>Successfully matching extracted data with database </a:t>
            </a:r>
            <a:endParaRPr lang="en-US" sz="1300" b="1" dirty="0">
              <a:solidFill>
                <a:schemeClr val="accent6">
                  <a:lumMod val="50000"/>
                </a:schemeClr>
              </a:solidFill>
              <a:latin typeface="Adobe Ming Std L" panose="02020300000000000000" pitchFamily="18" charset="-128"/>
              <a:ea typeface="Adobe Ming Std L" panose="02020300000000000000" pitchFamily="18" charset="-128"/>
            </a:endParaRPr>
          </a:p>
        </p:txBody>
      </p:sp>
      <p:pic>
        <p:nvPicPr>
          <p:cNvPr id="31" name="Picture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6369" y="57881"/>
            <a:ext cx="1135124" cy="113512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0972173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00177"/>
            <a:ext cx="12192000" cy="775778"/>
          </a:xfrm>
        </p:spPr>
        <p:txBody>
          <a:bodyPr>
            <a:normAutofit/>
          </a:bodyPr>
          <a:lstStyle/>
          <a:p>
            <a:r>
              <a:rPr lang="en-US" sz="2600" dirty="0">
                <a:solidFill>
                  <a:schemeClr val="accent6">
                    <a:lumMod val="75000"/>
                  </a:schemeClr>
                </a:solidFill>
                <a:latin typeface="Adobe Ming Std L" panose="02020300000000000000" pitchFamily="18" charset="-128"/>
                <a:ea typeface="Adobe Ming Std L" panose="02020300000000000000" pitchFamily="18" charset="-128"/>
              </a:rPr>
              <a:t>Step 1-Data </a:t>
            </a:r>
            <a:r>
              <a:rPr lang="en-US" sz="2600" dirty="0" smtClean="0">
                <a:solidFill>
                  <a:schemeClr val="accent6">
                    <a:lumMod val="75000"/>
                  </a:schemeClr>
                </a:solidFill>
                <a:latin typeface="Adobe Ming Std L" panose="02020300000000000000" pitchFamily="18" charset="-128"/>
                <a:ea typeface="Adobe Ming Std L" panose="02020300000000000000" pitchFamily="18" charset="-128"/>
              </a:rPr>
              <a:t>Cleaning</a:t>
            </a:r>
            <a:endParaRPr lang="en-US" sz="2600" dirty="0"/>
          </a:p>
        </p:txBody>
      </p:sp>
      <p:pic>
        <p:nvPicPr>
          <p:cNvPr id="38" name="Picture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6369" y="57881"/>
            <a:ext cx="1135124" cy="113512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 name="Right Arrow 1"/>
          <p:cNvSpPr/>
          <p:nvPr/>
        </p:nvSpPr>
        <p:spPr>
          <a:xfrm>
            <a:off x="-79899" y="302918"/>
            <a:ext cx="978408" cy="48463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TextBox 5"/>
          <p:cNvSpPr txBox="1"/>
          <p:nvPr/>
        </p:nvSpPr>
        <p:spPr>
          <a:xfrm>
            <a:off x="177554" y="360568"/>
            <a:ext cx="337352" cy="369332"/>
          </a:xfrm>
          <a:prstGeom prst="rect">
            <a:avLst/>
          </a:prstGeom>
          <a:noFill/>
        </p:spPr>
        <p:txBody>
          <a:bodyPr wrap="square" rtlCol="0">
            <a:spAutoFit/>
          </a:bodyPr>
          <a:lstStyle/>
          <a:p>
            <a:r>
              <a:rPr lang="en-US" b="1" dirty="0" smtClean="0">
                <a:solidFill>
                  <a:schemeClr val="bg1"/>
                </a:solidFill>
                <a:latin typeface="Adobe Ming Std L" panose="02020300000000000000" pitchFamily="18" charset="-128"/>
                <a:ea typeface="Adobe Ming Std L" panose="02020300000000000000" pitchFamily="18" charset="-128"/>
              </a:rPr>
              <a:t>3</a:t>
            </a:r>
            <a:endParaRPr lang="en-US" b="1" dirty="0">
              <a:solidFill>
                <a:schemeClr val="bg1"/>
              </a:solidFill>
              <a:latin typeface="Adobe Ming Std L" panose="02020300000000000000" pitchFamily="18" charset="-128"/>
              <a:ea typeface="Adobe Ming Std L" panose="02020300000000000000" pitchFamily="18" charset="-128"/>
            </a:endParaRPr>
          </a:p>
        </p:txBody>
      </p:sp>
      <p:graphicFrame>
        <p:nvGraphicFramePr>
          <p:cNvPr id="5" name="Diagram 4"/>
          <p:cNvGraphicFramePr/>
          <p:nvPr>
            <p:extLst>
              <p:ext uri="{D42A27DB-BD31-4B8C-83A1-F6EECF244321}">
                <p14:modId xmlns:p14="http://schemas.microsoft.com/office/powerpoint/2010/main" val="1613028124"/>
              </p:ext>
            </p:extLst>
          </p:nvPr>
        </p:nvGraphicFramePr>
        <p:xfrm>
          <a:off x="428926" y="1695634"/>
          <a:ext cx="10455098" cy="47800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62650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600" dirty="0">
                <a:solidFill>
                  <a:schemeClr val="accent6">
                    <a:lumMod val="75000"/>
                  </a:schemeClr>
                </a:solidFill>
                <a:latin typeface="Adobe Ming Std L" panose="02020300000000000000" pitchFamily="18" charset="-128"/>
                <a:ea typeface="Adobe Ming Std L" panose="02020300000000000000" pitchFamily="18" charset="-128"/>
              </a:rPr>
              <a:t>Step 2-Data Enrichment </a:t>
            </a:r>
            <a:endParaRPr lang="en-US" sz="2600" dirty="0"/>
          </a:p>
        </p:txBody>
      </p:sp>
      <p:sp>
        <p:nvSpPr>
          <p:cNvPr id="230" name="Chevron 2">
            <a:extLst>
              <a:ext uri="{FF2B5EF4-FFF2-40B4-BE49-F238E27FC236}">
                <a16:creationId xmlns:a16="http://schemas.microsoft.com/office/drawing/2014/main" id="{EAC1072A-A217-41F9-AFA0-D2164CAE6135}"/>
              </a:ext>
            </a:extLst>
          </p:cNvPr>
          <p:cNvSpPr/>
          <p:nvPr/>
        </p:nvSpPr>
        <p:spPr>
          <a:xfrm>
            <a:off x="3670678" y="1079408"/>
            <a:ext cx="2603536" cy="619497"/>
          </a:xfrm>
          <a:prstGeom prst="chevron">
            <a:avLst/>
          </a:prstGeom>
          <a:solidFill>
            <a:schemeClr val="accent6">
              <a:lumMod val="60000"/>
              <a:lumOff val="40000"/>
            </a:schemeClr>
          </a:solidFill>
          <a:ln>
            <a:solidFill>
              <a:schemeClr val="accent6">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33" name="Chevron 5">
            <a:extLst>
              <a:ext uri="{FF2B5EF4-FFF2-40B4-BE49-F238E27FC236}">
                <a16:creationId xmlns:a16="http://schemas.microsoft.com/office/drawing/2014/main" id="{BC49F1B6-1A30-4B43-8117-6CA5C885A4B8}"/>
              </a:ext>
            </a:extLst>
          </p:cNvPr>
          <p:cNvSpPr/>
          <p:nvPr/>
        </p:nvSpPr>
        <p:spPr>
          <a:xfrm>
            <a:off x="7577357" y="1067539"/>
            <a:ext cx="2523707" cy="619497"/>
          </a:xfrm>
          <a:prstGeom prst="chevron">
            <a:avLst/>
          </a:prstGeom>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35" name="Rounded Rectangle 7">
            <a:extLst>
              <a:ext uri="{FF2B5EF4-FFF2-40B4-BE49-F238E27FC236}">
                <a16:creationId xmlns:a16="http://schemas.microsoft.com/office/drawing/2014/main" id="{809556D8-C6A4-433B-95A9-A683E4A46B48}"/>
              </a:ext>
            </a:extLst>
          </p:cNvPr>
          <p:cNvSpPr/>
          <p:nvPr/>
        </p:nvSpPr>
        <p:spPr>
          <a:xfrm>
            <a:off x="3624365" y="1863208"/>
            <a:ext cx="3625772" cy="1656302"/>
          </a:xfrm>
          <a:prstGeom prst="roundRect">
            <a:avLst>
              <a:gd name="adj" fmla="val 10715"/>
            </a:avLst>
          </a:prstGeom>
          <a:solidFill>
            <a:schemeClr val="bg1"/>
          </a:solidFill>
          <a:ln w="38100">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7" name="Rounded Rectangle 9">
            <a:extLst>
              <a:ext uri="{FF2B5EF4-FFF2-40B4-BE49-F238E27FC236}">
                <a16:creationId xmlns:a16="http://schemas.microsoft.com/office/drawing/2014/main" id="{FEABD5FA-5EB4-4805-B0A6-38AFF1315E47}"/>
              </a:ext>
            </a:extLst>
          </p:cNvPr>
          <p:cNvSpPr/>
          <p:nvPr/>
        </p:nvSpPr>
        <p:spPr>
          <a:xfrm>
            <a:off x="7577357" y="1863206"/>
            <a:ext cx="3857082" cy="1656303"/>
          </a:xfrm>
          <a:prstGeom prst="roundRect">
            <a:avLst>
              <a:gd name="adj" fmla="val 10715"/>
            </a:avLst>
          </a:prstGeom>
          <a:solidFill>
            <a:schemeClr val="bg1"/>
          </a:solidFill>
          <a:ln w="38100">
            <a:solidFill>
              <a:schemeClr val="accent6">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1" name="TextBox 240">
            <a:extLst>
              <a:ext uri="{FF2B5EF4-FFF2-40B4-BE49-F238E27FC236}">
                <a16:creationId xmlns:a16="http://schemas.microsoft.com/office/drawing/2014/main" id="{3E60B2A1-8A4D-426D-986E-9BF59C3A7373}"/>
              </a:ext>
            </a:extLst>
          </p:cNvPr>
          <p:cNvSpPr txBox="1"/>
          <p:nvPr/>
        </p:nvSpPr>
        <p:spPr>
          <a:xfrm>
            <a:off x="4008426" y="1192622"/>
            <a:ext cx="1705513" cy="369332"/>
          </a:xfrm>
          <a:prstGeom prst="rect">
            <a:avLst/>
          </a:prstGeom>
          <a:noFill/>
        </p:spPr>
        <p:txBody>
          <a:bodyPr wrap="square" rtlCol="0">
            <a:spAutoFit/>
          </a:bodyPr>
          <a:lstStyle/>
          <a:p>
            <a:pPr algn="ctr"/>
            <a:r>
              <a:rPr lang="en-US" altLang="ko-KR" b="1" dirty="0" smtClean="0">
                <a:solidFill>
                  <a:schemeClr val="accent6">
                    <a:lumMod val="50000"/>
                  </a:schemeClr>
                </a:solidFill>
                <a:latin typeface="Adobe Ming Std L" panose="02020300000000000000" pitchFamily="18" charset="-128"/>
                <a:ea typeface="Adobe Ming Std L" panose="02020300000000000000" pitchFamily="18" charset="-128"/>
                <a:cs typeface="Arial" pitchFamily="34" charset="0"/>
              </a:rPr>
              <a:t>SOURCE</a:t>
            </a:r>
            <a:endParaRPr lang="ko-KR" altLang="en-US" b="1" dirty="0">
              <a:solidFill>
                <a:schemeClr val="accent6">
                  <a:lumMod val="50000"/>
                </a:schemeClr>
              </a:solidFill>
              <a:latin typeface="Adobe Ming Std L" panose="02020300000000000000" pitchFamily="18" charset="-128"/>
              <a:cs typeface="Arial" pitchFamily="34" charset="0"/>
            </a:endParaRPr>
          </a:p>
        </p:txBody>
      </p:sp>
      <p:sp>
        <p:nvSpPr>
          <p:cNvPr id="254" name="Chevron 2">
            <a:extLst>
              <a:ext uri="{FF2B5EF4-FFF2-40B4-BE49-F238E27FC236}">
                <a16:creationId xmlns:a16="http://schemas.microsoft.com/office/drawing/2014/main" id="{0B0A85EF-B255-467F-A98D-3FD724EEB0B5}"/>
              </a:ext>
            </a:extLst>
          </p:cNvPr>
          <p:cNvSpPr/>
          <p:nvPr/>
        </p:nvSpPr>
        <p:spPr>
          <a:xfrm>
            <a:off x="830230" y="1104719"/>
            <a:ext cx="2372458" cy="619497"/>
          </a:xfrm>
          <a:prstGeom prst="chevron">
            <a:avLst/>
          </a:prstGeom>
          <a:solidFill>
            <a:schemeClr val="accent6">
              <a:lumMod val="75000"/>
            </a:schemeClr>
          </a:solidFill>
          <a:ln>
            <a:solidFill>
              <a:schemeClr val="accent6">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55" name="Rounded Rectangle 7">
            <a:extLst>
              <a:ext uri="{FF2B5EF4-FFF2-40B4-BE49-F238E27FC236}">
                <a16:creationId xmlns:a16="http://schemas.microsoft.com/office/drawing/2014/main" id="{775EC7B2-04AA-4705-83ED-CA346545D3F8}"/>
              </a:ext>
            </a:extLst>
          </p:cNvPr>
          <p:cNvSpPr/>
          <p:nvPr/>
        </p:nvSpPr>
        <p:spPr>
          <a:xfrm>
            <a:off x="777511" y="1863206"/>
            <a:ext cx="2494971" cy="1656304"/>
          </a:xfrm>
          <a:prstGeom prst="roundRect">
            <a:avLst>
              <a:gd name="adj" fmla="val 10715"/>
            </a:avLst>
          </a:prstGeom>
          <a:solidFill>
            <a:schemeClr val="bg1"/>
          </a:solidFill>
          <a:ln w="38100">
            <a:solidFill>
              <a:schemeClr val="accent6">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Right Arrow 35"/>
          <p:cNvSpPr/>
          <p:nvPr/>
        </p:nvSpPr>
        <p:spPr>
          <a:xfrm>
            <a:off x="-79899" y="302918"/>
            <a:ext cx="978408" cy="48463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7" name="TextBox 36"/>
          <p:cNvSpPr txBox="1"/>
          <p:nvPr/>
        </p:nvSpPr>
        <p:spPr>
          <a:xfrm>
            <a:off x="177554" y="360568"/>
            <a:ext cx="337352" cy="369332"/>
          </a:xfrm>
          <a:prstGeom prst="rect">
            <a:avLst/>
          </a:prstGeom>
          <a:noFill/>
        </p:spPr>
        <p:txBody>
          <a:bodyPr wrap="square" rtlCol="0">
            <a:spAutoFit/>
          </a:bodyPr>
          <a:lstStyle/>
          <a:p>
            <a:r>
              <a:rPr lang="en-US" b="1" dirty="0">
                <a:solidFill>
                  <a:schemeClr val="bg1"/>
                </a:solidFill>
                <a:latin typeface="Adobe Ming Std L" panose="02020300000000000000" pitchFamily="18" charset="-128"/>
                <a:ea typeface="Adobe Ming Std L" panose="02020300000000000000" pitchFamily="18" charset="-128"/>
              </a:rPr>
              <a:t>4</a:t>
            </a:r>
          </a:p>
        </p:txBody>
      </p:sp>
      <p:sp>
        <p:nvSpPr>
          <p:cNvPr id="40" name="TextBox 39">
            <a:extLst>
              <a:ext uri="{FF2B5EF4-FFF2-40B4-BE49-F238E27FC236}">
                <a16:creationId xmlns:a16="http://schemas.microsoft.com/office/drawing/2014/main" id="{3E60B2A1-8A4D-426D-986E-9BF59C3A7373}"/>
              </a:ext>
            </a:extLst>
          </p:cNvPr>
          <p:cNvSpPr txBox="1"/>
          <p:nvPr/>
        </p:nvSpPr>
        <p:spPr>
          <a:xfrm>
            <a:off x="1078733" y="1204668"/>
            <a:ext cx="1705513" cy="369332"/>
          </a:xfrm>
          <a:prstGeom prst="rect">
            <a:avLst/>
          </a:prstGeom>
          <a:noFill/>
        </p:spPr>
        <p:txBody>
          <a:bodyPr wrap="square" rtlCol="0">
            <a:spAutoFit/>
          </a:bodyPr>
          <a:lstStyle/>
          <a:p>
            <a:pPr algn="ctr"/>
            <a:r>
              <a:rPr lang="en-US" altLang="ko-KR" b="1" dirty="0" smtClean="0">
                <a:solidFill>
                  <a:schemeClr val="bg1"/>
                </a:solidFill>
                <a:latin typeface="Adobe Ming Std L" panose="02020300000000000000" pitchFamily="18" charset="-128"/>
                <a:ea typeface="Adobe Ming Std L" panose="02020300000000000000" pitchFamily="18" charset="-128"/>
                <a:cs typeface="Arial" pitchFamily="34" charset="0"/>
              </a:rPr>
              <a:t>OVERVIEW</a:t>
            </a:r>
            <a:endParaRPr lang="ko-KR" altLang="en-US" b="1" dirty="0">
              <a:solidFill>
                <a:schemeClr val="bg1"/>
              </a:solidFill>
              <a:latin typeface="Adobe Ming Std L" panose="02020300000000000000" pitchFamily="18" charset="-128"/>
              <a:cs typeface="Arial" pitchFamily="34" charset="0"/>
            </a:endParaRPr>
          </a:p>
        </p:txBody>
      </p:sp>
      <p:sp>
        <p:nvSpPr>
          <p:cNvPr id="6" name="TextBox 5"/>
          <p:cNvSpPr txBox="1"/>
          <p:nvPr/>
        </p:nvSpPr>
        <p:spPr>
          <a:xfrm>
            <a:off x="847303" y="1993109"/>
            <a:ext cx="2355385" cy="1400383"/>
          </a:xfrm>
          <a:prstGeom prst="rect">
            <a:avLst/>
          </a:prstGeom>
          <a:noFill/>
        </p:spPr>
        <p:txBody>
          <a:bodyPr wrap="square" rtlCol="0">
            <a:spAutoFit/>
          </a:bodyPr>
          <a:lstStyle/>
          <a:p>
            <a:r>
              <a:rPr lang="en-US" sz="1700" dirty="0" smtClean="0">
                <a:solidFill>
                  <a:schemeClr val="accent6">
                    <a:lumMod val="50000"/>
                  </a:schemeClr>
                </a:solidFill>
                <a:latin typeface="Adobe Ming Std L" panose="02020300000000000000" pitchFamily="18" charset="-128"/>
                <a:ea typeface="Adobe Ming Std L" panose="02020300000000000000" pitchFamily="18" charset="-128"/>
              </a:rPr>
              <a:t>To fortify our ingredient database, we engaged in proactive data enrichment strategies.</a:t>
            </a:r>
            <a:endParaRPr lang="en-US" sz="1700" dirty="0">
              <a:solidFill>
                <a:schemeClr val="accent6">
                  <a:lumMod val="50000"/>
                </a:schemeClr>
              </a:solidFill>
              <a:latin typeface="Adobe Ming Std L" panose="02020300000000000000" pitchFamily="18" charset="-128"/>
              <a:ea typeface="Adobe Ming Std L" panose="02020300000000000000" pitchFamily="18" charset="-128"/>
            </a:endParaRPr>
          </a:p>
        </p:txBody>
      </p:sp>
      <p:sp>
        <p:nvSpPr>
          <p:cNvPr id="7" name="TextBox 6"/>
          <p:cNvSpPr txBox="1"/>
          <p:nvPr/>
        </p:nvSpPr>
        <p:spPr>
          <a:xfrm>
            <a:off x="3888420" y="1857517"/>
            <a:ext cx="3424882" cy="1661993"/>
          </a:xfrm>
          <a:prstGeom prst="rect">
            <a:avLst/>
          </a:prstGeom>
          <a:noFill/>
        </p:spPr>
        <p:txBody>
          <a:bodyPr wrap="square" rtlCol="0">
            <a:spAutoFit/>
          </a:bodyPr>
          <a:lstStyle/>
          <a:p>
            <a:r>
              <a:rPr lang="en-US" sz="1700" dirty="0">
                <a:solidFill>
                  <a:schemeClr val="accent6">
                    <a:lumMod val="50000"/>
                  </a:schemeClr>
                </a:solidFill>
                <a:latin typeface="Adobe Ming Std L" panose="02020300000000000000" pitchFamily="18" charset="-128"/>
                <a:ea typeface="Adobe Ming Std L" panose="02020300000000000000" pitchFamily="18" charset="-128"/>
              </a:rPr>
              <a:t>Leveraging web scraping techniques on the common chemistry official </a:t>
            </a:r>
            <a:r>
              <a:rPr lang="en-US" sz="1700" dirty="0" smtClean="0">
                <a:solidFill>
                  <a:schemeClr val="accent6">
                    <a:lumMod val="50000"/>
                  </a:schemeClr>
                </a:solidFill>
                <a:latin typeface="Adobe Ming Std L" panose="02020300000000000000" pitchFamily="18" charset="-128"/>
                <a:ea typeface="Adobe Ming Std L" panose="02020300000000000000" pitchFamily="18" charset="-128"/>
              </a:rPr>
              <a:t>website we succeeded in enriching our dataset with new CAS codes  and substitute names for ingredients.  </a:t>
            </a:r>
            <a:endParaRPr lang="en-US" sz="1700" dirty="0">
              <a:solidFill>
                <a:schemeClr val="accent6">
                  <a:lumMod val="50000"/>
                </a:schemeClr>
              </a:solidFill>
              <a:latin typeface="Adobe Ming Std L" panose="02020300000000000000" pitchFamily="18" charset="-128"/>
              <a:ea typeface="Adobe Ming Std L" panose="02020300000000000000" pitchFamily="18" charset="-128"/>
            </a:endParaRPr>
          </a:p>
        </p:txBody>
      </p:sp>
      <p:sp>
        <p:nvSpPr>
          <p:cNvPr id="43" name="TextBox 42">
            <a:extLst>
              <a:ext uri="{FF2B5EF4-FFF2-40B4-BE49-F238E27FC236}">
                <a16:creationId xmlns:a16="http://schemas.microsoft.com/office/drawing/2014/main" id="{BBF7F061-EEE9-42A3-A208-2B92331F6179}"/>
              </a:ext>
            </a:extLst>
          </p:cNvPr>
          <p:cNvSpPr txBox="1"/>
          <p:nvPr/>
        </p:nvSpPr>
        <p:spPr>
          <a:xfrm>
            <a:off x="7871225" y="1181773"/>
            <a:ext cx="1705513" cy="369332"/>
          </a:xfrm>
          <a:prstGeom prst="rect">
            <a:avLst/>
          </a:prstGeom>
          <a:noFill/>
        </p:spPr>
        <p:txBody>
          <a:bodyPr wrap="square" rtlCol="0">
            <a:spAutoFit/>
          </a:bodyPr>
          <a:lstStyle/>
          <a:p>
            <a:pPr algn="ctr"/>
            <a:r>
              <a:rPr lang="en-US" altLang="ko-KR" b="1" dirty="0" smtClean="0">
                <a:solidFill>
                  <a:schemeClr val="accent6">
                    <a:lumMod val="50000"/>
                  </a:schemeClr>
                </a:solidFill>
                <a:latin typeface="Adobe Ming Std L" panose="02020300000000000000" pitchFamily="18" charset="-128"/>
                <a:ea typeface="Adobe Ming Std L" panose="02020300000000000000" pitchFamily="18" charset="-128"/>
                <a:cs typeface="Arial" pitchFamily="34" charset="0"/>
              </a:rPr>
              <a:t>STATISTICS</a:t>
            </a:r>
            <a:endParaRPr lang="ko-KR" altLang="en-US" b="1" dirty="0">
              <a:solidFill>
                <a:schemeClr val="accent6">
                  <a:lumMod val="50000"/>
                </a:schemeClr>
              </a:solidFill>
              <a:latin typeface="Adobe Ming Std L" panose="02020300000000000000" pitchFamily="18" charset="-128"/>
              <a:cs typeface="Arial" pitchFamily="34" charset="0"/>
            </a:endParaRPr>
          </a:p>
        </p:txBody>
      </p:sp>
      <p:sp>
        <p:nvSpPr>
          <p:cNvPr id="47" name="TextBox 46">
            <a:extLst>
              <a:ext uri="{FF2B5EF4-FFF2-40B4-BE49-F238E27FC236}">
                <a16:creationId xmlns:a16="http://schemas.microsoft.com/office/drawing/2014/main" id="{A9A73289-CB7B-4701-8CEC-0C7E11784C64}"/>
              </a:ext>
            </a:extLst>
          </p:cNvPr>
          <p:cNvSpPr txBox="1"/>
          <p:nvPr/>
        </p:nvSpPr>
        <p:spPr>
          <a:xfrm>
            <a:off x="7599285" y="1880034"/>
            <a:ext cx="3988275" cy="1569660"/>
          </a:xfrm>
          <a:prstGeom prst="rect">
            <a:avLst/>
          </a:prstGeom>
          <a:noFill/>
        </p:spPr>
        <p:txBody>
          <a:bodyPr wrap="square" rtlCol="0">
            <a:spAutoFit/>
          </a:bodyPr>
          <a:lstStyle/>
          <a:p>
            <a:r>
              <a:rPr lang="en-US" sz="1600" dirty="0" smtClean="0">
                <a:latin typeface="Adobe Ming Std L" panose="02020300000000000000" pitchFamily="18" charset="-128"/>
                <a:ea typeface="Adobe Ming Std L" panose="02020300000000000000" pitchFamily="18" charset="-128"/>
              </a:rPr>
              <a:t>We </a:t>
            </a:r>
            <a:r>
              <a:rPr lang="en-US" sz="1600" dirty="0">
                <a:latin typeface="Adobe Ming Std L" panose="02020300000000000000" pitchFamily="18" charset="-128"/>
                <a:ea typeface="Adobe Ming Std L" panose="02020300000000000000" pitchFamily="18" charset="-128"/>
              </a:rPr>
              <a:t>identified </a:t>
            </a:r>
            <a:r>
              <a:rPr lang="en-US" sz="1600" b="1" dirty="0">
                <a:solidFill>
                  <a:srgbClr val="C00000"/>
                </a:solidFill>
                <a:latin typeface="Adobe Ming Std L" panose="02020300000000000000" pitchFamily="18" charset="-128"/>
                <a:ea typeface="Adobe Ming Std L" panose="02020300000000000000" pitchFamily="18" charset="-128"/>
              </a:rPr>
              <a:t>924</a:t>
            </a:r>
            <a:r>
              <a:rPr lang="en-US" sz="1600" dirty="0">
                <a:latin typeface="Adobe Ming Std L" panose="02020300000000000000" pitchFamily="18" charset="-128"/>
                <a:ea typeface="Adobe Ming Std L" panose="02020300000000000000" pitchFamily="18" charset="-128"/>
              </a:rPr>
              <a:t> </a:t>
            </a:r>
            <a:r>
              <a:rPr lang="en-US" sz="1600" b="1" dirty="0">
                <a:solidFill>
                  <a:srgbClr val="C00000"/>
                </a:solidFill>
                <a:latin typeface="Adobe Ming Std L" panose="02020300000000000000" pitchFamily="18" charset="-128"/>
                <a:ea typeface="Adobe Ming Std L" panose="02020300000000000000" pitchFamily="18" charset="-128"/>
              </a:rPr>
              <a:t>new CAS numbers </a:t>
            </a:r>
            <a:r>
              <a:rPr lang="en-US" sz="1600" dirty="0">
                <a:latin typeface="Adobe Ming Std L" panose="02020300000000000000" pitchFamily="18" charset="-128"/>
                <a:ea typeface="Adobe Ming Std L" panose="02020300000000000000" pitchFamily="18" charset="-128"/>
              </a:rPr>
              <a:t>based on ingredient names in the Name column and additionally, we collected a total of </a:t>
            </a:r>
            <a:r>
              <a:rPr lang="en-US" sz="1600" b="1" dirty="0" smtClean="0">
                <a:solidFill>
                  <a:srgbClr val="C00000"/>
                </a:solidFill>
                <a:latin typeface="Adobe Ming Std L" panose="02020300000000000000" pitchFamily="18" charset="-128"/>
                <a:ea typeface="Adobe Ming Std L" panose="02020300000000000000" pitchFamily="18" charset="-128"/>
              </a:rPr>
              <a:t>36.714 </a:t>
            </a:r>
            <a:r>
              <a:rPr lang="en-US" sz="1600" b="1" dirty="0">
                <a:solidFill>
                  <a:srgbClr val="C00000"/>
                </a:solidFill>
                <a:latin typeface="Adobe Ming Std L" panose="02020300000000000000" pitchFamily="18" charset="-128"/>
                <a:ea typeface="Adobe Ming Std L" panose="02020300000000000000" pitchFamily="18" charset="-128"/>
              </a:rPr>
              <a:t>substitute names </a:t>
            </a:r>
            <a:r>
              <a:rPr lang="en-US" sz="1600" dirty="0">
                <a:latin typeface="Adobe Ming Std L" panose="02020300000000000000" pitchFamily="18" charset="-128"/>
                <a:ea typeface="Adobe Ming Std L" panose="02020300000000000000" pitchFamily="18" charset="-128"/>
              </a:rPr>
              <a:t>for </a:t>
            </a:r>
            <a:r>
              <a:rPr lang="en-US" sz="1600" b="1" dirty="0">
                <a:solidFill>
                  <a:srgbClr val="C00000"/>
                </a:solidFill>
                <a:latin typeface="Adobe Ming Std L" panose="02020300000000000000" pitchFamily="18" charset="-128"/>
                <a:ea typeface="Adobe Ming Std L" panose="02020300000000000000" pitchFamily="18" charset="-128"/>
              </a:rPr>
              <a:t>5654 ingredients</a:t>
            </a:r>
            <a:r>
              <a:rPr lang="en-US" sz="1600" dirty="0">
                <a:latin typeface="Adobe Ming Std L" panose="02020300000000000000" pitchFamily="18" charset="-128"/>
                <a:ea typeface="Adobe Ming Std L" panose="02020300000000000000" pitchFamily="18" charset="-128"/>
              </a:rPr>
              <a:t> based on the CAS number from the CASCODE </a:t>
            </a:r>
            <a:r>
              <a:rPr lang="en-US" sz="1600" dirty="0" smtClean="0">
                <a:latin typeface="Adobe Ming Std L" panose="02020300000000000000" pitchFamily="18" charset="-128"/>
                <a:ea typeface="Adobe Ming Std L" panose="02020300000000000000" pitchFamily="18" charset="-128"/>
              </a:rPr>
              <a:t>column.</a:t>
            </a:r>
            <a:endParaRPr lang="ko-KR" altLang="en-US" sz="1600" b="1" dirty="0">
              <a:solidFill>
                <a:schemeClr val="tx1">
                  <a:lumMod val="75000"/>
                  <a:lumOff val="25000"/>
                </a:schemeClr>
              </a:solidFill>
              <a:latin typeface="Adobe Ming Std L" panose="02020300000000000000" pitchFamily="18" charset="-128"/>
              <a:cs typeface="Arial" pitchFamily="34" charset="0"/>
            </a:endParaRPr>
          </a:p>
        </p:txBody>
      </p:sp>
      <p:graphicFrame>
        <p:nvGraphicFramePr>
          <p:cNvPr id="11" name="Diagram 10"/>
          <p:cNvGraphicFramePr/>
          <p:nvPr>
            <p:extLst>
              <p:ext uri="{D42A27DB-BD31-4B8C-83A1-F6EECF244321}">
                <p14:modId xmlns:p14="http://schemas.microsoft.com/office/powerpoint/2010/main" val="1404972176"/>
              </p:ext>
            </p:extLst>
          </p:nvPr>
        </p:nvGraphicFramePr>
        <p:xfrm>
          <a:off x="626936" y="3932712"/>
          <a:ext cx="11294557" cy="2377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86369" y="57881"/>
            <a:ext cx="1135124" cy="113512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5484663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smtClean="0">
                <a:solidFill>
                  <a:schemeClr val="accent6">
                    <a:lumMod val="75000"/>
                  </a:schemeClr>
                </a:solidFill>
                <a:latin typeface="Adobe Ming Std L" panose="02020300000000000000" pitchFamily="18" charset="-128"/>
                <a:ea typeface="Adobe Ming Std L" panose="02020300000000000000" pitchFamily="18" charset="-128"/>
              </a:rPr>
              <a:t>Step 3-OCR Model Development</a:t>
            </a:r>
            <a:endParaRPr lang="en-US" sz="2600" dirty="0">
              <a:solidFill>
                <a:schemeClr val="accent6">
                  <a:lumMod val="75000"/>
                </a:schemeClr>
              </a:solidFill>
              <a:latin typeface="Adobe Ming Std L" panose="02020300000000000000" pitchFamily="18" charset="-128"/>
              <a:ea typeface="Adobe Ming Std L" panose="02020300000000000000" pitchFamily="18" charset="-128"/>
            </a:endParaRPr>
          </a:p>
        </p:txBody>
      </p:sp>
      <p:sp>
        <p:nvSpPr>
          <p:cNvPr id="7" name="Right Arrow 6"/>
          <p:cNvSpPr/>
          <p:nvPr/>
        </p:nvSpPr>
        <p:spPr>
          <a:xfrm>
            <a:off x="-79899" y="302918"/>
            <a:ext cx="978408" cy="48463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TextBox 7"/>
          <p:cNvSpPr txBox="1"/>
          <p:nvPr/>
        </p:nvSpPr>
        <p:spPr>
          <a:xfrm>
            <a:off x="177554" y="360568"/>
            <a:ext cx="337352" cy="369332"/>
          </a:xfrm>
          <a:prstGeom prst="rect">
            <a:avLst/>
          </a:prstGeom>
          <a:noFill/>
        </p:spPr>
        <p:txBody>
          <a:bodyPr wrap="square" rtlCol="0">
            <a:spAutoFit/>
          </a:bodyPr>
          <a:lstStyle/>
          <a:p>
            <a:r>
              <a:rPr lang="en-US" b="1" dirty="0">
                <a:solidFill>
                  <a:schemeClr val="bg1"/>
                </a:solidFill>
                <a:latin typeface="Adobe Ming Std L" panose="02020300000000000000" pitchFamily="18" charset="-128"/>
                <a:ea typeface="Adobe Ming Std L" panose="02020300000000000000" pitchFamily="18" charset="-128"/>
              </a:rPr>
              <a:t>5</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6369" y="57881"/>
            <a:ext cx="1135124" cy="113512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graphicFrame>
        <p:nvGraphicFramePr>
          <p:cNvPr id="11" name="Diagram 10"/>
          <p:cNvGraphicFramePr/>
          <p:nvPr>
            <p:extLst>
              <p:ext uri="{D42A27DB-BD31-4B8C-83A1-F6EECF244321}">
                <p14:modId xmlns:p14="http://schemas.microsoft.com/office/powerpoint/2010/main" val="664093557"/>
              </p:ext>
            </p:extLst>
          </p:nvPr>
        </p:nvGraphicFramePr>
        <p:xfrm>
          <a:off x="514906" y="1338413"/>
          <a:ext cx="8617751" cy="38839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ounded Rectangle 4"/>
          <p:cNvSpPr/>
          <p:nvPr/>
        </p:nvSpPr>
        <p:spPr>
          <a:xfrm>
            <a:off x="6320901" y="1800277"/>
            <a:ext cx="4731798" cy="826687"/>
          </a:xfrm>
          <a:prstGeom prst="roundRect">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416121" y="1830974"/>
            <a:ext cx="4541357" cy="830997"/>
          </a:xfrm>
          <a:prstGeom prst="rect">
            <a:avLst/>
          </a:prstGeom>
          <a:noFill/>
        </p:spPr>
        <p:txBody>
          <a:bodyPr wrap="square" rtlCol="0">
            <a:spAutoFit/>
          </a:bodyPr>
          <a:lstStyle/>
          <a:p>
            <a:r>
              <a:rPr lang="en-US" sz="1600" b="1" dirty="0" smtClean="0">
                <a:solidFill>
                  <a:srgbClr val="C00000"/>
                </a:solidFill>
                <a:latin typeface="Adobe Ming Std L" panose="02020300000000000000" pitchFamily="18" charset="-128"/>
                <a:ea typeface="Adobe Ming Std L" panose="02020300000000000000" pitchFamily="18" charset="-128"/>
              </a:rPr>
              <a:t>RESULTS: </a:t>
            </a:r>
          </a:p>
          <a:p>
            <a:r>
              <a:rPr lang="en-US" sz="1600" dirty="0" smtClean="0">
                <a:latin typeface="Adobe Ming Std L" panose="02020300000000000000" pitchFamily="18" charset="-128"/>
                <a:ea typeface="Adobe Ming Std L" panose="02020300000000000000" pitchFamily="18" charset="-128"/>
              </a:rPr>
              <a:t>This </a:t>
            </a:r>
            <a:r>
              <a:rPr lang="en-US" sz="1600" dirty="0">
                <a:latin typeface="Adobe Ming Std L" panose="02020300000000000000" pitchFamily="18" charset="-128"/>
                <a:ea typeface="Adobe Ming Std L" panose="02020300000000000000" pitchFamily="18" charset="-128"/>
              </a:rPr>
              <a:t>innovation enabled us to collect a comprehensive list of ingredients for analysis.</a:t>
            </a:r>
          </a:p>
        </p:txBody>
      </p:sp>
      <p:sp>
        <p:nvSpPr>
          <p:cNvPr id="15" name="Rounded Rectangle 14"/>
          <p:cNvSpPr/>
          <p:nvPr/>
        </p:nvSpPr>
        <p:spPr>
          <a:xfrm>
            <a:off x="469285" y="5104661"/>
            <a:ext cx="10583414" cy="1170666"/>
          </a:xfrm>
          <a:prstGeom prst="roundRect">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14906" y="5069654"/>
            <a:ext cx="6383045" cy="369332"/>
          </a:xfrm>
          <a:prstGeom prst="rect">
            <a:avLst/>
          </a:prstGeom>
          <a:noFill/>
        </p:spPr>
        <p:txBody>
          <a:bodyPr wrap="square" rtlCol="0">
            <a:spAutoFit/>
          </a:bodyPr>
          <a:lstStyle/>
          <a:p>
            <a:pPr fontAlgn="base"/>
            <a:r>
              <a:rPr lang="en-US" b="1" dirty="0">
                <a:solidFill>
                  <a:srgbClr val="C00000"/>
                </a:solidFill>
                <a:latin typeface="Adobe Ming Std L" panose="02020300000000000000" pitchFamily="18" charset="-128"/>
                <a:ea typeface="Adobe Ming Std L" panose="02020300000000000000" pitchFamily="18" charset="-128"/>
              </a:rPr>
              <a:t>Recommendation for Future Enhancement:</a:t>
            </a:r>
            <a:endParaRPr lang="en-US" b="1" dirty="0">
              <a:solidFill>
                <a:srgbClr val="C00000"/>
              </a:solidFill>
              <a:latin typeface="Adobe Ming Std L" panose="02020300000000000000" pitchFamily="18" charset="-128"/>
              <a:ea typeface="Adobe Ming Std L" panose="02020300000000000000" pitchFamily="18" charset="-128"/>
            </a:endParaRPr>
          </a:p>
        </p:txBody>
      </p:sp>
      <p:sp>
        <p:nvSpPr>
          <p:cNvPr id="10" name="TextBox 9"/>
          <p:cNvSpPr txBox="1"/>
          <p:nvPr/>
        </p:nvSpPr>
        <p:spPr>
          <a:xfrm>
            <a:off x="469285" y="5456536"/>
            <a:ext cx="10670959" cy="1077218"/>
          </a:xfrm>
          <a:prstGeom prst="rect">
            <a:avLst/>
          </a:prstGeom>
          <a:noFill/>
        </p:spPr>
        <p:txBody>
          <a:bodyPr wrap="square" rtlCol="0">
            <a:spAutoFit/>
          </a:bodyPr>
          <a:lstStyle/>
          <a:p>
            <a:r>
              <a:rPr lang="en-US" sz="1600" b="1" dirty="0">
                <a:latin typeface="Adobe Ming Std L" panose="02020300000000000000" pitchFamily="18" charset="-128"/>
                <a:ea typeface="Adobe Ming Std L" panose="02020300000000000000" pitchFamily="18" charset="-128"/>
              </a:rPr>
              <a:t>Given the significantly higher accuracy and 100</a:t>
            </a:r>
            <a:r>
              <a:rPr lang="en-US" sz="1600" b="1" dirty="0" smtClean="0">
                <a:latin typeface="Adobe Ming Std L" panose="02020300000000000000" pitchFamily="18" charset="-128"/>
                <a:ea typeface="Adobe Ming Std L" panose="02020300000000000000" pitchFamily="18" charset="-128"/>
              </a:rPr>
              <a:t>% </a:t>
            </a:r>
            <a:r>
              <a:rPr lang="en-US" sz="1600" b="1" dirty="0">
                <a:latin typeface="Adobe Ming Std L" panose="02020300000000000000" pitchFamily="18" charset="-128"/>
                <a:ea typeface="Adobe Ming Std L" panose="02020300000000000000" pitchFamily="18" charset="-128"/>
              </a:rPr>
              <a:t>certainty in ingredient extraction achieved by leveraging the barcode scanner technology, a strategic step for future enhancement would be to consider enriching the existing barcode database.</a:t>
            </a:r>
          </a:p>
          <a:p>
            <a:r>
              <a:rPr lang="en-US" sz="1600" b="1" dirty="0" smtClean="0">
                <a:latin typeface="Adobe Ming Std L" panose="02020300000000000000" pitchFamily="18" charset="-128"/>
                <a:ea typeface="Adobe Ming Std L" panose="02020300000000000000" pitchFamily="18" charset="-128"/>
              </a:rPr>
              <a:t> </a:t>
            </a:r>
            <a:endParaRPr lang="en-US" sz="1600" dirty="0"/>
          </a:p>
        </p:txBody>
      </p:sp>
    </p:spTree>
    <p:extLst>
      <p:ext uri="{BB962C8B-B14F-4D97-AF65-F5344CB8AC3E}">
        <p14:creationId xmlns:p14="http://schemas.microsoft.com/office/powerpoint/2010/main" val="333327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
            </a:r>
            <a:br>
              <a:rPr lang="en-US" sz="3600" dirty="0" smtClean="0"/>
            </a:br>
            <a:r>
              <a:rPr lang="en-US" sz="2900" dirty="0" smtClean="0">
                <a:latin typeface="Adobe Ming Std L" panose="02020300000000000000" pitchFamily="18" charset="-128"/>
                <a:ea typeface="Adobe Ming Std L" panose="02020300000000000000" pitchFamily="18" charset="-128"/>
              </a:rPr>
              <a:t>Step 4</a:t>
            </a:r>
            <a:r>
              <a:rPr lang="en-US" sz="2900" b="0" dirty="0" smtClean="0">
                <a:latin typeface="Adobe Ming Std L" panose="02020300000000000000" pitchFamily="18" charset="-128"/>
                <a:ea typeface="Adobe Ming Std L" panose="02020300000000000000" pitchFamily="18" charset="-128"/>
              </a:rPr>
              <a:t>-</a:t>
            </a:r>
            <a:r>
              <a:rPr lang="en-US" sz="2900" b="0" dirty="0">
                <a:solidFill>
                  <a:schemeClr val="accent6">
                    <a:lumMod val="50000"/>
                  </a:schemeClr>
                </a:solidFill>
                <a:latin typeface="Adobe Ming Std L" panose="02020300000000000000" pitchFamily="18" charset="-128"/>
                <a:ea typeface="Adobe Ming Std L" panose="02020300000000000000" pitchFamily="18" charset="-128"/>
              </a:rPr>
              <a:t>Ingredients Matching and Information Retrieval</a:t>
            </a:r>
            <a:r>
              <a:rPr lang="en-US" dirty="0">
                <a:solidFill>
                  <a:schemeClr val="accent6">
                    <a:lumMod val="50000"/>
                  </a:schemeClr>
                </a:solidFill>
                <a:latin typeface="Adobe Ming Std L" panose="02020300000000000000" pitchFamily="18" charset="-128"/>
                <a:ea typeface="Adobe Ming Std L" panose="02020300000000000000" pitchFamily="18" charset="-128"/>
              </a:rPr>
              <a:t/>
            </a:r>
            <a:br>
              <a:rPr lang="en-US" dirty="0">
                <a:solidFill>
                  <a:schemeClr val="accent6">
                    <a:lumMod val="50000"/>
                  </a:schemeClr>
                </a:solidFill>
                <a:latin typeface="Adobe Ming Std L" panose="02020300000000000000" pitchFamily="18" charset="-128"/>
                <a:ea typeface="Adobe Ming Std L" panose="02020300000000000000" pitchFamily="18" charset="-128"/>
              </a:rPr>
            </a:br>
            <a:endParaRPr lang="en-US" dirty="0"/>
          </a:p>
        </p:txBody>
      </p:sp>
      <p:grpSp>
        <p:nvGrpSpPr>
          <p:cNvPr id="6" name="그룹 23"/>
          <p:cNvGrpSpPr/>
          <p:nvPr/>
        </p:nvGrpSpPr>
        <p:grpSpPr>
          <a:xfrm>
            <a:off x="999068" y="2359053"/>
            <a:ext cx="2165890" cy="2655099"/>
            <a:chOff x="521550" y="1621894"/>
            <a:chExt cx="1714238" cy="3247265"/>
          </a:xfrm>
          <a:solidFill>
            <a:schemeClr val="accent6">
              <a:lumMod val="75000"/>
            </a:schemeClr>
          </a:solidFill>
          <a:effectLst>
            <a:outerShdw dist="50800" dir="2700000" algn="tl" rotWithShape="0">
              <a:prstClr val="black">
                <a:alpha val="40000"/>
              </a:prstClr>
            </a:outerShdw>
          </a:effectLst>
        </p:grpSpPr>
        <p:sp>
          <p:nvSpPr>
            <p:cNvPr id="7" name="직사각형 57"/>
            <p:cNvSpPr/>
            <p:nvPr/>
          </p:nvSpPr>
          <p:spPr bwMode="auto">
            <a:xfrm>
              <a:off x="521550" y="1621894"/>
              <a:ext cx="1305144" cy="3247265"/>
            </a:xfrm>
            <a:prstGeom prst="rect">
              <a:avLst/>
            </a:prstGeom>
            <a:grpFill/>
            <a:ln w="10160">
              <a:solidFill>
                <a:schemeClr val="bg1">
                  <a:lumMod val="85000"/>
                </a:schemeClr>
              </a:solidFill>
            </a:ln>
            <a:effectLst>
              <a:reflection blurRad="6350" stA="52000" endA="300" endPos="35000" dir="5400000" sy="-100000" algn="bl" rotWithShape="0"/>
            </a:effectLst>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lIns="248920" tIns="248920" rIns="248920" bIns="3093719" spcCol="1270" anchor="ctr"/>
            <a:lstStyle/>
            <a:p>
              <a:pPr algn="ctr" defTabSz="1555750" fontAlgn="auto">
                <a:lnSpc>
                  <a:spcPct val="90000"/>
                </a:lnSpc>
                <a:spcAft>
                  <a:spcPct val="35000"/>
                </a:spcAft>
                <a:defRPr/>
              </a:pPr>
              <a:endParaRPr kumimoji="0" lang="ko-KR" altLang="en-US" sz="3500" dirty="0">
                <a:solidFill>
                  <a:schemeClr val="tx1">
                    <a:lumMod val="75000"/>
                    <a:lumOff val="25000"/>
                  </a:schemeClr>
                </a:solidFill>
                <a:effectLst>
                  <a:outerShdw blurRad="38100" dist="38100" dir="2700000" algn="tl">
                    <a:srgbClr val="000000">
                      <a:alpha val="43137"/>
                    </a:srgbClr>
                  </a:outerShdw>
                </a:effectLst>
                <a:latin typeface="Arial" pitchFamily="34" charset="0"/>
                <a:cs typeface="Arial" pitchFamily="34" charset="0"/>
              </a:endParaRPr>
            </a:p>
          </p:txBody>
        </p:sp>
        <p:sp>
          <p:nvSpPr>
            <p:cNvPr id="8" name="왼쪽 화살표 9"/>
            <p:cNvSpPr/>
            <p:nvPr/>
          </p:nvSpPr>
          <p:spPr>
            <a:xfrm flipH="1">
              <a:off x="1710730" y="4149080"/>
              <a:ext cx="525058" cy="450050"/>
            </a:xfrm>
            <a:prstGeom prst="leftArrow">
              <a:avLst/>
            </a:prstGeom>
            <a:grpFill/>
            <a:ln w="190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itchFamily="34" charset="0"/>
                <a:cs typeface="Arial" pitchFamily="34" charset="0"/>
              </a:endParaRPr>
            </a:p>
          </p:txBody>
        </p:sp>
      </p:grpSp>
      <p:grpSp>
        <p:nvGrpSpPr>
          <p:cNvPr id="9" name="그룹 24"/>
          <p:cNvGrpSpPr/>
          <p:nvPr/>
        </p:nvGrpSpPr>
        <p:grpSpPr>
          <a:xfrm>
            <a:off x="3283801" y="2677291"/>
            <a:ext cx="1989535" cy="2386839"/>
            <a:chOff x="1984212" y="2108984"/>
            <a:chExt cx="1715389" cy="2760175"/>
          </a:xfrm>
          <a:solidFill>
            <a:schemeClr val="accent6">
              <a:lumMod val="60000"/>
              <a:lumOff val="40000"/>
            </a:schemeClr>
          </a:solidFill>
          <a:effectLst>
            <a:outerShdw dist="50800" dir="2700000" algn="tl" rotWithShape="0">
              <a:prstClr val="black">
                <a:alpha val="40000"/>
              </a:prstClr>
            </a:outerShdw>
          </a:effectLst>
        </p:grpSpPr>
        <p:sp>
          <p:nvSpPr>
            <p:cNvPr id="10" name="직사각형 57"/>
            <p:cNvSpPr/>
            <p:nvPr/>
          </p:nvSpPr>
          <p:spPr bwMode="auto">
            <a:xfrm flipV="1">
              <a:off x="1984212" y="2108984"/>
              <a:ext cx="1305144" cy="2760175"/>
            </a:xfrm>
            <a:prstGeom prst="rect">
              <a:avLst/>
            </a:prstGeom>
            <a:grpFill/>
            <a:ln w="10160">
              <a:solidFill>
                <a:schemeClr val="accent6">
                  <a:lumMod val="75000"/>
                </a:schemeClr>
              </a:solidFill>
            </a:ln>
            <a:effectLst>
              <a:reflection blurRad="6350" stA="52000" endA="300" endPos="35000" dir="5400000" sy="-100000" algn="bl" rotWithShape="0"/>
            </a:effectLst>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lIns="248920" tIns="248920" rIns="248920" bIns="3093719" spcCol="1270" anchor="ctr"/>
            <a:lstStyle/>
            <a:p>
              <a:pPr algn="ctr" defTabSz="1555750" fontAlgn="auto">
                <a:lnSpc>
                  <a:spcPct val="90000"/>
                </a:lnSpc>
                <a:spcAft>
                  <a:spcPct val="35000"/>
                </a:spcAft>
                <a:defRPr/>
              </a:pPr>
              <a:endParaRPr kumimoji="0" lang="ko-KR" altLang="en-US" sz="3500" dirty="0">
                <a:solidFill>
                  <a:schemeClr val="tx1">
                    <a:lumMod val="75000"/>
                    <a:lumOff val="25000"/>
                  </a:schemeClr>
                </a:solidFill>
                <a:effectLst>
                  <a:outerShdw blurRad="38100" dist="38100" dir="2700000" algn="tl">
                    <a:srgbClr val="000000">
                      <a:alpha val="43137"/>
                    </a:srgbClr>
                  </a:outerShdw>
                </a:effectLst>
                <a:latin typeface="Arial" pitchFamily="34" charset="0"/>
                <a:cs typeface="Arial" pitchFamily="34" charset="0"/>
              </a:endParaRPr>
            </a:p>
          </p:txBody>
        </p:sp>
        <p:sp>
          <p:nvSpPr>
            <p:cNvPr id="11" name="왼쪽 화살표 15"/>
            <p:cNvSpPr/>
            <p:nvPr/>
          </p:nvSpPr>
          <p:spPr>
            <a:xfrm flipH="1">
              <a:off x="3174543" y="4149080"/>
              <a:ext cx="525058" cy="450050"/>
            </a:xfrm>
            <a:prstGeom prst="leftArrow">
              <a:avLst/>
            </a:prstGeom>
            <a:grpFill/>
            <a:ln w="1905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itchFamily="34" charset="0"/>
                <a:cs typeface="Arial" pitchFamily="34" charset="0"/>
              </a:endParaRPr>
            </a:p>
          </p:txBody>
        </p:sp>
      </p:grpSp>
      <p:grpSp>
        <p:nvGrpSpPr>
          <p:cNvPr id="12" name="그룹 25"/>
          <p:cNvGrpSpPr/>
          <p:nvPr/>
        </p:nvGrpSpPr>
        <p:grpSpPr>
          <a:xfrm>
            <a:off x="5412252" y="3166930"/>
            <a:ext cx="2441018" cy="1780198"/>
            <a:chOff x="3446875" y="2596072"/>
            <a:chExt cx="1687322" cy="2273086"/>
          </a:xfrm>
          <a:solidFill>
            <a:schemeClr val="bg1">
              <a:lumMod val="50000"/>
            </a:schemeClr>
          </a:solidFill>
          <a:effectLst>
            <a:outerShdw dist="50800" dir="2700000" algn="tl" rotWithShape="0">
              <a:prstClr val="black">
                <a:alpha val="40000"/>
              </a:prstClr>
            </a:outerShdw>
          </a:effectLst>
        </p:grpSpPr>
        <p:sp>
          <p:nvSpPr>
            <p:cNvPr id="13" name="직사각형 57"/>
            <p:cNvSpPr/>
            <p:nvPr/>
          </p:nvSpPr>
          <p:spPr bwMode="auto">
            <a:xfrm flipV="1">
              <a:off x="3446875" y="2596072"/>
              <a:ext cx="1221162" cy="2273086"/>
            </a:xfrm>
            <a:prstGeom prst="rect">
              <a:avLst/>
            </a:prstGeom>
            <a:grpFill/>
            <a:ln w="10160">
              <a:solidFill>
                <a:schemeClr val="accent6">
                  <a:lumMod val="75000"/>
                </a:schemeClr>
              </a:solidFill>
            </a:ln>
            <a:effectLst>
              <a:reflection blurRad="6350" stA="52000" endA="300" endPos="35000" dir="5400000" sy="-100000" algn="bl" rotWithShape="0"/>
            </a:effectLst>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lIns="248920" tIns="248920" rIns="248920" bIns="3093719" spcCol="1270" anchor="ctr"/>
            <a:lstStyle/>
            <a:p>
              <a:pPr algn="ctr" defTabSz="1555750" fontAlgn="auto">
                <a:lnSpc>
                  <a:spcPct val="90000"/>
                </a:lnSpc>
                <a:spcAft>
                  <a:spcPct val="35000"/>
                </a:spcAft>
                <a:defRPr/>
              </a:pPr>
              <a:endParaRPr kumimoji="0" lang="ko-KR" altLang="en-US" sz="3500" dirty="0">
                <a:solidFill>
                  <a:schemeClr val="tx1">
                    <a:lumMod val="75000"/>
                    <a:lumOff val="25000"/>
                  </a:schemeClr>
                </a:solidFill>
                <a:effectLst>
                  <a:outerShdw blurRad="38100" dist="38100" dir="2700000" algn="tl">
                    <a:srgbClr val="000000">
                      <a:alpha val="43137"/>
                    </a:srgbClr>
                  </a:outerShdw>
                </a:effectLst>
                <a:latin typeface="Arial" pitchFamily="34" charset="0"/>
                <a:cs typeface="Arial" pitchFamily="34" charset="0"/>
              </a:endParaRPr>
            </a:p>
          </p:txBody>
        </p:sp>
        <p:sp>
          <p:nvSpPr>
            <p:cNvPr id="14" name="왼쪽 화살표 16"/>
            <p:cNvSpPr/>
            <p:nvPr/>
          </p:nvSpPr>
          <p:spPr>
            <a:xfrm flipH="1">
              <a:off x="4638356" y="4149080"/>
              <a:ext cx="495841" cy="523740"/>
            </a:xfrm>
            <a:prstGeom prst="leftArrow">
              <a:avLst/>
            </a:prstGeom>
            <a:solidFill>
              <a:schemeClr val="accent6">
                <a:lumMod val="75000"/>
              </a:schemeClr>
            </a:solidFill>
            <a:ln w="19050">
              <a:solidFill>
                <a:schemeClr val="accent6">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itchFamily="34" charset="0"/>
                <a:cs typeface="Arial" pitchFamily="34" charset="0"/>
              </a:endParaRPr>
            </a:p>
          </p:txBody>
        </p:sp>
      </p:grpSp>
      <p:sp>
        <p:nvSpPr>
          <p:cNvPr id="18" name="직사각형 57"/>
          <p:cNvSpPr/>
          <p:nvPr/>
        </p:nvSpPr>
        <p:spPr bwMode="auto">
          <a:xfrm flipV="1">
            <a:off x="8028513" y="3642140"/>
            <a:ext cx="1511683" cy="1421990"/>
          </a:xfrm>
          <a:prstGeom prst="rect">
            <a:avLst/>
          </a:prstGeom>
          <a:solidFill>
            <a:schemeClr val="accent6">
              <a:lumMod val="20000"/>
              <a:lumOff val="80000"/>
            </a:schemeClr>
          </a:solidFill>
          <a:ln>
            <a:solidFill>
              <a:schemeClr val="accent6">
                <a:lumMod val="75000"/>
              </a:schemeClr>
            </a:solidFill>
          </a:ln>
          <a:effectLst>
            <a:outerShdw dist="50800" dir="2700000" algn="tl" rotWithShape="0">
              <a:prstClr val="black">
                <a:alpha val="40000"/>
              </a:prstClr>
            </a:outerShdw>
            <a:reflection blurRad="6350" stA="52000" endA="300" endPos="35000" dir="5400000" sy="-100000" algn="bl" rotWithShape="0"/>
          </a:effectLst>
        </p:spPr>
        <p:style>
          <a:lnRef idx="1">
            <a:schemeClr val="accent1"/>
          </a:lnRef>
          <a:fillRef idx="3">
            <a:schemeClr val="accent1"/>
          </a:fillRef>
          <a:effectRef idx="2">
            <a:schemeClr val="accent1"/>
          </a:effectRef>
          <a:fontRef idx="minor">
            <a:schemeClr val="lt1"/>
          </a:fontRef>
        </p:style>
        <p:txBody>
          <a:bodyPr lIns="248920" tIns="248920" rIns="248920" bIns="3093719" spcCol="1270" anchor="ctr"/>
          <a:lstStyle/>
          <a:p>
            <a:pPr algn="ctr" defTabSz="1555750" fontAlgn="auto">
              <a:lnSpc>
                <a:spcPct val="90000"/>
              </a:lnSpc>
              <a:spcAft>
                <a:spcPct val="35000"/>
              </a:spcAft>
              <a:defRPr/>
            </a:pPr>
            <a:endParaRPr kumimoji="0" lang="ko-KR" altLang="en-US" sz="3500" dirty="0">
              <a:solidFill>
                <a:schemeClr val="tx1">
                  <a:lumMod val="75000"/>
                  <a:lumOff val="25000"/>
                </a:schemeClr>
              </a:solidFill>
              <a:effectLst>
                <a:outerShdw blurRad="38100" dist="38100" dir="2700000" algn="tl">
                  <a:srgbClr val="000000">
                    <a:alpha val="43137"/>
                  </a:srgbClr>
                </a:outerShdw>
              </a:effectLst>
              <a:latin typeface="Arial" pitchFamily="34" charset="0"/>
              <a:cs typeface="Arial" pitchFamily="34" charset="0"/>
            </a:endParaRPr>
          </a:p>
        </p:txBody>
      </p:sp>
      <p:sp>
        <p:nvSpPr>
          <p:cNvPr id="19" name="Right Arrow 18"/>
          <p:cNvSpPr/>
          <p:nvPr/>
        </p:nvSpPr>
        <p:spPr>
          <a:xfrm>
            <a:off x="-79899" y="302918"/>
            <a:ext cx="978408" cy="48463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TextBox 19"/>
          <p:cNvSpPr txBox="1"/>
          <p:nvPr/>
        </p:nvSpPr>
        <p:spPr>
          <a:xfrm>
            <a:off x="177554" y="360568"/>
            <a:ext cx="337352" cy="369332"/>
          </a:xfrm>
          <a:prstGeom prst="rect">
            <a:avLst/>
          </a:prstGeom>
          <a:noFill/>
        </p:spPr>
        <p:txBody>
          <a:bodyPr wrap="square" rtlCol="0">
            <a:spAutoFit/>
          </a:bodyPr>
          <a:lstStyle/>
          <a:p>
            <a:r>
              <a:rPr lang="en-US" b="1" dirty="0">
                <a:solidFill>
                  <a:schemeClr val="bg1"/>
                </a:solidFill>
                <a:latin typeface="Adobe Ming Std L" panose="02020300000000000000" pitchFamily="18" charset="-128"/>
                <a:ea typeface="Adobe Ming Std L" panose="02020300000000000000" pitchFamily="18" charset="-128"/>
              </a:rPr>
              <a:t>6</a:t>
            </a:r>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6369" y="57881"/>
            <a:ext cx="1135124" cy="113512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 name="TextBox 2"/>
          <p:cNvSpPr txBox="1"/>
          <p:nvPr/>
        </p:nvSpPr>
        <p:spPr>
          <a:xfrm>
            <a:off x="653855" y="1148126"/>
            <a:ext cx="9516794" cy="1384995"/>
          </a:xfrm>
          <a:prstGeom prst="rect">
            <a:avLst/>
          </a:prstGeom>
          <a:noFill/>
        </p:spPr>
        <p:txBody>
          <a:bodyPr wrap="square" rtlCol="0">
            <a:spAutoFit/>
          </a:bodyPr>
          <a:lstStyle/>
          <a:p>
            <a:pPr fontAlgn="base"/>
            <a:r>
              <a:rPr lang="en-US" b="1" dirty="0" smtClean="0">
                <a:solidFill>
                  <a:srgbClr val="C00000"/>
                </a:solidFill>
                <a:latin typeface="Adobe Ming Std L" panose="02020300000000000000" pitchFamily="18" charset="-128"/>
                <a:ea typeface="Adobe Ming Std L" panose="02020300000000000000" pitchFamily="18" charset="-128"/>
              </a:rPr>
              <a:t>MATCHING</a:t>
            </a:r>
          </a:p>
          <a:p>
            <a:pPr fontAlgn="base"/>
            <a:r>
              <a:rPr lang="en-US" sz="1600" dirty="0" smtClean="0">
                <a:latin typeface="Adobe Ming Std L" panose="02020300000000000000" pitchFamily="18" charset="-128"/>
                <a:ea typeface="Adobe Ming Std L" panose="02020300000000000000" pitchFamily="18" charset="-128"/>
              </a:rPr>
              <a:t>Using </a:t>
            </a:r>
            <a:r>
              <a:rPr lang="en-US" sz="1600" dirty="0">
                <a:latin typeface="Adobe Ming Std L" panose="02020300000000000000" pitchFamily="18" charset="-128"/>
                <a:ea typeface="Adobe Ming Std L" panose="02020300000000000000" pitchFamily="18" charset="-128"/>
              </a:rPr>
              <a:t>the OCR-extracted ingredient list, we engaged in a matching process against our enriched dataset. This step allowed us to provide vital information about each ingredient, indicating its status as an allergen, carcinogen, endocrine disruptor, or skin irritant. </a:t>
            </a:r>
            <a:endParaRPr lang="en-US" sz="1600" dirty="0" smtClean="0">
              <a:latin typeface="Adobe Ming Std L" panose="02020300000000000000" pitchFamily="18" charset="-128"/>
              <a:ea typeface="Adobe Ming Std L" panose="02020300000000000000" pitchFamily="18" charset="-128"/>
            </a:endParaRPr>
          </a:p>
          <a:p>
            <a:endParaRPr lang="en-US" dirty="0"/>
          </a:p>
        </p:txBody>
      </p:sp>
      <p:sp>
        <p:nvSpPr>
          <p:cNvPr id="4" name="TextBox 3"/>
          <p:cNvSpPr txBox="1"/>
          <p:nvPr/>
        </p:nvSpPr>
        <p:spPr>
          <a:xfrm>
            <a:off x="1131674" y="3166930"/>
            <a:ext cx="1335972" cy="1323439"/>
          </a:xfrm>
          <a:prstGeom prst="rect">
            <a:avLst/>
          </a:prstGeom>
          <a:noFill/>
        </p:spPr>
        <p:txBody>
          <a:bodyPr wrap="square" rtlCol="0">
            <a:spAutoFit/>
          </a:bodyPr>
          <a:lstStyle/>
          <a:p>
            <a:r>
              <a:rPr lang="en-US" sz="2000" dirty="0" smtClean="0">
                <a:solidFill>
                  <a:schemeClr val="bg1"/>
                </a:solidFill>
                <a:latin typeface="Adobe Ming Std L" panose="02020300000000000000" pitchFamily="18" charset="-128"/>
                <a:ea typeface="Adobe Ming Std L" panose="02020300000000000000" pitchFamily="18" charset="-128"/>
              </a:rPr>
              <a:t>OCR extracted ingredient list</a:t>
            </a:r>
            <a:endParaRPr lang="en-US" sz="2000" dirty="0">
              <a:solidFill>
                <a:schemeClr val="bg1"/>
              </a:solidFill>
              <a:latin typeface="Adobe Ming Std L" panose="02020300000000000000" pitchFamily="18" charset="-128"/>
              <a:ea typeface="Adobe Ming Std L" panose="02020300000000000000" pitchFamily="18" charset="-128"/>
            </a:endParaRPr>
          </a:p>
        </p:txBody>
      </p:sp>
      <p:sp>
        <p:nvSpPr>
          <p:cNvPr id="22" name="TextBox 21"/>
          <p:cNvSpPr txBox="1"/>
          <p:nvPr/>
        </p:nvSpPr>
        <p:spPr>
          <a:xfrm>
            <a:off x="3344769" y="3173830"/>
            <a:ext cx="1452758" cy="1323439"/>
          </a:xfrm>
          <a:prstGeom prst="rect">
            <a:avLst/>
          </a:prstGeom>
          <a:noFill/>
        </p:spPr>
        <p:txBody>
          <a:bodyPr wrap="square" rtlCol="0">
            <a:spAutoFit/>
          </a:bodyPr>
          <a:lstStyle/>
          <a:p>
            <a:r>
              <a:rPr lang="en-US" sz="2000" dirty="0" smtClean="0">
                <a:solidFill>
                  <a:schemeClr val="bg1"/>
                </a:solidFill>
                <a:latin typeface="Adobe Ming Std L" panose="02020300000000000000" pitchFamily="18" charset="-128"/>
                <a:ea typeface="Adobe Ming Std L" panose="02020300000000000000" pitchFamily="18" charset="-128"/>
              </a:rPr>
              <a:t>Matching with Ingredients in dataset</a:t>
            </a:r>
            <a:endParaRPr lang="en-US" sz="2000" dirty="0">
              <a:solidFill>
                <a:schemeClr val="bg1"/>
              </a:solidFill>
              <a:latin typeface="Adobe Ming Std L" panose="02020300000000000000" pitchFamily="18" charset="-128"/>
              <a:ea typeface="Adobe Ming Std L" panose="02020300000000000000" pitchFamily="18" charset="-128"/>
            </a:endParaRPr>
          </a:p>
        </p:txBody>
      </p:sp>
      <p:sp>
        <p:nvSpPr>
          <p:cNvPr id="23" name="TextBox 22"/>
          <p:cNvSpPr txBox="1"/>
          <p:nvPr/>
        </p:nvSpPr>
        <p:spPr>
          <a:xfrm>
            <a:off x="5412252" y="3026790"/>
            <a:ext cx="1766630" cy="2031325"/>
          </a:xfrm>
          <a:prstGeom prst="rect">
            <a:avLst/>
          </a:prstGeom>
          <a:solidFill>
            <a:schemeClr val="accent6">
              <a:lumMod val="75000"/>
            </a:schemeClr>
          </a:solidFill>
        </p:spPr>
        <p:txBody>
          <a:bodyPr wrap="square" rtlCol="0">
            <a:spAutoFit/>
          </a:bodyPr>
          <a:lstStyle/>
          <a:p>
            <a:r>
              <a:rPr lang="en-US" dirty="0" smtClean="0">
                <a:solidFill>
                  <a:schemeClr val="bg1"/>
                </a:solidFill>
                <a:latin typeface="Adobe Ming Std L" panose="02020300000000000000" pitchFamily="18" charset="-128"/>
                <a:ea typeface="Adobe Ming Std L" panose="02020300000000000000" pitchFamily="18" charset="-128"/>
              </a:rPr>
              <a:t>Accessing status as a allergen, </a:t>
            </a:r>
            <a:r>
              <a:rPr lang="en-US" dirty="0">
                <a:solidFill>
                  <a:schemeClr val="bg1"/>
                </a:solidFill>
                <a:latin typeface="Adobe Ming Std L" panose="02020300000000000000" pitchFamily="18" charset="-128"/>
                <a:ea typeface="Adobe Ming Std L" panose="02020300000000000000" pitchFamily="18" charset="-128"/>
              </a:rPr>
              <a:t>carcinogen, endocrine disruptor, or skin irritant</a:t>
            </a:r>
          </a:p>
        </p:txBody>
      </p:sp>
      <p:sp>
        <p:nvSpPr>
          <p:cNvPr id="24" name="TextBox 23"/>
          <p:cNvSpPr txBox="1"/>
          <p:nvPr/>
        </p:nvSpPr>
        <p:spPr>
          <a:xfrm>
            <a:off x="8028513" y="3586802"/>
            <a:ext cx="1511683" cy="1477328"/>
          </a:xfrm>
          <a:prstGeom prst="rect">
            <a:avLst/>
          </a:prstGeom>
          <a:solidFill>
            <a:schemeClr val="accent6">
              <a:lumMod val="40000"/>
              <a:lumOff val="60000"/>
            </a:schemeClr>
          </a:solidFill>
        </p:spPr>
        <p:txBody>
          <a:bodyPr wrap="square" rtlCol="0">
            <a:spAutoFit/>
          </a:bodyPr>
          <a:lstStyle/>
          <a:p>
            <a:r>
              <a:rPr lang="en-US" dirty="0" smtClean="0">
                <a:latin typeface="Adobe Ming Std L" panose="02020300000000000000" pitchFamily="18" charset="-128"/>
                <a:ea typeface="Adobe Ming Std L" panose="02020300000000000000" pitchFamily="18" charset="-128"/>
              </a:rPr>
              <a:t>Accurate information about product safety</a:t>
            </a:r>
            <a:endParaRPr lang="en-US" dirty="0">
              <a:latin typeface="Adobe Ming Std L" panose="02020300000000000000" pitchFamily="18" charset="-128"/>
              <a:ea typeface="Adobe Ming Std L" panose="02020300000000000000" pitchFamily="18" charset="-128"/>
            </a:endParaRPr>
          </a:p>
        </p:txBody>
      </p:sp>
      <p:sp>
        <p:nvSpPr>
          <p:cNvPr id="25" name="Rectangle 24"/>
          <p:cNvSpPr/>
          <p:nvPr/>
        </p:nvSpPr>
        <p:spPr>
          <a:xfrm>
            <a:off x="514906" y="5954498"/>
            <a:ext cx="9478818" cy="51573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14906" y="6032949"/>
            <a:ext cx="11051768" cy="369332"/>
          </a:xfrm>
          <a:prstGeom prst="rect">
            <a:avLst/>
          </a:prstGeom>
          <a:noFill/>
        </p:spPr>
        <p:txBody>
          <a:bodyPr wrap="square" rtlCol="0">
            <a:spAutoFit/>
          </a:bodyPr>
          <a:lstStyle/>
          <a:p>
            <a:pPr fontAlgn="base"/>
            <a:r>
              <a:rPr lang="en-US" b="1" dirty="0" smtClean="0">
                <a:solidFill>
                  <a:srgbClr val="C00000"/>
                </a:solidFill>
                <a:latin typeface="Adobe Ming Std L" panose="02020300000000000000" pitchFamily="18" charset="-128"/>
                <a:ea typeface="Adobe Ming Std L" panose="02020300000000000000" pitchFamily="18" charset="-128"/>
              </a:rPr>
              <a:t>RESULT: </a:t>
            </a:r>
            <a:r>
              <a:rPr lang="en-US" dirty="0" smtClean="0">
                <a:latin typeface="Adobe Ming Std L" panose="02020300000000000000" pitchFamily="18" charset="-128"/>
                <a:ea typeface="Adobe Ming Std L" panose="02020300000000000000" pitchFamily="18" charset="-128"/>
              </a:rPr>
              <a:t>This </a:t>
            </a:r>
            <a:r>
              <a:rPr lang="en-US" dirty="0">
                <a:latin typeface="Adobe Ming Std L" panose="02020300000000000000" pitchFamily="18" charset="-128"/>
                <a:ea typeface="Adobe Ming Std L" panose="02020300000000000000" pitchFamily="18" charset="-128"/>
              </a:rPr>
              <a:t>seamless matching process ensured accurate safety assessments for products.</a:t>
            </a:r>
          </a:p>
        </p:txBody>
      </p:sp>
    </p:spTree>
    <p:extLst>
      <p:ext uri="{BB962C8B-B14F-4D97-AF65-F5344CB8AC3E}">
        <p14:creationId xmlns:p14="http://schemas.microsoft.com/office/powerpoint/2010/main" val="27132719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600" dirty="0" smtClean="0">
                <a:solidFill>
                  <a:schemeClr val="accent6">
                    <a:lumMod val="75000"/>
                  </a:schemeClr>
                </a:solidFill>
                <a:latin typeface="Adobe Ming Std L" panose="02020300000000000000" pitchFamily="18" charset="-128"/>
                <a:ea typeface="Adobe Ming Std L" panose="02020300000000000000" pitchFamily="18" charset="-128"/>
              </a:rPr>
              <a:t>CONCLUSIONS</a:t>
            </a:r>
            <a:endParaRPr lang="en-US" sz="2600" dirty="0">
              <a:solidFill>
                <a:schemeClr val="accent6">
                  <a:lumMod val="75000"/>
                </a:schemeClr>
              </a:solidFill>
              <a:latin typeface="Adobe Ming Std L" panose="02020300000000000000" pitchFamily="18" charset="-128"/>
              <a:ea typeface="Adobe Ming Std L" panose="02020300000000000000" pitchFamily="18" charset="-128"/>
            </a:endParaRPr>
          </a:p>
        </p:txBody>
      </p:sp>
      <p:sp>
        <p:nvSpPr>
          <p:cNvPr id="532" name="Rectangle 531">
            <a:extLst>
              <a:ext uri="{FF2B5EF4-FFF2-40B4-BE49-F238E27FC236}">
                <a16:creationId xmlns:a16="http://schemas.microsoft.com/office/drawing/2014/main" id="{7009A1F4-D70A-4A0F-90AD-9E48909957B5}"/>
              </a:ext>
            </a:extLst>
          </p:cNvPr>
          <p:cNvSpPr/>
          <p:nvPr/>
        </p:nvSpPr>
        <p:spPr>
          <a:xfrm flipH="1">
            <a:off x="795300" y="1881365"/>
            <a:ext cx="5449461" cy="720000"/>
          </a:xfrm>
          <a:prstGeom prst="rect">
            <a:avLst/>
          </a:prstGeom>
          <a:solidFill>
            <a:schemeClr val="accent6">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533" name="Rectangle 532">
            <a:extLst>
              <a:ext uri="{FF2B5EF4-FFF2-40B4-BE49-F238E27FC236}">
                <a16:creationId xmlns:a16="http://schemas.microsoft.com/office/drawing/2014/main" id="{75BA2EA4-6B6C-46DA-AE0D-E101B720806E}"/>
              </a:ext>
            </a:extLst>
          </p:cNvPr>
          <p:cNvSpPr/>
          <p:nvPr/>
        </p:nvSpPr>
        <p:spPr>
          <a:xfrm flipH="1">
            <a:off x="795300" y="2783061"/>
            <a:ext cx="5449461" cy="720000"/>
          </a:xfrm>
          <a:prstGeom prst="rect">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534" name="Rectangle 533">
            <a:extLst>
              <a:ext uri="{FF2B5EF4-FFF2-40B4-BE49-F238E27FC236}">
                <a16:creationId xmlns:a16="http://schemas.microsoft.com/office/drawing/2014/main" id="{A1B89796-30DA-4A26-966B-63FDD48DD493}"/>
              </a:ext>
            </a:extLst>
          </p:cNvPr>
          <p:cNvSpPr/>
          <p:nvPr/>
        </p:nvSpPr>
        <p:spPr>
          <a:xfrm flipH="1">
            <a:off x="788369" y="3683553"/>
            <a:ext cx="5449461" cy="720000"/>
          </a:xfrm>
          <a:prstGeom prst="rect">
            <a:avLst/>
          </a:prstGeom>
          <a:solidFill>
            <a:schemeClr val="tx1">
              <a:lumMod val="50000"/>
              <a:lumOff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535" name="Rectangle 534">
            <a:extLst>
              <a:ext uri="{FF2B5EF4-FFF2-40B4-BE49-F238E27FC236}">
                <a16:creationId xmlns:a16="http://schemas.microsoft.com/office/drawing/2014/main" id="{FF02198A-260A-457F-A14C-F6BC08BEB917}"/>
              </a:ext>
            </a:extLst>
          </p:cNvPr>
          <p:cNvSpPr/>
          <p:nvPr/>
        </p:nvSpPr>
        <p:spPr>
          <a:xfrm flipH="1">
            <a:off x="795300" y="4586453"/>
            <a:ext cx="5449461" cy="720000"/>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536" name="Rectangle 535">
            <a:extLst>
              <a:ext uri="{FF2B5EF4-FFF2-40B4-BE49-F238E27FC236}">
                <a16:creationId xmlns:a16="http://schemas.microsoft.com/office/drawing/2014/main" id="{C167C796-3F17-4D77-9F6D-E48108DA4D72}"/>
              </a:ext>
            </a:extLst>
          </p:cNvPr>
          <p:cNvSpPr/>
          <p:nvPr/>
        </p:nvSpPr>
        <p:spPr>
          <a:xfrm flipH="1">
            <a:off x="795300" y="5478210"/>
            <a:ext cx="5449461" cy="720000"/>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537" name="Trapezoid 44">
            <a:extLst>
              <a:ext uri="{FF2B5EF4-FFF2-40B4-BE49-F238E27FC236}">
                <a16:creationId xmlns:a16="http://schemas.microsoft.com/office/drawing/2014/main" id="{3D0DDE75-3074-4511-90B4-8062103F8C22}"/>
              </a:ext>
            </a:extLst>
          </p:cNvPr>
          <p:cNvSpPr/>
          <p:nvPr/>
        </p:nvSpPr>
        <p:spPr>
          <a:xfrm rot="5400000" flipH="1">
            <a:off x="6248905" y="2774743"/>
            <a:ext cx="974952" cy="991591"/>
          </a:xfrm>
          <a:custGeom>
            <a:avLst/>
            <a:gdLst>
              <a:gd name="connsiteX0" fmla="*/ 0 w 722376"/>
              <a:gd name="connsiteY0" fmla="*/ 980713 h 980713"/>
              <a:gd name="connsiteX1" fmla="*/ 180594 w 722376"/>
              <a:gd name="connsiteY1" fmla="*/ 0 h 980713"/>
              <a:gd name="connsiteX2" fmla="*/ 541782 w 722376"/>
              <a:gd name="connsiteY2" fmla="*/ 0 h 980713"/>
              <a:gd name="connsiteX3" fmla="*/ 722376 w 722376"/>
              <a:gd name="connsiteY3" fmla="*/ 980713 h 980713"/>
              <a:gd name="connsiteX4" fmla="*/ 0 w 722376"/>
              <a:gd name="connsiteY4" fmla="*/ 980713 h 980713"/>
              <a:gd name="connsiteX0" fmla="*/ 284304 w 1006680"/>
              <a:gd name="connsiteY0" fmla="*/ 983789 h 983789"/>
              <a:gd name="connsiteX1" fmla="*/ 0 w 1006680"/>
              <a:gd name="connsiteY1" fmla="*/ 0 h 983789"/>
              <a:gd name="connsiteX2" fmla="*/ 826086 w 1006680"/>
              <a:gd name="connsiteY2" fmla="*/ 3076 h 983789"/>
              <a:gd name="connsiteX3" fmla="*/ 1006680 w 1006680"/>
              <a:gd name="connsiteY3" fmla="*/ 983789 h 983789"/>
              <a:gd name="connsiteX4" fmla="*/ 284304 w 1006680"/>
              <a:gd name="connsiteY4" fmla="*/ 983789 h 983789"/>
              <a:gd name="connsiteX0" fmla="*/ 284304 w 1006680"/>
              <a:gd name="connsiteY0" fmla="*/ 983790 h 983790"/>
              <a:gd name="connsiteX1" fmla="*/ 0 w 1006680"/>
              <a:gd name="connsiteY1" fmla="*/ 1 h 983790"/>
              <a:gd name="connsiteX2" fmla="*/ 348874 w 1006680"/>
              <a:gd name="connsiteY2" fmla="*/ 0 h 983790"/>
              <a:gd name="connsiteX3" fmla="*/ 1006680 w 1006680"/>
              <a:gd name="connsiteY3" fmla="*/ 983790 h 983790"/>
              <a:gd name="connsiteX4" fmla="*/ 284304 w 1006680"/>
              <a:gd name="connsiteY4" fmla="*/ 983790 h 983790"/>
              <a:gd name="connsiteX0" fmla="*/ 253516 w 975892"/>
              <a:gd name="connsiteY0" fmla="*/ 983790 h 983790"/>
              <a:gd name="connsiteX1" fmla="*/ 0 w 975892"/>
              <a:gd name="connsiteY1" fmla="*/ 3079 h 983790"/>
              <a:gd name="connsiteX2" fmla="*/ 318086 w 975892"/>
              <a:gd name="connsiteY2" fmla="*/ 0 h 983790"/>
              <a:gd name="connsiteX3" fmla="*/ 975892 w 975892"/>
              <a:gd name="connsiteY3" fmla="*/ 983790 h 983790"/>
              <a:gd name="connsiteX4" fmla="*/ 253516 w 975892"/>
              <a:gd name="connsiteY4" fmla="*/ 983790 h 983790"/>
              <a:gd name="connsiteX0" fmla="*/ 268910 w 991286"/>
              <a:gd name="connsiteY0" fmla="*/ 983790 h 983790"/>
              <a:gd name="connsiteX1" fmla="*/ 0 w 991286"/>
              <a:gd name="connsiteY1" fmla="*/ 3079 h 983790"/>
              <a:gd name="connsiteX2" fmla="*/ 333480 w 991286"/>
              <a:gd name="connsiteY2" fmla="*/ 0 h 983790"/>
              <a:gd name="connsiteX3" fmla="*/ 991286 w 991286"/>
              <a:gd name="connsiteY3" fmla="*/ 983790 h 983790"/>
              <a:gd name="connsiteX4" fmla="*/ 268910 w 991286"/>
              <a:gd name="connsiteY4" fmla="*/ 983790 h 983790"/>
              <a:gd name="connsiteX0" fmla="*/ 268910 w 991286"/>
              <a:gd name="connsiteY0" fmla="*/ 983790 h 983790"/>
              <a:gd name="connsiteX1" fmla="*/ 0 w 991286"/>
              <a:gd name="connsiteY1" fmla="*/ 3079 h 983790"/>
              <a:gd name="connsiteX2" fmla="*/ 342716 w 991286"/>
              <a:gd name="connsiteY2" fmla="*/ 0 h 983790"/>
              <a:gd name="connsiteX3" fmla="*/ 991286 w 991286"/>
              <a:gd name="connsiteY3" fmla="*/ 983790 h 983790"/>
              <a:gd name="connsiteX4" fmla="*/ 268910 w 991286"/>
              <a:gd name="connsiteY4" fmla="*/ 983790 h 983790"/>
              <a:gd name="connsiteX0" fmla="*/ 271989 w 994365"/>
              <a:gd name="connsiteY0" fmla="*/ 983790 h 983790"/>
              <a:gd name="connsiteX1" fmla="*/ 0 w 994365"/>
              <a:gd name="connsiteY1" fmla="*/ 3079 h 983790"/>
              <a:gd name="connsiteX2" fmla="*/ 345795 w 994365"/>
              <a:gd name="connsiteY2" fmla="*/ 0 h 983790"/>
              <a:gd name="connsiteX3" fmla="*/ 994365 w 994365"/>
              <a:gd name="connsiteY3" fmla="*/ 983790 h 983790"/>
              <a:gd name="connsiteX4" fmla="*/ 271989 w 994365"/>
              <a:gd name="connsiteY4" fmla="*/ 983790 h 983790"/>
              <a:gd name="connsiteX0" fmla="*/ 274610 w 996986"/>
              <a:gd name="connsiteY0" fmla="*/ 983790 h 983790"/>
              <a:gd name="connsiteX1" fmla="*/ 0 w 996986"/>
              <a:gd name="connsiteY1" fmla="*/ 462 h 983790"/>
              <a:gd name="connsiteX2" fmla="*/ 348416 w 996986"/>
              <a:gd name="connsiteY2" fmla="*/ 0 h 983790"/>
              <a:gd name="connsiteX3" fmla="*/ 996986 w 996986"/>
              <a:gd name="connsiteY3" fmla="*/ 983790 h 983790"/>
              <a:gd name="connsiteX4" fmla="*/ 274610 w 996986"/>
              <a:gd name="connsiteY4" fmla="*/ 983790 h 983790"/>
              <a:gd name="connsiteX0" fmla="*/ 274610 w 996986"/>
              <a:gd name="connsiteY0" fmla="*/ 983790 h 983790"/>
              <a:gd name="connsiteX1" fmla="*/ 0 w 996986"/>
              <a:gd name="connsiteY1" fmla="*/ 462 h 983790"/>
              <a:gd name="connsiteX2" fmla="*/ 585278 w 996986"/>
              <a:gd name="connsiteY2" fmla="*/ 0 h 983790"/>
              <a:gd name="connsiteX3" fmla="*/ 996986 w 996986"/>
              <a:gd name="connsiteY3" fmla="*/ 983790 h 983790"/>
              <a:gd name="connsiteX4" fmla="*/ 274610 w 996986"/>
              <a:gd name="connsiteY4" fmla="*/ 983790 h 983790"/>
              <a:gd name="connsiteX0" fmla="*/ 252576 w 974952"/>
              <a:gd name="connsiteY0" fmla="*/ 983790 h 983790"/>
              <a:gd name="connsiteX1" fmla="*/ 0 w 974952"/>
              <a:gd name="connsiteY1" fmla="*/ 462 h 983790"/>
              <a:gd name="connsiteX2" fmla="*/ 563244 w 974952"/>
              <a:gd name="connsiteY2" fmla="*/ 0 h 983790"/>
              <a:gd name="connsiteX3" fmla="*/ 974952 w 974952"/>
              <a:gd name="connsiteY3" fmla="*/ 983790 h 983790"/>
              <a:gd name="connsiteX4" fmla="*/ 252576 w 974952"/>
              <a:gd name="connsiteY4" fmla="*/ 983790 h 983790"/>
              <a:gd name="connsiteX0" fmla="*/ 252576 w 974952"/>
              <a:gd name="connsiteY0" fmla="*/ 989298 h 989298"/>
              <a:gd name="connsiteX1" fmla="*/ 0 w 974952"/>
              <a:gd name="connsiteY1" fmla="*/ 5970 h 989298"/>
              <a:gd name="connsiteX2" fmla="*/ 557735 w 974952"/>
              <a:gd name="connsiteY2" fmla="*/ 0 h 989298"/>
              <a:gd name="connsiteX3" fmla="*/ 974952 w 974952"/>
              <a:gd name="connsiteY3" fmla="*/ 989298 h 989298"/>
              <a:gd name="connsiteX4" fmla="*/ 252576 w 974952"/>
              <a:gd name="connsiteY4" fmla="*/ 989298 h 989298"/>
              <a:gd name="connsiteX0" fmla="*/ 252576 w 974952"/>
              <a:gd name="connsiteY0" fmla="*/ 991591 h 991591"/>
              <a:gd name="connsiteX1" fmla="*/ 0 w 974952"/>
              <a:gd name="connsiteY1" fmla="*/ 0 h 991591"/>
              <a:gd name="connsiteX2" fmla="*/ 557735 w 974952"/>
              <a:gd name="connsiteY2" fmla="*/ 2293 h 991591"/>
              <a:gd name="connsiteX3" fmla="*/ 974952 w 974952"/>
              <a:gd name="connsiteY3" fmla="*/ 991591 h 991591"/>
              <a:gd name="connsiteX4" fmla="*/ 252576 w 974952"/>
              <a:gd name="connsiteY4" fmla="*/ 991591 h 991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952" h="991591">
                <a:moveTo>
                  <a:pt x="252576" y="991591"/>
                </a:moveTo>
                <a:lnTo>
                  <a:pt x="0" y="0"/>
                </a:lnTo>
                <a:lnTo>
                  <a:pt x="557735" y="2293"/>
                </a:lnTo>
                <a:lnTo>
                  <a:pt x="974952" y="991591"/>
                </a:lnTo>
                <a:lnTo>
                  <a:pt x="252576" y="991591"/>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8" name="Trapezoid 45">
            <a:extLst>
              <a:ext uri="{FF2B5EF4-FFF2-40B4-BE49-F238E27FC236}">
                <a16:creationId xmlns:a16="http://schemas.microsoft.com/office/drawing/2014/main" id="{095FDD38-8CFB-4243-96F4-90E11AA68D8B}"/>
              </a:ext>
            </a:extLst>
          </p:cNvPr>
          <p:cNvSpPr/>
          <p:nvPr/>
        </p:nvSpPr>
        <p:spPr>
          <a:xfrm rot="5400000" flipH="1">
            <a:off x="6145905" y="1973670"/>
            <a:ext cx="1173148" cy="989298"/>
          </a:xfrm>
          <a:custGeom>
            <a:avLst/>
            <a:gdLst>
              <a:gd name="connsiteX0" fmla="*/ 0 w 722376"/>
              <a:gd name="connsiteY0" fmla="*/ 980713 h 980713"/>
              <a:gd name="connsiteX1" fmla="*/ 180594 w 722376"/>
              <a:gd name="connsiteY1" fmla="*/ 0 h 980713"/>
              <a:gd name="connsiteX2" fmla="*/ 541782 w 722376"/>
              <a:gd name="connsiteY2" fmla="*/ 0 h 980713"/>
              <a:gd name="connsiteX3" fmla="*/ 722376 w 722376"/>
              <a:gd name="connsiteY3" fmla="*/ 980713 h 980713"/>
              <a:gd name="connsiteX4" fmla="*/ 0 w 722376"/>
              <a:gd name="connsiteY4" fmla="*/ 980713 h 980713"/>
              <a:gd name="connsiteX0" fmla="*/ 749201 w 1471577"/>
              <a:gd name="connsiteY0" fmla="*/ 983789 h 983789"/>
              <a:gd name="connsiteX1" fmla="*/ 0 w 1471577"/>
              <a:gd name="connsiteY1" fmla="*/ 0 h 983789"/>
              <a:gd name="connsiteX2" fmla="*/ 1290983 w 1471577"/>
              <a:gd name="connsiteY2" fmla="*/ 3076 h 983789"/>
              <a:gd name="connsiteX3" fmla="*/ 1471577 w 1471577"/>
              <a:gd name="connsiteY3" fmla="*/ 983789 h 983789"/>
              <a:gd name="connsiteX4" fmla="*/ 749201 w 1471577"/>
              <a:gd name="connsiteY4" fmla="*/ 983789 h 983789"/>
              <a:gd name="connsiteX0" fmla="*/ 749201 w 1471577"/>
              <a:gd name="connsiteY0" fmla="*/ 986870 h 986870"/>
              <a:gd name="connsiteX1" fmla="*/ 0 w 1471577"/>
              <a:gd name="connsiteY1" fmla="*/ 3081 h 986870"/>
              <a:gd name="connsiteX2" fmla="*/ 336559 w 1471577"/>
              <a:gd name="connsiteY2" fmla="*/ 0 h 986870"/>
              <a:gd name="connsiteX3" fmla="*/ 1471577 w 1471577"/>
              <a:gd name="connsiteY3" fmla="*/ 986870 h 986870"/>
              <a:gd name="connsiteX4" fmla="*/ 749201 w 1471577"/>
              <a:gd name="connsiteY4" fmla="*/ 986870 h 986870"/>
              <a:gd name="connsiteX0" fmla="*/ 749201 w 1471577"/>
              <a:gd name="connsiteY0" fmla="*/ 983789 h 983789"/>
              <a:gd name="connsiteX1" fmla="*/ 0 w 1471577"/>
              <a:gd name="connsiteY1" fmla="*/ 0 h 983789"/>
              <a:gd name="connsiteX2" fmla="*/ 358111 w 1471577"/>
              <a:gd name="connsiteY2" fmla="*/ 0 h 983789"/>
              <a:gd name="connsiteX3" fmla="*/ 1471577 w 1471577"/>
              <a:gd name="connsiteY3" fmla="*/ 983789 h 983789"/>
              <a:gd name="connsiteX4" fmla="*/ 749201 w 1471577"/>
              <a:gd name="connsiteY4" fmla="*/ 983789 h 983789"/>
              <a:gd name="connsiteX0" fmla="*/ 739965 w 1462341"/>
              <a:gd name="connsiteY0" fmla="*/ 983789 h 983789"/>
              <a:gd name="connsiteX1" fmla="*/ 0 w 1462341"/>
              <a:gd name="connsiteY1" fmla="*/ 0 h 983789"/>
              <a:gd name="connsiteX2" fmla="*/ 348875 w 1462341"/>
              <a:gd name="connsiteY2" fmla="*/ 0 h 983789"/>
              <a:gd name="connsiteX3" fmla="*/ 1462341 w 1462341"/>
              <a:gd name="connsiteY3" fmla="*/ 983789 h 983789"/>
              <a:gd name="connsiteX4" fmla="*/ 739965 w 1462341"/>
              <a:gd name="connsiteY4" fmla="*/ 983789 h 983789"/>
              <a:gd name="connsiteX0" fmla="*/ 739965 w 1462341"/>
              <a:gd name="connsiteY0" fmla="*/ 989297 h 989297"/>
              <a:gd name="connsiteX1" fmla="*/ 0 w 1462341"/>
              <a:gd name="connsiteY1" fmla="*/ 5508 h 989297"/>
              <a:gd name="connsiteX2" fmla="*/ 844634 w 1462341"/>
              <a:gd name="connsiteY2" fmla="*/ 0 h 989297"/>
              <a:gd name="connsiteX3" fmla="*/ 1462341 w 1462341"/>
              <a:gd name="connsiteY3" fmla="*/ 989297 h 989297"/>
              <a:gd name="connsiteX4" fmla="*/ 739965 w 1462341"/>
              <a:gd name="connsiteY4" fmla="*/ 989297 h 989297"/>
              <a:gd name="connsiteX0" fmla="*/ 453527 w 1175903"/>
              <a:gd name="connsiteY0" fmla="*/ 989297 h 989297"/>
              <a:gd name="connsiteX1" fmla="*/ 0 w 1175903"/>
              <a:gd name="connsiteY1" fmla="*/ 5508 h 989297"/>
              <a:gd name="connsiteX2" fmla="*/ 558196 w 1175903"/>
              <a:gd name="connsiteY2" fmla="*/ 0 h 989297"/>
              <a:gd name="connsiteX3" fmla="*/ 1175903 w 1175903"/>
              <a:gd name="connsiteY3" fmla="*/ 989297 h 989297"/>
              <a:gd name="connsiteX4" fmla="*/ 453527 w 1175903"/>
              <a:gd name="connsiteY4" fmla="*/ 989297 h 989297"/>
              <a:gd name="connsiteX0" fmla="*/ 453527 w 1175903"/>
              <a:gd name="connsiteY0" fmla="*/ 989297 h 989297"/>
              <a:gd name="connsiteX1" fmla="*/ 0 w 1175903"/>
              <a:gd name="connsiteY1" fmla="*/ 2754 h 989297"/>
              <a:gd name="connsiteX2" fmla="*/ 558196 w 1175903"/>
              <a:gd name="connsiteY2" fmla="*/ 0 h 989297"/>
              <a:gd name="connsiteX3" fmla="*/ 1175903 w 1175903"/>
              <a:gd name="connsiteY3" fmla="*/ 989297 h 989297"/>
              <a:gd name="connsiteX4" fmla="*/ 453527 w 1175903"/>
              <a:gd name="connsiteY4" fmla="*/ 989297 h 989297"/>
              <a:gd name="connsiteX0" fmla="*/ 453527 w 1175903"/>
              <a:gd name="connsiteY0" fmla="*/ 986543 h 986543"/>
              <a:gd name="connsiteX1" fmla="*/ 0 w 1175903"/>
              <a:gd name="connsiteY1" fmla="*/ 0 h 986543"/>
              <a:gd name="connsiteX2" fmla="*/ 549933 w 1175903"/>
              <a:gd name="connsiteY2" fmla="*/ 1 h 986543"/>
              <a:gd name="connsiteX3" fmla="*/ 1175903 w 1175903"/>
              <a:gd name="connsiteY3" fmla="*/ 986543 h 986543"/>
              <a:gd name="connsiteX4" fmla="*/ 453527 w 1175903"/>
              <a:gd name="connsiteY4" fmla="*/ 986543 h 986543"/>
              <a:gd name="connsiteX0" fmla="*/ 453527 w 1170394"/>
              <a:gd name="connsiteY0" fmla="*/ 986543 h 986543"/>
              <a:gd name="connsiteX1" fmla="*/ 0 w 1170394"/>
              <a:gd name="connsiteY1" fmla="*/ 0 h 986543"/>
              <a:gd name="connsiteX2" fmla="*/ 549933 w 1170394"/>
              <a:gd name="connsiteY2" fmla="*/ 1 h 986543"/>
              <a:gd name="connsiteX3" fmla="*/ 1170394 w 1170394"/>
              <a:gd name="connsiteY3" fmla="*/ 986543 h 986543"/>
              <a:gd name="connsiteX4" fmla="*/ 453527 w 1170394"/>
              <a:gd name="connsiteY4" fmla="*/ 986543 h 986543"/>
              <a:gd name="connsiteX0" fmla="*/ 453527 w 1175903"/>
              <a:gd name="connsiteY0" fmla="*/ 986543 h 989298"/>
              <a:gd name="connsiteX1" fmla="*/ 0 w 1175903"/>
              <a:gd name="connsiteY1" fmla="*/ 0 h 989298"/>
              <a:gd name="connsiteX2" fmla="*/ 549933 w 1175903"/>
              <a:gd name="connsiteY2" fmla="*/ 1 h 989298"/>
              <a:gd name="connsiteX3" fmla="*/ 1175903 w 1175903"/>
              <a:gd name="connsiteY3" fmla="*/ 989298 h 989298"/>
              <a:gd name="connsiteX4" fmla="*/ 453527 w 1175903"/>
              <a:gd name="connsiteY4" fmla="*/ 986543 h 989298"/>
              <a:gd name="connsiteX0" fmla="*/ 453527 w 1173148"/>
              <a:gd name="connsiteY0" fmla="*/ 986543 h 989298"/>
              <a:gd name="connsiteX1" fmla="*/ 0 w 1173148"/>
              <a:gd name="connsiteY1" fmla="*/ 0 h 989298"/>
              <a:gd name="connsiteX2" fmla="*/ 549933 w 1173148"/>
              <a:gd name="connsiteY2" fmla="*/ 1 h 989298"/>
              <a:gd name="connsiteX3" fmla="*/ 1173148 w 1173148"/>
              <a:gd name="connsiteY3" fmla="*/ 989298 h 989298"/>
              <a:gd name="connsiteX4" fmla="*/ 453527 w 1173148"/>
              <a:gd name="connsiteY4" fmla="*/ 986543 h 989298"/>
              <a:gd name="connsiteX0" fmla="*/ 453527 w 1173148"/>
              <a:gd name="connsiteY0" fmla="*/ 986543 h 989298"/>
              <a:gd name="connsiteX1" fmla="*/ 0 w 1173148"/>
              <a:gd name="connsiteY1" fmla="*/ 0 h 989298"/>
              <a:gd name="connsiteX2" fmla="*/ 552687 w 1173148"/>
              <a:gd name="connsiteY2" fmla="*/ 1 h 989298"/>
              <a:gd name="connsiteX3" fmla="*/ 1173148 w 1173148"/>
              <a:gd name="connsiteY3" fmla="*/ 989298 h 989298"/>
              <a:gd name="connsiteX4" fmla="*/ 453527 w 1173148"/>
              <a:gd name="connsiteY4" fmla="*/ 986543 h 989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3148" h="989298">
                <a:moveTo>
                  <a:pt x="453527" y="986543"/>
                </a:moveTo>
                <a:lnTo>
                  <a:pt x="0" y="0"/>
                </a:lnTo>
                <a:lnTo>
                  <a:pt x="552687" y="1"/>
                </a:lnTo>
                <a:lnTo>
                  <a:pt x="1173148" y="989298"/>
                </a:lnTo>
                <a:lnTo>
                  <a:pt x="453527" y="986543"/>
                </a:lnTo>
                <a:close/>
              </a:path>
            </a:pathLst>
          </a:cu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39" name="Trapezoid 46">
            <a:extLst>
              <a:ext uri="{FF2B5EF4-FFF2-40B4-BE49-F238E27FC236}">
                <a16:creationId xmlns:a16="http://schemas.microsoft.com/office/drawing/2014/main" id="{0886D7A5-DF1E-4F87-A9E0-9AD1EE63B33A}"/>
              </a:ext>
            </a:extLst>
          </p:cNvPr>
          <p:cNvSpPr/>
          <p:nvPr/>
        </p:nvSpPr>
        <p:spPr>
          <a:xfrm rot="5400000" flipH="1">
            <a:off x="6353450" y="3571894"/>
            <a:ext cx="763898" cy="989626"/>
          </a:xfrm>
          <a:custGeom>
            <a:avLst/>
            <a:gdLst>
              <a:gd name="connsiteX0" fmla="*/ 0 w 722376"/>
              <a:gd name="connsiteY0" fmla="*/ 986871 h 986871"/>
              <a:gd name="connsiteX1" fmla="*/ 189833 w 722376"/>
              <a:gd name="connsiteY1" fmla="*/ 0 h 986871"/>
              <a:gd name="connsiteX2" fmla="*/ 532543 w 722376"/>
              <a:gd name="connsiteY2" fmla="*/ 0 h 986871"/>
              <a:gd name="connsiteX3" fmla="*/ 722376 w 722376"/>
              <a:gd name="connsiteY3" fmla="*/ 986871 h 986871"/>
              <a:gd name="connsiteX4" fmla="*/ 0 w 722376"/>
              <a:gd name="connsiteY4" fmla="*/ 986871 h 986871"/>
              <a:gd name="connsiteX0" fmla="*/ 0 w 722376"/>
              <a:gd name="connsiteY0" fmla="*/ 986871 h 986871"/>
              <a:gd name="connsiteX1" fmla="*/ 189833 w 722376"/>
              <a:gd name="connsiteY1" fmla="*/ 0 h 986871"/>
              <a:gd name="connsiteX2" fmla="*/ 535622 w 722376"/>
              <a:gd name="connsiteY2" fmla="*/ 3 h 986871"/>
              <a:gd name="connsiteX3" fmla="*/ 722376 w 722376"/>
              <a:gd name="connsiteY3" fmla="*/ 986871 h 986871"/>
              <a:gd name="connsiteX4" fmla="*/ 0 w 722376"/>
              <a:gd name="connsiteY4" fmla="*/ 986871 h 986871"/>
              <a:gd name="connsiteX0" fmla="*/ 0 w 722376"/>
              <a:gd name="connsiteY0" fmla="*/ 989623 h 989623"/>
              <a:gd name="connsiteX1" fmla="*/ 189833 w 722376"/>
              <a:gd name="connsiteY1" fmla="*/ 2752 h 989623"/>
              <a:gd name="connsiteX2" fmla="*/ 510833 w 722376"/>
              <a:gd name="connsiteY2" fmla="*/ 0 h 989623"/>
              <a:gd name="connsiteX3" fmla="*/ 722376 w 722376"/>
              <a:gd name="connsiteY3" fmla="*/ 989623 h 989623"/>
              <a:gd name="connsiteX4" fmla="*/ 0 w 722376"/>
              <a:gd name="connsiteY4" fmla="*/ 989623 h 989623"/>
              <a:gd name="connsiteX0" fmla="*/ 41522 w 763898"/>
              <a:gd name="connsiteY0" fmla="*/ 989626 h 989626"/>
              <a:gd name="connsiteX1" fmla="*/ 0 w 763898"/>
              <a:gd name="connsiteY1" fmla="*/ 0 h 989626"/>
              <a:gd name="connsiteX2" fmla="*/ 552355 w 763898"/>
              <a:gd name="connsiteY2" fmla="*/ 3 h 989626"/>
              <a:gd name="connsiteX3" fmla="*/ 763898 w 763898"/>
              <a:gd name="connsiteY3" fmla="*/ 989626 h 989626"/>
              <a:gd name="connsiteX4" fmla="*/ 41522 w 763898"/>
              <a:gd name="connsiteY4" fmla="*/ 989626 h 98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3898" h="989626">
                <a:moveTo>
                  <a:pt x="41522" y="989626"/>
                </a:moveTo>
                <a:lnTo>
                  <a:pt x="0" y="0"/>
                </a:lnTo>
                <a:lnTo>
                  <a:pt x="552355" y="3"/>
                </a:lnTo>
                <a:lnTo>
                  <a:pt x="763898" y="989626"/>
                </a:lnTo>
                <a:lnTo>
                  <a:pt x="41522" y="989626"/>
                </a:lnTo>
                <a:close/>
              </a:path>
            </a:pathLst>
          </a:custGeom>
          <a:gradFill>
            <a:gsLst>
              <a:gs pos="50000">
                <a:schemeClr val="accent3">
                  <a:lumMod val="75000"/>
                </a:schemeClr>
              </a:gs>
              <a:gs pos="0">
                <a:schemeClr val="accent3">
                  <a:lumMod val="75000"/>
                </a:schemeClr>
              </a:gs>
              <a:gs pos="100000">
                <a:schemeClr val="accent3"/>
              </a:gs>
            </a:gsLst>
            <a:lin ang="162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0" name="Trapezoid 47">
            <a:extLst>
              <a:ext uri="{FF2B5EF4-FFF2-40B4-BE49-F238E27FC236}">
                <a16:creationId xmlns:a16="http://schemas.microsoft.com/office/drawing/2014/main" id="{7E83FAFC-9C19-4138-A30E-B7E3A256F7E4}"/>
              </a:ext>
            </a:extLst>
          </p:cNvPr>
          <p:cNvSpPr/>
          <p:nvPr/>
        </p:nvSpPr>
        <p:spPr>
          <a:xfrm rot="5400000" flipH="1">
            <a:off x="6375832" y="4454339"/>
            <a:ext cx="722376" cy="987360"/>
          </a:xfrm>
          <a:custGeom>
            <a:avLst/>
            <a:gdLst>
              <a:gd name="connsiteX0" fmla="*/ 0 w 722376"/>
              <a:gd name="connsiteY0" fmla="*/ 980713 h 980713"/>
              <a:gd name="connsiteX1" fmla="*/ 180594 w 722376"/>
              <a:gd name="connsiteY1" fmla="*/ 0 h 980713"/>
              <a:gd name="connsiteX2" fmla="*/ 541782 w 722376"/>
              <a:gd name="connsiteY2" fmla="*/ 0 h 980713"/>
              <a:gd name="connsiteX3" fmla="*/ 722376 w 722376"/>
              <a:gd name="connsiteY3" fmla="*/ 980713 h 980713"/>
              <a:gd name="connsiteX4" fmla="*/ 0 w 722376"/>
              <a:gd name="connsiteY4" fmla="*/ 980713 h 980713"/>
              <a:gd name="connsiteX0" fmla="*/ 0 w 1000521"/>
              <a:gd name="connsiteY0" fmla="*/ 1017656 h 1017656"/>
              <a:gd name="connsiteX1" fmla="*/ 180594 w 1000521"/>
              <a:gd name="connsiteY1" fmla="*/ 36943 h 1017656"/>
              <a:gd name="connsiteX2" fmla="*/ 1000521 w 1000521"/>
              <a:gd name="connsiteY2" fmla="*/ 0 h 1017656"/>
              <a:gd name="connsiteX3" fmla="*/ 722376 w 1000521"/>
              <a:gd name="connsiteY3" fmla="*/ 1017656 h 1017656"/>
              <a:gd name="connsiteX4" fmla="*/ 0 w 1000521"/>
              <a:gd name="connsiteY4" fmla="*/ 1017656 h 1017656"/>
              <a:gd name="connsiteX0" fmla="*/ 0 w 1000521"/>
              <a:gd name="connsiteY0" fmla="*/ 1017656 h 1017656"/>
              <a:gd name="connsiteX1" fmla="*/ 648570 w 1000521"/>
              <a:gd name="connsiteY1" fmla="*/ 6158 h 1017656"/>
              <a:gd name="connsiteX2" fmla="*/ 1000521 w 1000521"/>
              <a:gd name="connsiteY2" fmla="*/ 0 h 1017656"/>
              <a:gd name="connsiteX3" fmla="*/ 722376 w 1000521"/>
              <a:gd name="connsiteY3" fmla="*/ 1017656 h 1017656"/>
              <a:gd name="connsiteX4" fmla="*/ 0 w 1000521"/>
              <a:gd name="connsiteY4" fmla="*/ 1017656 h 1017656"/>
              <a:gd name="connsiteX0" fmla="*/ 0 w 1000521"/>
              <a:gd name="connsiteY0" fmla="*/ 1017656 h 1017656"/>
              <a:gd name="connsiteX1" fmla="*/ 651648 w 1000521"/>
              <a:gd name="connsiteY1" fmla="*/ 4 h 1017656"/>
              <a:gd name="connsiteX2" fmla="*/ 1000521 w 1000521"/>
              <a:gd name="connsiteY2" fmla="*/ 0 h 1017656"/>
              <a:gd name="connsiteX3" fmla="*/ 722376 w 1000521"/>
              <a:gd name="connsiteY3" fmla="*/ 1017656 h 1017656"/>
              <a:gd name="connsiteX4" fmla="*/ 0 w 1000521"/>
              <a:gd name="connsiteY4" fmla="*/ 1017656 h 1017656"/>
              <a:gd name="connsiteX0" fmla="*/ 0 w 1000521"/>
              <a:gd name="connsiteY0" fmla="*/ 1017656 h 1017656"/>
              <a:gd name="connsiteX1" fmla="*/ 155889 w 1000521"/>
              <a:gd name="connsiteY1" fmla="*/ 33055 h 1017656"/>
              <a:gd name="connsiteX2" fmla="*/ 1000521 w 1000521"/>
              <a:gd name="connsiteY2" fmla="*/ 0 h 1017656"/>
              <a:gd name="connsiteX3" fmla="*/ 722376 w 1000521"/>
              <a:gd name="connsiteY3" fmla="*/ 1017656 h 1017656"/>
              <a:gd name="connsiteX4" fmla="*/ 0 w 1000521"/>
              <a:gd name="connsiteY4" fmla="*/ 1017656 h 1017656"/>
              <a:gd name="connsiteX0" fmla="*/ 0 w 722376"/>
              <a:gd name="connsiteY0" fmla="*/ 990114 h 990114"/>
              <a:gd name="connsiteX1" fmla="*/ 155889 w 722376"/>
              <a:gd name="connsiteY1" fmla="*/ 5513 h 990114"/>
              <a:gd name="connsiteX2" fmla="*/ 708574 w 722376"/>
              <a:gd name="connsiteY2" fmla="*/ 0 h 990114"/>
              <a:gd name="connsiteX3" fmla="*/ 722376 w 722376"/>
              <a:gd name="connsiteY3" fmla="*/ 990114 h 990114"/>
              <a:gd name="connsiteX4" fmla="*/ 0 w 722376"/>
              <a:gd name="connsiteY4" fmla="*/ 990114 h 990114"/>
              <a:gd name="connsiteX0" fmla="*/ 0 w 722376"/>
              <a:gd name="connsiteY0" fmla="*/ 990114 h 990114"/>
              <a:gd name="connsiteX1" fmla="*/ 155889 w 722376"/>
              <a:gd name="connsiteY1" fmla="*/ 5513 h 990114"/>
              <a:gd name="connsiteX2" fmla="*/ 716837 w 722376"/>
              <a:gd name="connsiteY2" fmla="*/ 0 h 990114"/>
              <a:gd name="connsiteX3" fmla="*/ 722376 w 722376"/>
              <a:gd name="connsiteY3" fmla="*/ 990114 h 990114"/>
              <a:gd name="connsiteX4" fmla="*/ 0 w 722376"/>
              <a:gd name="connsiteY4" fmla="*/ 990114 h 990114"/>
              <a:gd name="connsiteX0" fmla="*/ 0 w 722376"/>
              <a:gd name="connsiteY0" fmla="*/ 990114 h 990114"/>
              <a:gd name="connsiteX1" fmla="*/ 153134 w 722376"/>
              <a:gd name="connsiteY1" fmla="*/ 2759 h 990114"/>
              <a:gd name="connsiteX2" fmla="*/ 716837 w 722376"/>
              <a:gd name="connsiteY2" fmla="*/ 0 h 990114"/>
              <a:gd name="connsiteX3" fmla="*/ 722376 w 722376"/>
              <a:gd name="connsiteY3" fmla="*/ 990114 h 990114"/>
              <a:gd name="connsiteX4" fmla="*/ 0 w 722376"/>
              <a:gd name="connsiteY4" fmla="*/ 990114 h 990114"/>
              <a:gd name="connsiteX0" fmla="*/ 0 w 722376"/>
              <a:gd name="connsiteY0" fmla="*/ 987360 h 987360"/>
              <a:gd name="connsiteX1" fmla="*/ 153134 w 722376"/>
              <a:gd name="connsiteY1" fmla="*/ 5 h 987360"/>
              <a:gd name="connsiteX2" fmla="*/ 714083 w 722376"/>
              <a:gd name="connsiteY2" fmla="*/ 0 h 987360"/>
              <a:gd name="connsiteX3" fmla="*/ 722376 w 722376"/>
              <a:gd name="connsiteY3" fmla="*/ 987360 h 987360"/>
              <a:gd name="connsiteX4" fmla="*/ 0 w 722376"/>
              <a:gd name="connsiteY4" fmla="*/ 987360 h 987360"/>
              <a:gd name="connsiteX0" fmla="*/ 0 w 722376"/>
              <a:gd name="connsiteY0" fmla="*/ 987360 h 987360"/>
              <a:gd name="connsiteX1" fmla="*/ 166905 w 722376"/>
              <a:gd name="connsiteY1" fmla="*/ 5 h 987360"/>
              <a:gd name="connsiteX2" fmla="*/ 714083 w 722376"/>
              <a:gd name="connsiteY2" fmla="*/ 0 h 987360"/>
              <a:gd name="connsiteX3" fmla="*/ 722376 w 722376"/>
              <a:gd name="connsiteY3" fmla="*/ 987360 h 987360"/>
              <a:gd name="connsiteX4" fmla="*/ 0 w 722376"/>
              <a:gd name="connsiteY4" fmla="*/ 987360 h 987360"/>
              <a:gd name="connsiteX0" fmla="*/ 0 w 722376"/>
              <a:gd name="connsiteY0" fmla="*/ 987360 h 987360"/>
              <a:gd name="connsiteX1" fmla="*/ 155888 w 722376"/>
              <a:gd name="connsiteY1" fmla="*/ 2760 h 987360"/>
              <a:gd name="connsiteX2" fmla="*/ 714083 w 722376"/>
              <a:gd name="connsiteY2" fmla="*/ 0 h 987360"/>
              <a:gd name="connsiteX3" fmla="*/ 722376 w 722376"/>
              <a:gd name="connsiteY3" fmla="*/ 987360 h 987360"/>
              <a:gd name="connsiteX4" fmla="*/ 0 w 722376"/>
              <a:gd name="connsiteY4" fmla="*/ 987360 h 987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2376" h="987360">
                <a:moveTo>
                  <a:pt x="0" y="987360"/>
                </a:moveTo>
                <a:lnTo>
                  <a:pt x="155888" y="2760"/>
                </a:lnTo>
                <a:lnTo>
                  <a:pt x="714083" y="0"/>
                </a:lnTo>
                <a:cubicBezTo>
                  <a:pt x="715929" y="330038"/>
                  <a:pt x="720530" y="657322"/>
                  <a:pt x="722376" y="987360"/>
                </a:cubicBezTo>
                <a:lnTo>
                  <a:pt x="0" y="987360"/>
                </a:lnTo>
                <a:close/>
              </a:path>
            </a:pathLst>
          </a:cu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1" name="Trapezoid 48">
            <a:extLst>
              <a:ext uri="{FF2B5EF4-FFF2-40B4-BE49-F238E27FC236}">
                <a16:creationId xmlns:a16="http://schemas.microsoft.com/office/drawing/2014/main" id="{32E520B1-B867-4F89-9BA6-A5E9631E73CC}"/>
              </a:ext>
            </a:extLst>
          </p:cNvPr>
          <p:cNvSpPr/>
          <p:nvPr/>
        </p:nvSpPr>
        <p:spPr>
          <a:xfrm rot="5400000" flipH="1">
            <a:off x="6281026" y="5246272"/>
            <a:ext cx="911497" cy="992378"/>
          </a:xfrm>
          <a:custGeom>
            <a:avLst/>
            <a:gdLst>
              <a:gd name="connsiteX0" fmla="*/ 0 w 722376"/>
              <a:gd name="connsiteY0" fmla="*/ 980713 h 980713"/>
              <a:gd name="connsiteX1" fmla="*/ 180594 w 722376"/>
              <a:gd name="connsiteY1" fmla="*/ 0 h 980713"/>
              <a:gd name="connsiteX2" fmla="*/ 541782 w 722376"/>
              <a:gd name="connsiteY2" fmla="*/ 0 h 980713"/>
              <a:gd name="connsiteX3" fmla="*/ 722376 w 722376"/>
              <a:gd name="connsiteY3" fmla="*/ 980713 h 980713"/>
              <a:gd name="connsiteX4" fmla="*/ 0 w 722376"/>
              <a:gd name="connsiteY4" fmla="*/ 980713 h 980713"/>
              <a:gd name="connsiteX0" fmla="*/ 0 w 1468497"/>
              <a:gd name="connsiteY0" fmla="*/ 986869 h 986869"/>
              <a:gd name="connsiteX1" fmla="*/ 180594 w 1468497"/>
              <a:gd name="connsiteY1" fmla="*/ 6156 h 986869"/>
              <a:gd name="connsiteX2" fmla="*/ 1468497 w 1468497"/>
              <a:gd name="connsiteY2" fmla="*/ 0 h 986869"/>
              <a:gd name="connsiteX3" fmla="*/ 722376 w 1468497"/>
              <a:gd name="connsiteY3" fmla="*/ 986869 h 986869"/>
              <a:gd name="connsiteX4" fmla="*/ 0 w 1468497"/>
              <a:gd name="connsiteY4" fmla="*/ 986869 h 986869"/>
              <a:gd name="connsiteX0" fmla="*/ 0 w 1468497"/>
              <a:gd name="connsiteY0" fmla="*/ 986869 h 986869"/>
              <a:gd name="connsiteX1" fmla="*/ 1110388 w 1468497"/>
              <a:gd name="connsiteY1" fmla="*/ 3078 h 986869"/>
              <a:gd name="connsiteX2" fmla="*/ 1468497 w 1468497"/>
              <a:gd name="connsiteY2" fmla="*/ 0 h 986869"/>
              <a:gd name="connsiteX3" fmla="*/ 722376 w 1468497"/>
              <a:gd name="connsiteY3" fmla="*/ 986869 h 986869"/>
              <a:gd name="connsiteX4" fmla="*/ 0 w 1468497"/>
              <a:gd name="connsiteY4" fmla="*/ 986869 h 986869"/>
              <a:gd name="connsiteX0" fmla="*/ 0 w 1462339"/>
              <a:gd name="connsiteY0" fmla="*/ 986869 h 986869"/>
              <a:gd name="connsiteX1" fmla="*/ 1110388 w 1462339"/>
              <a:gd name="connsiteY1" fmla="*/ 3078 h 986869"/>
              <a:gd name="connsiteX2" fmla="*/ 1462339 w 1462339"/>
              <a:gd name="connsiteY2" fmla="*/ 0 h 986869"/>
              <a:gd name="connsiteX3" fmla="*/ 722376 w 1462339"/>
              <a:gd name="connsiteY3" fmla="*/ 986869 h 986869"/>
              <a:gd name="connsiteX4" fmla="*/ 0 w 1462339"/>
              <a:gd name="connsiteY4" fmla="*/ 986869 h 986869"/>
              <a:gd name="connsiteX0" fmla="*/ 0 w 1462339"/>
              <a:gd name="connsiteY0" fmla="*/ 986869 h 986869"/>
              <a:gd name="connsiteX1" fmla="*/ 1107768 w 1462339"/>
              <a:gd name="connsiteY1" fmla="*/ 458 h 986869"/>
              <a:gd name="connsiteX2" fmla="*/ 1462339 w 1462339"/>
              <a:gd name="connsiteY2" fmla="*/ 0 h 986869"/>
              <a:gd name="connsiteX3" fmla="*/ 722376 w 1462339"/>
              <a:gd name="connsiteY3" fmla="*/ 986869 h 986869"/>
              <a:gd name="connsiteX4" fmla="*/ 0 w 1462339"/>
              <a:gd name="connsiteY4" fmla="*/ 986869 h 986869"/>
              <a:gd name="connsiteX0" fmla="*/ 0 w 1462339"/>
              <a:gd name="connsiteY0" fmla="*/ 991919 h 991919"/>
              <a:gd name="connsiteX1" fmla="*/ 355867 w 1462339"/>
              <a:gd name="connsiteY1" fmla="*/ 0 h 991919"/>
              <a:gd name="connsiteX2" fmla="*/ 1462339 w 1462339"/>
              <a:gd name="connsiteY2" fmla="*/ 5050 h 991919"/>
              <a:gd name="connsiteX3" fmla="*/ 722376 w 1462339"/>
              <a:gd name="connsiteY3" fmla="*/ 991919 h 991919"/>
              <a:gd name="connsiteX4" fmla="*/ 0 w 1462339"/>
              <a:gd name="connsiteY4" fmla="*/ 991919 h 991919"/>
              <a:gd name="connsiteX0" fmla="*/ 0 w 911496"/>
              <a:gd name="connsiteY0" fmla="*/ 991919 h 991919"/>
              <a:gd name="connsiteX1" fmla="*/ 355867 w 911496"/>
              <a:gd name="connsiteY1" fmla="*/ 0 h 991919"/>
              <a:gd name="connsiteX2" fmla="*/ 911496 w 911496"/>
              <a:gd name="connsiteY2" fmla="*/ 2295 h 991919"/>
              <a:gd name="connsiteX3" fmla="*/ 722376 w 911496"/>
              <a:gd name="connsiteY3" fmla="*/ 991919 h 991919"/>
              <a:gd name="connsiteX4" fmla="*/ 0 w 911496"/>
              <a:gd name="connsiteY4" fmla="*/ 991919 h 991919"/>
              <a:gd name="connsiteX0" fmla="*/ 0 w 917005"/>
              <a:gd name="connsiteY0" fmla="*/ 991919 h 991919"/>
              <a:gd name="connsiteX1" fmla="*/ 355867 w 917005"/>
              <a:gd name="connsiteY1" fmla="*/ 0 h 991919"/>
              <a:gd name="connsiteX2" fmla="*/ 917005 w 917005"/>
              <a:gd name="connsiteY2" fmla="*/ 5050 h 991919"/>
              <a:gd name="connsiteX3" fmla="*/ 722376 w 917005"/>
              <a:gd name="connsiteY3" fmla="*/ 991919 h 991919"/>
              <a:gd name="connsiteX4" fmla="*/ 0 w 917005"/>
              <a:gd name="connsiteY4" fmla="*/ 991919 h 991919"/>
              <a:gd name="connsiteX0" fmla="*/ 0 w 911497"/>
              <a:gd name="connsiteY0" fmla="*/ 992378 h 992378"/>
              <a:gd name="connsiteX1" fmla="*/ 355867 w 911497"/>
              <a:gd name="connsiteY1" fmla="*/ 459 h 992378"/>
              <a:gd name="connsiteX2" fmla="*/ 911497 w 911497"/>
              <a:gd name="connsiteY2" fmla="*/ 0 h 992378"/>
              <a:gd name="connsiteX3" fmla="*/ 722376 w 911497"/>
              <a:gd name="connsiteY3" fmla="*/ 992378 h 992378"/>
              <a:gd name="connsiteX4" fmla="*/ 0 w 911497"/>
              <a:gd name="connsiteY4" fmla="*/ 992378 h 992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497" h="992378">
                <a:moveTo>
                  <a:pt x="0" y="992378"/>
                </a:moveTo>
                <a:lnTo>
                  <a:pt x="355867" y="459"/>
                </a:lnTo>
                <a:lnTo>
                  <a:pt x="911497" y="0"/>
                </a:lnTo>
                <a:lnTo>
                  <a:pt x="722376" y="992378"/>
                </a:lnTo>
                <a:lnTo>
                  <a:pt x="0" y="992378"/>
                </a:lnTo>
                <a:close/>
              </a:path>
            </a:pathLst>
          </a:cu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2" name="Group 541">
            <a:extLst>
              <a:ext uri="{FF2B5EF4-FFF2-40B4-BE49-F238E27FC236}">
                <a16:creationId xmlns:a16="http://schemas.microsoft.com/office/drawing/2014/main" id="{A0CE4B37-668F-46F0-B801-026CE35BA45B}"/>
              </a:ext>
            </a:extLst>
          </p:cNvPr>
          <p:cNvGrpSpPr/>
          <p:nvPr/>
        </p:nvGrpSpPr>
        <p:grpSpPr>
          <a:xfrm flipH="1">
            <a:off x="7227456" y="2500311"/>
            <a:ext cx="1811768" cy="3338541"/>
            <a:chOff x="6248399" y="1866080"/>
            <a:chExt cx="5449461" cy="4316845"/>
          </a:xfrm>
        </p:grpSpPr>
        <p:sp>
          <p:nvSpPr>
            <p:cNvPr id="543" name="Rectangle 542">
              <a:extLst>
                <a:ext uri="{FF2B5EF4-FFF2-40B4-BE49-F238E27FC236}">
                  <a16:creationId xmlns:a16="http://schemas.microsoft.com/office/drawing/2014/main" id="{DF6C5526-4D55-478C-9E87-503CF249601A}"/>
                </a:ext>
              </a:extLst>
            </p:cNvPr>
            <p:cNvSpPr/>
            <p:nvPr/>
          </p:nvSpPr>
          <p:spPr>
            <a:xfrm>
              <a:off x="6248399" y="1866080"/>
              <a:ext cx="5449461" cy="720000"/>
            </a:xfrm>
            <a:prstGeom prst="rect">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544" name="Rectangle 543">
              <a:extLst>
                <a:ext uri="{FF2B5EF4-FFF2-40B4-BE49-F238E27FC236}">
                  <a16:creationId xmlns:a16="http://schemas.microsoft.com/office/drawing/2014/main" id="{1DBF584F-E0C8-4E8A-A5B0-A0CDDA264C05}"/>
                </a:ext>
              </a:extLst>
            </p:cNvPr>
            <p:cNvSpPr/>
            <p:nvPr/>
          </p:nvSpPr>
          <p:spPr>
            <a:xfrm>
              <a:off x="6248399" y="2767776"/>
              <a:ext cx="5449461" cy="720000"/>
            </a:xfrm>
            <a:prstGeom prst="rect">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545" name="Rectangle 544">
              <a:extLst>
                <a:ext uri="{FF2B5EF4-FFF2-40B4-BE49-F238E27FC236}">
                  <a16:creationId xmlns:a16="http://schemas.microsoft.com/office/drawing/2014/main" id="{134A5204-0869-4E6F-A433-AAE4D668FAF3}"/>
                </a:ext>
              </a:extLst>
            </p:cNvPr>
            <p:cNvSpPr/>
            <p:nvPr/>
          </p:nvSpPr>
          <p:spPr>
            <a:xfrm>
              <a:off x="6248399" y="3669472"/>
              <a:ext cx="5449461" cy="720000"/>
            </a:xfrm>
            <a:prstGeom prst="rect">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546" name="Rectangle 545">
              <a:extLst>
                <a:ext uri="{FF2B5EF4-FFF2-40B4-BE49-F238E27FC236}">
                  <a16:creationId xmlns:a16="http://schemas.microsoft.com/office/drawing/2014/main" id="{B3AF3F00-D4AF-4229-AF3C-0EE254396A34}"/>
                </a:ext>
              </a:extLst>
            </p:cNvPr>
            <p:cNvSpPr/>
            <p:nvPr/>
          </p:nvSpPr>
          <p:spPr>
            <a:xfrm>
              <a:off x="6248399" y="4582116"/>
              <a:ext cx="5449461" cy="720000"/>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547" name="Rectangle 546">
              <a:extLst>
                <a:ext uri="{FF2B5EF4-FFF2-40B4-BE49-F238E27FC236}">
                  <a16:creationId xmlns:a16="http://schemas.microsoft.com/office/drawing/2014/main" id="{B57AD0F4-9984-437F-A991-DB9FD560D0F3}"/>
                </a:ext>
              </a:extLst>
            </p:cNvPr>
            <p:cNvSpPr/>
            <p:nvPr/>
          </p:nvSpPr>
          <p:spPr>
            <a:xfrm>
              <a:off x="6248399" y="5462925"/>
              <a:ext cx="5449461" cy="720000"/>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grpSp>
      <p:grpSp>
        <p:nvGrpSpPr>
          <p:cNvPr id="548" name="Group 547">
            <a:extLst>
              <a:ext uri="{FF2B5EF4-FFF2-40B4-BE49-F238E27FC236}">
                <a16:creationId xmlns:a16="http://schemas.microsoft.com/office/drawing/2014/main" id="{D3BD80F6-8BFF-4C18-B0C0-92990DC13430}"/>
              </a:ext>
            </a:extLst>
          </p:cNvPr>
          <p:cNvGrpSpPr/>
          <p:nvPr/>
        </p:nvGrpSpPr>
        <p:grpSpPr>
          <a:xfrm>
            <a:off x="7730911" y="1737809"/>
            <a:ext cx="4582017" cy="4178830"/>
            <a:chOff x="7883253" y="1702095"/>
            <a:chExt cx="4582017" cy="4178830"/>
          </a:xfrm>
        </p:grpSpPr>
        <p:sp>
          <p:nvSpPr>
            <p:cNvPr id="549" name="Freeform: Shape 548">
              <a:extLst>
                <a:ext uri="{FF2B5EF4-FFF2-40B4-BE49-F238E27FC236}">
                  <a16:creationId xmlns:a16="http://schemas.microsoft.com/office/drawing/2014/main" id="{E0FE7B59-8DDB-44F2-B42A-77835C97B8BB}"/>
                </a:ext>
              </a:extLst>
            </p:cNvPr>
            <p:cNvSpPr/>
            <p:nvPr/>
          </p:nvSpPr>
          <p:spPr>
            <a:xfrm>
              <a:off x="8514057" y="2598167"/>
              <a:ext cx="1085848" cy="3225366"/>
            </a:xfrm>
            <a:custGeom>
              <a:avLst/>
              <a:gdLst>
                <a:gd name="connsiteX0" fmla="*/ 515049 w 1047975"/>
                <a:gd name="connsiteY0" fmla="*/ 0 h 3112865"/>
                <a:gd name="connsiteX1" fmla="*/ 942436 w 1047975"/>
                <a:gd name="connsiteY1" fmla="*/ 427482 h 3112865"/>
                <a:gd name="connsiteX2" fmla="*/ 788702 w 1047975"/>
                <a:gd name="connsiteY2" fmla="*/ 758381 h 3112865"/>
                <a:gd name="connsiteX3" fmla="*/ 774605 w 1047975"/>
                <a:gd name="connsiteY3" fmla="*/ 770001 h 3112865"/>
                <a:gd name="connsiteX4" fmla="*/ 1046449 w 1047975"/>
                <a:gd name="connsiteY4" fmla="*/ 2939415 h 3112865"/>
                <a:gd name="connsiteX5" fmla="*/ 895763 w 1047975"/>
                <a:gd name="connsiteY5" fmla="*/ 3112865 h 3112865"/>
                <a:gd name="connsiteX6" fmla="*/ 115285 w 1047975"/>
                <a:gd name="connsiteY6" fmla="*/ 3112865 h 3112865"/>
                <a:gd name="connsiteX7" fmla="*/ 2699 w 1047975"/>
                <a:gd name="connsiteY7" fmla="*/ 2939415 h 3112865"/>
                <a:gd name="connsiteX8" fmla="*/ 274543 w 1047975"/>
                <a:gd name="connsiteY8" fmla="*/ 798576 h 3112865"/>
                <a:gd name="connsiteX9" fmla="*/ 212821 w 1047975"/>
                <a:gd name="connsiteY9" fmla="*/ 758381 h 3112865"/>
                <a:gd name="connsiteX10" fmla="*/ 87662 w 1047975"/>
                <a:gd name="connsiteY10" fmla="*/ 427482 h 3112865"/>
                <a:gd name="connsiteX11" fmla="*/ 515049 w 1047975"/>
                <a:gd name="connsiteY11" fmla="*/ 0 h 3112865"/>
                <a:gd name="connsiteX12" fmla="*/ 515049 w 1047975"/>
                <a:gd name="connsiteY12" fmla="*/ 0 h 3112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7975" h="3112865">
                  <a:moveTo>
                    <a:pt x="515049" y="0"/>
                  </a:moveTo>
                  <a:cubicBezTo>
                    <a:pt x="751079" y="0"/>
                    <a:pt x="942436" y="191453"/>
                    <a:pt x="942436" y="427482"/>
                  </a:cubicBezTo>
                  <a:cubicBezTo>
                    <a:pt x="942436" y="545497"/>
                    <a:pt x="866045" y="681038"/>
                    <a:pt x="788702" y="758381"/>
                  </a:cubicBezTo>
                  <a:lnTo>
                    <a:pt x="774605" y="770001"/>
                  </a:lnTo>
                  <a:lnTo>
                    <a:pt x="1046449" y="2939415"/>
                  </a:lnTo>
                  <a:cubicBezTo>
                    <a:pt x="1059403" y="3031046"/>
                    <a:pt x="988251" y="3112865"/>
                    <a:pt x="895763" y="3112865"/>
                  </a:cubicBezTo>
                  <a:lnTo>
                    <a:pt x="115285" y="3112865"/>
                  </a:lnTo>
                  <a:cubicBezTo>
                    <a:pt x="22797" y="3112865"/>
                    <a:pt x="-10255" y="3031046"/>
                    <a:pt x="2699" y="2939415"/>
                  </a:cubicBezTo>
                  <a:lnTo>
                    <a:pt x="274543" y="798576"/>
                  </a:lnTo>
                  <a:lnTo>
                    <a:pt x="212821" y="758381"/>
                  </a:lnTo>
                  <a:cubicBezTo>
                    <a:pt x="135478" y="681038"/>
                    <a:pt x="87662" y="545592"/>
                    <a:pt x="87662" y="427482"/>
                  </a:cubicBezTo>
                  <a:cubicBezTo>
                    <a:pt x="87662" y="191453"/>
                    <a:pt x="279020" y="0"/>
                    <a:pt x="515049" y="0"/>
                  </a:cubicBezTo>
                  <a:lnTo>
                    <a:pt x="515049" y="0"/>
                  </a:lnTo>
                  <a:close/>
                </a:path>
              </a:pathLst>
            </a:custGeom>
            <a:solidFill>
              <a:schemeClr val="accent6">
                <a:lumMod val="60000"/>
                <a:lumOff val="40000"/>
              </a:schemeClr>
            </a:solidFill>
            <a:ln w="9525" cap="flat">
              <a:noFill/>
              <a:prstDash val="solid"/>
              <a:miter/>
            </a:ln>
          </p:spPr>
          <p:txBody>
            <a:bodyPr rtlCol="0" anchor="ctr"/>
            <a:lstStyle/>
            <a:p>
              <a:endParaRPr lang="en-US"/>
            </a:p>
          </p:txBody>
        </p:sp>
        <p:sp>
          <p:nvSpPr>
            <p:cNvPr id="550" name="Freeform: Shape 549">
              <a:extLst>
                <a:ext uri="{FF2B5EF4-FFF2-40B4-BE49-F238E27FC236}">
                  <a16:creationId xmlns:a16="http://schemas.microsoft.com/office/drawing/2014/main" id="{E93A43DC-326A-4D80-9BA4-1A23B1E9E8D3}"/>
                </a:ext>
              </a:extLst>
            </p:cNvPr>
            <p:cNvSpPr/>
            <p:nvPr/>
          </p:nvSpPr>
          <p:spPr>
            <a:xfrm>
              <a:off x="8367761" y="2500312"/>
              <a:ext cx="1366261" cy="3380613"/>
            </a:xfrm>
            <a:custGeom>
              <a:avLst/>
              <a:gdLst>
                <a:gd name="connsiteX0" fmla="*/ 683179 w 1366261"/>
                <a:gd name="connsiteY0" fmla="*/ 118871 h 3380613"/>
                <a:gd name="connsiteX1" fmla="*/ 255792 w 1366261"/>
                <a:gd name="connsiteY1" fmla="*/ 546353 h 3380613"/>
                <a:gd name="connsiteX2" fmla="*/ 380951 w 1366261"/>
                <a:gd name="connsiteY2" fmla="*/ 877252 h 3380613"/>
                <a:gd name="connsiteX3" fmla="*/ 442673 w 1366261"/>
                <a:gd name="connsiteY3" fmla="*/ 917447 h 3380613"/>
                <a:gd name="connsiteX4" fmla="*/ 170829 w 1366261"/>
                <a:gd name="connsiteY4" fmla="*/ 3058286 h 3380613"/>
                <a:gd name="connsiteX5" fmla="*/ 283415 w 1366261"/>
                <a:gd name="connsiteY5" fmla="*/ 3231736 h 3380613"/>
                <a:gd name="connsiteX6" fmla="*/ 1063893 w 1366261"/>
                <a:gd name="connsiteY6" fmla="*/ 3231736 h 3380613"/>
                <a:gd name="connsiteX7" fmla="*/ 1214579 w 1366261"/>
                <a:gd name="connsiteY7" fmla="*/ 3058286 h 3380613"/>
                <a:gd name="connsiteX8" fmla="*/ 942735 w 1366261"/>
                <a:gd name="connsiteY8" fmla="*/ 888872 h 3380613"/>
                <a:gd name="connsiteX9" fmla="*/ 956832 w 1366261"/>
                <a:gd name="connsiteY9" fmla="*/ 877252 h 3380613"/>
                <a:gd name="connsiteX10" fmla="*/ 1110566 w 1366261"/>
                <a:gd name="connsiteY10" fmla="*/ 546353 h 3380613"/>
                <a:gd name="connsiteX11" fmla="*/ 683179 w 1366261"/>
                <a:gd name="connsiteY11" fmla="*/ 118871 h 3380613"/>
                <a:gd name="connsiteX12" fmla="*/ 683179 w 1366261"/>
                <a:gd name="connsiteY12" fmla="*/ 0 h 3380613"/>
                <a:gd name="connsiteX13" fmla="*/ 1231057 w 1366261"/>
                <a:gd name="connsiteY13" fmla="*/ 548164 h 3380613"/>
                <a:gd name="connsiteX14" fmla="*/ 1070560 w 1366261"/>
                <a:gd name="connsiteY14" fmla="*/ 935736 h 3380613"/>
                <a:gd name="connsiteX15" fmla="*/ 1052463 w 1366261"/>
                <a:gd name="connsiteY15" fmla="*/ 950595 h 3380613"/>
                <a:gd name="connsiteX16" fmla="*/ 1364311 w 1366261"/>
                <a:gd name="connsiteY16" fmla="*/ 3158204 h 3380613"/>
                <a:gd name="connsiteX17" fmla="*/ 1171144 w 1366261"/>
                <a:gd name="connsiteY17" fmla="*/ 3380613 h 3380613"/>
                <a:gd name="connsiteX18" fmla="*/ 195118 w 1366261"/>
                <a:gd name="connsiteY18" fmla="*/ 3380613 h 3380613"/>
                <a:gd name="connsiteX19" fmla="*/ 1951 w 1366261"/>
                <a:gd name="connsiteY19" fmla="*/ 3158204 h 3380613"/>
                <a:gd name="connsiteX20" fmla="*/ 313799 w 1366261"/>
                <a:gd name="connsiteY20" fmla="*/ 950690 h 3380613"/>
                <a:gd name="connsiteX21" fmla="*/ 295702 w 1366261"/>
                <a:gd name="connsiteY21" fmla="*/ 935831 h 3380613"/>
                <a:gd name="connsiteX22" fmla="*/ 135205 w 1366261"/>
                <a:gd name="connsiteY22" fmla="*/ 548164 h 3380613"/>
                <a:gd name="connsiteX23" fmla="*/ 683179 w 1366261"/>
                <a:gd name="connsiteY23" fmla="*/ 0 h 3380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66261" h="3380613">
                  <a:moveTo>
                    <a:pt x="683179" y="118871"/>
                  </a:moveTo>
                  <a:cubicBezTo>
                    <a:pt x="447150" y="118871"/>
                    <a:pt x="255792" y="310324"/>
                    <a:pt x="255792" y="546353"/>
                  </a:cubicBezTo>
                  <a:cubicBezTo>
                    <a:pt x="255792" y="664463"/>
                    <a:pt x="303608" y="799909"/>
                    <a:pt x="380951" y="877252"/>
                  </a:cubicBezTo>
                  <a:lnTo>
                    <a:pt x="442673" y="917447"/>
                  </a:lnTo>
                  <a:lnTo>
                    <a:pt x="170829" y="3058286"/>
                  </a:lnTo>
                  <a:cubicBezTo>
                    <a:pt x="157875" y="3149917"/>
                    <a:pt x="190927" y="3231736"/>
                    <a:pt x="283415" y="3231736"/>
                  </a:cubicBezTo>
                  <a:lnTo>
                    <a:pt x="1063893" y="3231736"/>
                  </a:lnTo>
                  <a:cubicBezTo>
                    <a:pt x="1156381" y="3231736"/>
                    <a:pt x="1227533" y="3149917"/>
                    <a:pt x="1214579" y="3058286"/>
                  </a:cubicBezTo>
                  <a:lnTo>
                    <a:pt x="942735" y="888872"/>
                  </a:lnTo>
                  <a:lnTo>
                    <a:pt x="956832" y="877252"/>
                  </a:lnTo>
                  <a:cubicBezTo>
                    <a:pt x="1034175" y="799909"/>
                    <a:pt x="1110566" y="664368"/>
                    <a:pt x="1110566" y="546353"/>
                  </a:cubicBezTo>
                  <a:cubicBezTo>
                    <a:pt x="1110566" y="310324"/>
                    <a:pt x="919209" y="118871"/>
                    <a:pt x="683179" y="118871"/>
                  </a:cubicBezTo>
                  <a:close/>
                  <a:moveTo>
                    <a:pt x="683179" y="0"/>
                  </a:moveTo>
                  <a:cubicBezTo>
                    <a:pt x="985788" y="0"/>
                    <a:pt x="1231057" y="245459"/>
                    <a:pt x="1231057" y="548164"/>
                  </a:cubicBezTo>
                  <a:cubicBezTo>
                    <a:pt x="1231057" y="699516"/>
                    <a:pt x="1169716" y="836581"/>
                    <a:pt x="1070560" y="935736"/>
                  </a:cubicBezTo>
                  <a:lnTo>
                    <a:pt x="1052463" y="950595"/>
                  </a:lnTo>
                  <a:lnTo>
                    <a:pt x="1364311" y="3158204"/>
                  </a:lnTo>
                  <a:cubicBezTo>
                    <a:pt x="1380885" y="3275648"/>
                    <a:pt x="1289731" y="3380613"/>
                    <a:pt x="1171144" y="3380613"/>
                  </a:cubicBezTo>
                  <a:lnTo>
                    <a:pt x="195118" y="3380613"/>
                  </a:lnTo>
                  <a:cubicBezTo>
                    <a:pt x="76531" y="3380613"/>
                    <a:pt x="-14623" y="3275648"/>
                    <a:pt x="1951" y="3158204"/>
                  </a:cubicBezTo>
                  <a:lnTo>
                    <a:pt x="313799" y="950690"/>
                  </a:lnTo>
                  <a:lnTo>
                    <a:pt x="295702" y="935831"/>
                  </a:lnTo>
                  <a:cubicBezTo>
                    <a:pt x="196546" y="836581"/>
                    <a:pt x="135205" y="699516"/>
                    <a:pt x="135205" y="548164"/>
                  </a:cubicBezTo>
                  <a:cubicBezTo>
                    <a:pt x="135205" y="245459"/>
                    <a:pt x="380569" y="0"/>
                    <a:pt x="683179" y="0"/>
                  </a:cubicBezTo>
                  <a:close/>
                </a:path>
              </a:pathLst>
            </a:custGeom>
            <a:solidFill>
              <a:srgbClr val="C00000"/>
            </a:solidFill>
            <a:ln w="9525" cap="flat">
              <a:noFill/>
              <a:prstDash val="solid"/>
              <a:miter/>
            </a:ln>
            <a:scene3d>
              <a:camera prst="orthographicFront">
                <a:rot lat="0" lon="0" rev="0"/>
              </a:camera>
              <a:lightRig rig="threePt" dir="t"/>
            </a:scene3d>
            <a:sp3d extrusionH="222250">
              <a:bevelT w="590550"/>
              <a:extrusionClr>
                <a:schemeClr val="accent1"/>
              </a:extrusionClr>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551" name="Freeform: Shape 550">
              <a:extLst>
                <a:ext uri="{FF2B5EF4-FFF2-40B4-BE49-F238E27FC236}">
                  <a16:creationId xmlns:a16="http://schemas.microsoft.com/office/drawing/2014/main" id="{BCDBD36F-1733-46CB-BFBC-FCCE09DE25A9}"/>
                </a:ext>
              </a:extLst>
            </p:cNvPr>
            <p:cNvSpPr/>
            <p:nvPr/>
          </p:nvSpPr>
          <p:spPr>
            <a:xfrm rot="240045">
              <a:off x="7883253" y="1702095"/>
              <a:ext cx="4582017" cy="3159584"/>
            </a:xfrm>
            <a:custGeom>
              <a:avLst/>
              <a:gdLst>
                <a:gd name="connsiteX0" fmla="*/ 2940903 w 4582017"/>
                <a:gd name="connsiteY0" fmla="*/ 290542 h 3159584"/>
                <a:gd name="connsiteX1" fmla="*/ 2815035 w 4582017"/>
                <a:gd name="connsiteY1" fmla="*/ 323342 h 3159584"/>
                <a:gd name="connsiteX2" fmla="*/ 2494560 w 4582017"/>
                <a:gd name="connsiteY2" fmla="*/ 796888 h 3159584"/>
                <a:gd name="connsiteX3" fmla="*/ 2854362 w 4582017"/>
                <a:gd name="connsiteY3" fmla="*/ 1271306 h 3159584"/>
                <a:gd name="connsiteX4" fmla="*/ 2910566 w 4582017"/>
                <a:gd name="connsiteY4" fmla="*/ 1345611 h 3159584"/>
                <a:gd name="connsiteX5" fmla="*/ 2924322 w 4582017"/>
                <a:gd name="connsiteY5" fmla="*/ 1410740 h 3159584"/>
                <a:gd name="connsiteX6" fmla="*/ 2980125 w 4582017"/>
                <a:gd name="connsiteY6" fmla="*/ 1376924 h 3159584"/>
                <a:gd name="connsiteX7" fmla="*/ 3279562 w 4582017"/>
                <a:gd name="connsiteY7" fmla="*/ 1426929 h 3159584"/>
                <a:gd name="connsiteX8" fmla="*/ 3249318 w 4582017"/>
                <a:gd name="connsiteY8" fmla="*/ 1774969 h 3159584"/>
                <a:gd name="connsiteX9" fmla="*/ 2958975 w 4582017"/>
                <a:gd name="connsiteY9" fmla="*/ 1780062 h 3159584"/>
                <a:gd name="connsiteX10" fmla="*/ 2895700 w 4582017"/>
                <a:gd name="connsiteY10" fmla="*/ 1719804 h 3159584"/>
                <a:gd name="connsiteX11" fmla="*/ 2889886 w 4582017"/>
                <a:gd name="connsiteY11" fmla="*/ 1804838 h 3159584"/>
                <a:gd name="connsiteX12" fmla="*/ 2829554 w 4582017"/>
                <a:gd name="connsiteY12" fmla="*/ 1874381 h 3159584"/>
                <a:gd name="connsiteX13" fmla="*/ 2413027 w 4582017"/>
                <a:gd name="connsiteY13" fmla="*/ 2383792 h 3159584"/>
                <a:gd name="connsiteX14" fmla="*/ 2880111 w 4582017"/>
                <a:gd name="connsiteY14" fmla="*/ 2865919 h 3159584"/>
                <a:gd name="connsiteX15" fmla="*/ 3337822 w 4582017"/>
                <a:gd name="connsiteY15" fmla="*/ 2632821 h 3159584"/>
                <a:gd name="connsiteX16" fmla="*/ 3336391 w 4582017"/>
                <a:gd name="connsiteY16" fmla="*/ 2096905 h 3159584"/>
                <a:gd name="connsiteX17" fmla="*/ 3284712 w 4582017"/>
                <a:gd name="connsiteY17" fmla="*/ 2016021 h 3159584"/>
                <a:gd name="connsiteX18" fmla="*/ 3422736 w 4582017"/>
                <a:gd name="connsiteY18" fmla="*/ 1903971 h 3159584"/>
                <a:gd name="connsiteX19" fmla="*/ 3560479 w 4582017"/>
                <a:gd name="connsiteY19" fmla="*/ 1804340 h 3159584"/>
                <a:gd name="connsiteX20" fmla="*/ 4110908 w 4582017"/>
                <a:gd name="connsiteY20" fmla="*/ 1940978 h 3159584"/>
                <a:gd name="connsiteX21" fmla="*/ 4204365 w 4582017"/>
                <a:gd name="connsiteY21" fmla="*/ 1400087 h 3159584"/>
                <a:gd name="connsiteX22" fmla="*/ 3574938 w 4582017"/>
                <a:gd name="connsiteY22" fmla="*/ 1413429 h 3159584"/>
                <a:gd name="connsiteX23" fmla="*/ 3451941 w 4582017"/>
                <a:gd name="connsiteY23" fmla="*/ 1294325 h 3159584"/>
                <a:gd name="connsiteX24" fmla="*/ 3324835 w 4582017"/>
                <a:gd name="connsiteY24" fmla="*/ 1169497 h 3159584"/>
                <a:gd name="connsiteX25" fmla="*/ 3498870 w 4582017"/>
                <a:gd name="connsiteY25" fmla="*/ 802838 h 3159584"/>
                <a:gd name="connsiteX26" fmla="*/ 2940903 w 4582017"/>
                <a:gd name="connsiteY26" fmla="*/ 290542 h 3159584"/>
                <a:gd name="connsiteX27" fmla="*/ 2920966 w 4582017"/>
                <a:gd name="connsiteY27" fmla="*/ 2970 h 3159584"/>
                <a:gd name="connsiteX28" fmla="*/ 3256132 w 4582017"/>
                <a:gd name="connsiteY28" fmla="*/ 44618 h 3159584"/>
                <a:gd name="connsiteX29" fmla="*/ 3682977 w 4582017"/>
                <a:gd name="connsiteY29" fmla="*/ 408371 h 3159584"/>
                <a:gd name="connsiteX30" fmla="*/ 3764497 w 4582017"/>
                <a:gd name="connsiteY30" fmla="*/ 952491 h 3159584"/>
                <a:gd name="connsiteX31" fmla="*/ 4491795 w 4582017"/>
                <a:gd name="connsiteY31" fmla="*/ 1300344 h 3159584"/>
                <a:gd name="connsiteX32" fmla="*/ 4445893 w 4582017"/>
                <a:gd name="connsiteY32" fmla="*/ 2018540 h 3159584"/>
                <a:gd name="connsiteX33" fmla="*/ 3694228 w 4582017"/>
                <a:gd name="connsiteY33" fmla="*/ 2278206 h 3159584"/>
                <a:gd name="connsiteX34" fmla="*/ 3440957 w 4582017"/>
                <a:gd name="connsiteY34" fmla="*/ 2950439 h 3159584"/>
                <a:gd name="connsiteX35" fmla="*/ 3022308 w 4582017"/>
                <a:gd name="connsiteY35" fmla="*/ 3149869 h 3159584"/>
                <a:gd name="connsiteX36" fmla="*/ 2249590 w 4582017"/>
                <a:gd name="connsiteY36" fmla="*/ 2795988 h 3159584"/>
                <a:gd name="connsiteX37" fmla="*/ 2142013 w 4582017"/>
                <a:gd name="connsiteY37" fmla="*/ 2188434 h 3159584"/>
                <a:gd name="connsiteX38" fmla="*/ 2183031 w 4582017"/>
                <a:gd name="connsiteY38" fmla="*/ 2066699 h 3159584"/>
                <a:gd name="connsiteX39" fmla="*/ 2056729 w 4582017"/>
                <a:gd name="connsiteY39" fmla="*/ 2138814 h 3159584"/>
                <a:gd name="connsiteX40" fmla="*/ 1873341 w 4582017"/>
                <a:gd name="connsiteY40" fmla="*/ 2112637 h 3159584"/>
                <a:gd name="connsiteX41" fmla="*/ 1679692 w 4582017"/>
                <a:gd name="connsiteY41" fmla="*/ 1933414 h 3159584"/>
                <a:gd name="connsiteX42" fmla="*/ 1484955 w 4582017"/>
                <a:gd name="connsiteY42" fmla="*/ 2190459 h 3159584"/>
                <a:gd name="connsiteX43" fmla="*/ 1254115 w 4582017"/>
                <a:gd name="connsiteY43" fmla="*/ 2245382 h 3159584"/>
                <a:gd name="connsiteX44" fmla="*/ 926294 w 4582017"/>
                <a:gd name="connsiteY44" fmla="*/ 1843102 h 3159584"/>
                <a:gd name="connsiteX45" fmla="*/ 737633 w 4582017"/>
                <a:gd name="connsiteY45" fmla="*/ 1833960 h 3159584"/>
                <a:gd name="connsiteX46" fmla="*/ 737631 w 4582017"/>
                <a:gd name="connsiteY46" fmla="*/ 1833962 h 3159584"/>
                <a:gd name="connsiteX47" fmla="*/ 475877 w 4582017"/>
                <a:gd name="connsiteY47" fmla="*/ 1821278 h 3159584"/>
                <a:gd name="connsiteX48" fmla="*/ 470760 w 4582017"/>
                <a:gd name="connsiteY48" fmla="*/ 1818947 h 3159584"/>
                <a:gd name="connsiteX49" fmla="*/ 457200 w 4582017"/>
                <a:gd name="connsiteY49" fmla="*/ 1820030 h 3159584"/>
                <a:gd name="connsiteX50" fmla="*/ 0 w 4582017"/>
                <a:gd name="connsiteY50" fmla="*/ 1457906 h 3159584"/>
                <a:gd name="connsiteX51" fmla="*/ 457200 w 4582017"/>
                <a:gd name="connsiteY51" fmla="*/ 1095782 h 3159584"/>
                <a:gd name="connsiteX52" fmla="*/ 549342 w 4582017"/>
                <a:gd name="connsiteY52" fmla="*/ 1103139 h 3159584"/>
                <a:gd name="connsiteX53" fmla="*/ 579216 w 4582017"/>
                <a:gd name="connsiteY53" fmla="*/ 1110484 h 3159584"/>
                <a:gd name="connsiteX54" fmla="*/ 596858 w 4582017"/>
                <a:gd name="connsiteY54" fmla="*/ 1107450 h 3159584"/>
                <a:gd name="connsiteX55" fmla="*/ 653107 w 4582017"/>
                <a:gd name="connsiteY55" fmla="*/ 1109174 h 3159584"/>
                <a:gd name="connsiteX56" fmla="*/ 674825 w 4582017"/>
                <a:gd name="connsiteY56" fmla="*/ 1110328 h 3159584"/>
                <a:gd name="connsiteX57" fmla="*/ 743865 w 4582017"/>
                <a:gd name="connsiteY57" fmla="*/ 1126578 h 3159584"/>
                <a:gd name="connsiteX58" fmla="*/ 743865 w 4582017"/>
                <a:gd name="connsiteY58" fmla="*/ 1126577 h 3159584"/>
                <a:gd name="connsiteX59" fmla="*/ 674825 w 4582017"/>
                <a:gd name="connsiteY59" fmla="*/ 1110327 h 3159584"/>
                <a:gd name="connsiteX60" fmla="*/ 963759 w 4582017"/>
                <a:gd name="connsiteY60" fmla="*/ 1125675 h 3159584"/>
                <a:gd name="connsiteX61" fmla="*/ 1268748 w 4582017"/>
                <a:gd name="connsiteY61" fmla="*/ 755089 h 3159584"/>
                <a:gd name="connsiteX62" fmla="*/ 1328063 w 4582017"/>
                <a:gd name="connsiteY62" fmla="*/ 751648 h 3159584"/>
                <a:gd name="connsiteX63" fmla="*/ 1702092 w 4582017"/>
                <a:gd name="connsiteY63" fmla="*/ 1115951 h 3159584"/>
                <a:gd name="connsiteX64" fmla="*/ 1952892 w 4582017"/>
                <a:gd name="connsiteY64" fmla="*/ 955406 h 3159584"/>
                <a:gd name="connsiteX65" fmla="*/ 2096051 w 4582017"/>
                <a:gd name="connsiteY65" fmla="*/ 941581 h 3159584"/>
                <a:gd name="connsiteX66" fmla="*/ 2245085 w 4582017"/>
                <a:gd name="connsiteY66" fmla="*/ 1021030 h 3159584"/>
                <a:gd name="connsiteX67" fmla="*/ 2217735 w 4582017"/>
                <a:gd name="connsiteY67" fmla="*/ 907371 h 3159584"/>
                <a:gd name="connsiteX68" fmla="*/ 2210629 w 4582017"/>
                <a:gd name="connsiteY68" fmla="*/ 773026 h 3159584"/>
                <a:gd name="connsiteX69" fmla="*/ 2426298 w 4582017"/>
                <a:gd name="connsiteY69" fmla="*/ 244937 h 3159584"/>
                <a:gd name="connsiteX70" fmla="*/ 2920966 w 4582017"/>
                <a:gd name="connsiteY70" fmla="*/ 2970 h 315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582017" h="3159584">
                  <a:moveTo>
                    <a:pt x="2940903" y="290542"/>
                  </a:moveTo>
                  <a:cubicBezTo>
                    <a:pt x="2899172" y="295605"/>
                    <a:pt x="2856973" y="306330"/>
                    <a:pt x="2815035" y="323342"/>
                  </a:cubicBezTo>
                  <a:cubicBezTo>
                    <a:pt x="2628567" y="397105"/>
                    <a:pt x="2483451" y="597858"/>
                    <a:pt x="2494560" y="796888"/>
                  </a:cubicBezTo>
                  <a:cubicBezTo>
                    <a:pt x="2509689" y="1053420"/>
                    <a:pt x="2652311" y="1204518"/>
                    <a:pt x="2854362" y="1271306"/>
                  </a:cubicBezTo>
                  <a:cubicBezTo>
                    <a:pt x="2900903" y="1286075"/>
                    <a:pt x="2917348" y="1298220"/>
                    <a:pt x="2910566" y="1345611"/>
                  </a:cubicBezTo>
                  <a:cubicBezTo>
                    <a:pt x="2906825" y="1367093"/>
                    <a:pt x="2917477" y="1389614"/>
                    <a:pt x="2924322" y="1410740"/>
                  </a:cubicBezTo>
                  <a:cubicBezTo>
                    <a:pt x="2943177" y="1398810"/>
                    <a:pt x="2964940" y="1390129"/>
                    <a:pt x="2980125" y="1376924"/>
                  </a:cubicBezTo>
                  <a:cubicBezTo>
                    <a:pt x="3083881" y="1279414"/>
                    <a:pt x="3219767" y="1299441"/>
                    <a:pt x="3279562" y="1426929"/>
                  </a:cubicBezTo>
                  <a:cubicBezTo>
                    <a:pt x="3334693" y="1544391"/>
                    <a:pt x="3334797" y="1664676"/>
                    <a:pt x="3249318" y="1774969"/>
                  </a:cubicBezTo>
                  <a:cubicBezTo>
                    <a:pt x="3159953" y="1890008"/>
                    <a:pt x="3049358" y="1891607"/>
                    <a:pt x="2958975" y="1780062"/>
                  </a:cubicBezTo>
                  <a:cubicBezTo>
                    <a:pt x="2941670" y="1759285"/>
                    <a:pt x="2925224" y="1747140"/>
                    <a:pt x="2895700" y="1719804"/>
                  </a:cubicBezTo>
                  <a:cubicBezTo>
                    <a:pt x="2892794" y="1762320"/>
                    <a:pt x="2887346" y="1783155"/>
                    <a:pt x="2889886" y="1804838"/>
                  </a:cubicBezTo>
                  <a:cubicBezTo>
                    <a:pt x="2892492" y="1849398"/>
                    <a:pt x="2885851" y="1867760"/>
                    <a:pt x="2829554" y="1874381"/>
                  </a:cubicBezTo>
                  <a:cubicBezTo>
                    <a:pt x="2587298" y="1907176"/>
                    <a:pt x="2396285" y="2137088"/>
                    <a:pt x="2413027" y="2383792"/>
                  </a:cubicBezTo>
                  <a:cubicBezTo>
                    <a:pt x="2432028" y="2664597"/>
                    <a:pt x="2619497" y="2846434"/>
                    <a:pt x="2880111" y="2865919"/>
                  </a:cubicBezTo>
                  <a:cubicBezTo>
                    <a:pt x="3072418" y="2879314"/>
                    <a:pt x="3235450" y="2801310"/>
                    <a:pt x="3337822" y="2632821"/>
                  </a:cubicBezTo>
                  <a:cubicBezTo>
                    <a:pt x="3444712" y="2457624"/>
                    <a:pt x="3444338" y="2274972"/>
                    <a:pt x="3336391" y="2096905"/>
                  </a:cubicBezTo>
                  <a:lnTo>
                    <a:pt x="3284712" y="2016021"/>
                  </a:lnTo>
                  <a:cubicBezTo>
                    <a:pt x="3334570" y="1975844"/>
                    <a:pt x="3377395" y="1937439"/>
                    <a:pt x="3422736" y="1903971"/>
                  </a:cubicBezTo>
                  <a:cubicBezTo>
                    <a:pt x="3468078" y="1870503"/>
                    <a:pt x="3513302" y="1837171"/>
                    <a:pt x="3560479" y="1804340"/>
                  </a:cubicBezTo>
                  <a:cubicBezTo>
                    <a:pt x="3711631" y="2035378"/>
                    <a:pt x="3962508" y="2047235"/>
                    <a:pt x="4110908" y="1940978"/>
                  </a:cubicBezTo>
                  <a:cubicBezTo>
                    <a:pt x="4299577" y="1803654"/>
                    <a:pt x="4337561" y="1566292"/>
                    <a:pt x="4204365" y="1400087"/>
                  </a:cubicBezTo>
                  <a:cubicBezTo>
                    <a:pt x="4038511" y="1192833"/>
                    <a:pt x="3821120" y="1197299"/>
                    <a:pt x="3574938" y="1413429"/>
                  </a:cubicBezTo>
                  <a:cubicBezTo>
                    <a:pt x="3533287" y="1373519"/>
                    <a:pt x="3490995" y="1335441"/>
                    <a:pt x="3451941" y="1294325"/>
                  </a:cubicBezTo>
                  <a:cubicBezTo>
                    <a:pt x="3409210" y="1251803"/>
                    <a:pt x="3368323" y="1210047"/>
                    <a:pt x="3324835" y="1169497"/>
                  </a:cubicBezTo>
                  <a:cubicBezTo>
                    <a:pt x="3448748" y="1027498"/>
                    <a:pt x="3498426" y="918944"/>
                    <a:pt x="3498870" y="802838"/>
                  </a:cubicBezTo>
                  <a:cubicBezTo>
                    <a:pt x="3502209" y="497124"/>
                    <a:pt x="3233017" y="255101"/>
                    <a:pt x="2940903" y="290542"/>
                  </a:cubicBezTo>
                  <a:close/>
                  <a:moveTo>
                    <a:pt x="2920966" y="2970"/>
                  </a:moveTo>
                  <a:cubicBezTo>
                    <a:pt x="3031844" y="-6666"/>
                    <a:pt x="3145936" y="7119"/>
                    <a:pt x="3256132" y="44618"/>
                  </a:cubicBezTo>
                  <a:cubicBezTo>
                    <a:pt x="3444684" y="108516"/>
                    <a:pt x="3585406" y="236097"/>
                    <a:pt x="3682977" y="408371"/>
                  </a:cubicBezTo>
                  <a:cubicBezTo>
                    <a:pt x="3779352" y="578171"/>
                    <a:pt x="3798298" y="761315"/>
                    <a:pt x="3764497" y="952491"/>
                  </a:cubicBezTo>
                  <a:cubicBezTo>
                    <a:pt x="4087762" y="913647"/>
                    <a:pt x="4337616" y="1020556"/>
                    <a:pt x="4491795" y="1300344"/>
                  </a:cubicBezTo>
                  <a:cubicBezTo>
                    <a:pt x="4625921" y="1543822"/>
                    <a:pt x="4610406" y="1793548"/>
                    <a:pt x="4445893" y="2018540"/>
                  </a:cubicBezTo>
                  <a:cubicBezTo>
                    <a:pt x="4263049" y="2272044"/>
                    <a:pt x="4007299" y="2347712"/>
                    <a:pt x="3694228" y="2278206"/>
                  </a:cubicBezTo>
                  <a:cubicBezTo>
                    <a:pt x="3718465" y="2544328"/>
                    <a:pt x="3628864" y="2769320"/>
                    <a:pt x="3440957" y="2950439"/>
                  </a:cubicBezTo>
                  <a:cubicBezTo>
                    <a:pt x="3326450" y="3060589"/>
                    <a:pt x="3178045" y="3121079"/>
                    <a:pt x="3022308" y="3149869"/>
                  </a:cubicBezTo>
                  <a:cubicBezTo>
                    <a:pt x="2746353" y="3201639"/>
                    <a:pt x="2399689" y="3041162"/>
                    <a:pt x="2249590" y="2795988"/>
                  </a:cubicBezTo>
                  <a:cubicBezTo>
                    <a:pt x="2143601" y="2622832"/>
                    <a:pt x="2088912" y="2410635"/>
                    <a:pt x="2142013" y="2188434"/>
                  </a:cubicBezTo>
                  <a:lnTo>
                    <a:pt x="2183031" y="2066699"/>
                  </a:lnTo>
                  <a:lnTo>
                    <a:pt x="2056729" y="2138814"/>
                  </a:lnTo>
                  <a:cubicBezTo>
                    <a:pt x="1987609" y="2179286"/>
                    <a:pt x="1931030" y="2184366"/>
                    <a:pt x="1873341" y="2112637"/>
                  </a:cubicBezTo>
                  <a:cubicBezTo>
                    <a:pt x="1812416" y="2039568"/>
                    <a:pt x="1734677" y="1982468"/>
                    <a:pt x="1679692" y="1933414"/>
                  </a:cubicBezTo>
                  <a:cubicBezTo>
                    <a:pt x="1612419" y="2029125"/>
                    <a:pt x="1565577" y="2128559"/>
                    <a:pt x="1484955" y="2190459"/>
                  </a:cubicBezTo>
                  <a:cubicBezTo>
                    <a:pt x="1428716" y="2235636"/>
                    <a:pt x="1332999" y="2248381"/>
                    <a:pt x="1254115" y="2245382"/>
                  </a:cubicBezTo>
                  <a:cubicBezTo>
                    <a:pt x="1082873" y="2245480"/>
                    <a:pt x="981332" y="2114056"/>
                    <a:pt x="926294" y="1843102"/>
                  </a:cubicBezTo>
                  <a:lnTo>
                    <a:pt x="737633" y="1833960"/>
                  </a:lnTo>
                  <a:cubicBezTo>
                    <a:pt x="737632" y="1833960"/>
                    <a:pt x="737632" y="1833962"/>
                    <a:pt x="737631" y="1833962"/>
                  </a:cubicBezTo>
                  <a:lnTo>
                    <a:pt x="475877" y="1821278"/>
                  </a:lnTo>
                  <a:lnTo>
                    <a:pt x="470760" y="1818947"/>
                  </a:lnTo>
                  <a:lnTo>
                    <a:pt x="457200" y="1820030"/>
                  </a:lnTo>
                  <a:cubicBezTo>
                    <a:pt x="204695" y="1820030"/>
                    <a:pt x="0" y="1657902"/>
                    <a:pt x="0" y="1457906"/>
                  </a:cubicBezTo>
                  <a:cubicBezTo>
                    <a:pt x="0" y="1257910"/>
                    <a:pt x="204695" y="1095782"/>
                    <a:pt x="457200" y="1095782"/>
                  </a:cubicBezTo>
                  <a:cubicBezTo>
                    <a:pt x="488763" y="1095782"/>
                    <a:pt x="519580" y="1098315"/>
                    <a:pt x="549342" y="1103139"/>
                  </a:cubicBezTo>
                  <a:lnTo>
                    <a:pt x="579216" y="1110484"/>
                  </a:lnTo>
                  <a:lnTo>
                    <a:pt x="596858" y="1107450"/>
                  </a:lnTo>
                  <a:lnTo>
                    <a:pt x="653107" y="1109174"/>
                  </a:lnTo>
                  <a:lnTo>
                    <a:pt x="674825" y="1110328"/>
                  </a:lnTo>
                  <a:lnTo>
                    <a:pt x="743865" y="1126578"/>
                  </a:lnTo>
                  <a:cubicBezTo>
                    <a:pt x="755371" y="1129286"/>
                    <a:pt x="755371" y="1129285"/>
                    <a:pt x="743865" y="1126577"/>
                  </a:cubicBezTo>
                  <a:lnTo>
                    <a:pt x="674825" y="1110327"/>
                  </a:lnTo>
                  <a:lnTo>
                    <a:pt x="963759" y="1125675"/>
                  </a:lnTo>
                  <a:cubicBezTo>
                    <a:pt x="1046397" y="888267"/>
                    <a:pt x="1136580" y="775953"/>
                    <a:pt x="1268748" y="755089"/>
                  </a:cubicBezTo>
                  <a:cubicBezTo>
                    <a:pt x="1287629" y="752107"/>
                    <a:pt x="1307369" y="750993"/>
                    <a:pt x="1328063" y="751648"/>
                  </a:cubicBezTo>
                  <a:cubicBezTo>
                    <a:pt x="1492268" y="759888"/>
                    <a:pt x="1643836" y="843876"/>
                    <a:pt x="1702092" y="1115951"/>
                  </a:cubicBezTo>
                  <a:cubicBezTo>
                    <a:pt x="1787805" y="1059525"/>
                    <a:pt x="1864092" y="999720"/>
                    <a:pt x="1952892" y="955406"/>
                  </a:cubicBezTo>
                  <a:cubicBezTo>
                    <a:pt x="1993499" y="933512"/>
                    <a:pt x="2058544" y="924479"/>
                    <a:pt x="2096051" y="941581"/>
                  </a:cubicBezTo>
                  <a:lnTo>
                    <a:pt x="2245085" y="1021030"/>
                  </a:lnTo>
                  <a:lnTo>
                    <a:pt x="2217735" y="907371"/>
                  </a:lnTo>
                  <a:cubicBezTo>
                    <a:pt x="2211321" y="864141"/>
                    <a:pt x="2208765" y="819466"/>
                    <a:pt x="2210629" y="773026"/>
                  </a:cubicBezTo>
                  <a:cubicBezTo>
                    <a:pt x="2218165" y="568218"/>
                    <a:pt x="2288051" y="392158"/>
                    <a:pt x="2426298" y="244937"/>
                  </a:cubicBezTo>
                  <a:cubicBezTo>
                    <a:pt x="2560305" y="100138"/>
                    <a:pt x="2736171" y="19026"/>
                    <a:pt x="2920966" y="2970"/>
                  </a:cubicBezTo>
                  <a:close/>
                </a:path>
              </a:pathLst>
            </a:custGeom>
            <a:solidFill>
              <a:schemeClr val="tx1">
                <a:lumMod val="65000"/>
                <a:lumOff val="35000"/>
              </a:schemeClr>
            </a:solidFill>
            <a:ln w="9525" cap="flat">
              <a:noFill/>
              <a:prstDash val="solid"/>
              <a:miter/>
            </a:ln>
            <a:scene3d>
              <a:camera prst="orthographicFront">
                <a:rot lat="0" lon="3000000" rev="0"/>
              </a:camera>
              <a:lightRig rig="threePt" dir="t"/>
            </a:scene3d>
            <a:sp3d extrusionH="222250">
              <a:bevelT w="590550"/>
              <a:extrusionClr>
                <a:schemeClr val="accent4"/>
              </a:extrusionClr>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554" name="TextBox 553">
            <a:extLst>
              <a:ext uri="{FF2B5EF4-FFF2-40B4-BE49-F238E27FC236}">
                <a16:creationId xmlns:a16="http://schemas.microsoft.com/office/drawing/2014/main" id="{284B534D-66D3-4759-9DDB-D87A454B3822}"/>
              </a:ext>
            </a:extLst>
          </p:cNvPr>
          <p:cNvSpPr txBox="1"/>
          <p:nvPr/>
        </p:nvSpPr>
        <p:spPr>
          <a:xfrm flipH="1">
            <a:off x="1577625" y="2107196"/>
            <a:ext cx="4327414" cy="323165"/>
          </a:xfrm>
          <a:prstGeom prst="rect">
            <a:avLst/>
          </a:prstGeom>
          <a:noFill/>
        </p:spPr>
        <p:txBody>
          <a:bodyPr wrap="square" rtlCol="0">
            <a:spAutoFit/>
          </a:bodyPr>
          <a:lstStyle/>
          <a:p>
            <a:r>
              <a:rPr lang="en-US" altLang="ko-KR" sz="1500" b="1" dirty="0" smtClean="0">
                <a:solidFill>
                  <a:schemeClr val="bg1"/>
                </a:solidFill>
                <a:latin typeface="Adobe Ming Std L" panose="02020300000000000000" pitchFamily="18" charset="-128"/>
                <a:ea typeface="Adobe Ming Std L" panose="02020300000000000000" pitchFamily="18" charset="-128"/>
                <a:cs typeface="Arial" pitchFamily="34" charset="0"/>
              </a:rPr>
              <a:t>Cleaner dataset</a:t>
            </a:r>
            <a:endParaRPr lang="ko-KR" altLang="en-US" sz="1500" b="1" dirty="0">
              <a:solidFill>
                <a:schemeClr val="bg1"/>
              </a:solidFill>
              <a:latin typeface="Adobe Ming Std L" panose="02020300000000000000" pitchFamily="18" charset="-128"/>
              <a:cs typeface="Arial" pitchFamily="34" charset="0"/>
            </a:endParaRPr>
          </a:p>
        </p:txBody>
      </p:sp>
      <p:sp>
        <p:nvSpPr>
          <p:cNvPr id="557" name="TextBox 556">
            <a:extLst>
              <a:ext uri="{FF2B5EF4-FFF2-40B4-BE49-F238E27FC236}">
                <a16:creationId xmlns:a16="http://schemas.microsoft.com/office/drawing/2014/main" id="{1960549C-BC68-4F82-818B-1776E757CD22}"/>
              </a:ext>
            </a:extLst>
          </p:cNvPr>
          <p:cNvSpPr txBox="1"/>
          <p:nvPr/>
        </p:nvSpPr>
        <p:spPr>
          <a:xfrm flipH="1">
            <a:off x="1577625" y="2977073"/>
            <a:ext cx="4327414" cy="323165"/>
          </a:xfrm>
          <a:prstGeom prst="rect">
            <a:avLst/>
          </a:prstGeom>
          <a:noFill/>
        </p:spPr>
        <p:txBody>
          <a:bodyPr wrap="square" rtlCol="0">
            <a:spAutoFit/>
          </a:bodyPr>
          <a:lstStyle/>
          <a:p>
            <a:r>
              <a:rPr lang="en-US" altLang="ko-KR" sz="1500" b="1" dirty="0" smtClean="0">
                <a:solidFill>
                  <a:schemeClr val="bg1"/>
                </a:solidFill>
                <a:latin typeface="Adobe Ming Std L" panose="02020300000000000000" pitchFamily="18" charset="-128"/>
                <a:ea typeface="Adobe Ming Std L" panose="02020300000000000000" pitchFamily="18" charset="-128"/>
                <a:cs typeface="Arial" pitchFamily="34" charset="0"/>
              </a:rPr>
              <a:t>Enriched dataset</a:t>
            </a:r>
            <a:endParaRPr lang="ko-KR" altLang="en-US" sz="1500" b="1" dirty="0">
              <a:solidFill>
                <a:schemeClr val="bg1"/>
              </a:solidFill>
              <a:latin typeface="Adobe Ming Std L" panose="02020300000000000000" pitchFamily="18" charset="-128"/>
              <a:cs typeface="Arial" pitchFamily="34" charset="0"/>
            </a:endParaRPr>
          </a:p>
        </p:txBody>
      </p:sp>
      <p:sp>
        <p:nvSpPr>
          <p:cNvPr id="560" name="TextBox 559">
            <a:extLst>
              <a:ext uri="{FF2B5EF4-FFF2-40B4-BE49-F238E27FC236}">
                <a16:creationId xmlns:a16="http://schemas.microsoft.com/office/drawing/2014/main" id="{BD82D4DD-D831-46DB-93B6-05F6DC59A5F8}"/>
              </a:ext>
            </a:extLst>
          </p:cNvPr>
          <p:cNvSpPr txBox="1"/>
          <p:nvPr/>
        </p:nvSpPr>
        <p:spPr>
          <a:xfrm flipH="1">
            <a:off x="1511997" y="3866149"/>
            <a:ext cx="4529944" cy="323165"/>
          </a:xfrm>
          <a:prstGeom prst="rect">
            <a:avLst/>
          </a:prstGeom>
          <a:noFill/>
        </p:spPr>
        <p:txBody>
          <a:bodyPr wrap="square" rtlCol="0">
            <a:spAutoFit/>
          </a:bodyPr>
          <a:lstStyle/>
          <a:p>
            <a:r>
              <a:rPr lang="en-US" altLang="ko-KR" sz="1500" b="1" dirty="0" smtClean="0">
                <a:solidFill>
                  <a:schemeClr val="bg1"/>
                </a:solidFill>
                <a:latin typeface="Adobe Ming Std L" panose="02020300000000000000" pitchFamily="18" charset="-128"/>
                <a:ea typeface="Adobe Ming Std L" panose="02020300000000000000" pitchFamily="18" charset="-128"/>
                <a:cs typeface="Arial" pitchFamily="34" charset="0"/>
              </a:rPr>
              <a:t>Successful ingredient extraction from picture</a:t>
            </a:r>
            <a:endParaRPr lang="ko-KR" altLang="en-US" sz="1500" b="1" dirty="0">
              <a:solidFill>
                <a:schemeClr val="bg1"/>
              </a:solidFill>
              <a:latin typeface="Adobe Ming Std L" panose="02020300000000000000" pitchFamily="18" charset="-128"/>
              <a:cs typeface="Arial" pitchFamily="34" charset="0"/>
            </a:endParaRPr>
          </a:p>
        </p:txBody>
      </p:sp>
      <p:grpSp>
        <p:nvGrpSpPr>
          <p:cNvPr id="561" name="Group 560">
            <a:extLst>
              <a:ext uri="{FF2B5EF4-FFF2-40B4-BE49-F238E27FC236}">
                <a16:creationId xmlns:a16="http://schemas.microsoft.com/office/drawing/2014/main" id="{9C713874-B2E7-4C13-8D91-981B99FE9E4A}"/>
              </a:ext>
            </a:extLst>
          </p:cNvPr>
          <p:cNvGrpSpPr/>
          <p:nvPr/>
        </p:nvGrpSpPr>
        <p:grpSpPr>
          <a:xfrm flipH="1">
            <a:off x="1506676" y="4778686"/>
            <a:ext cx="4327414" cy="324391"/>
            <a:chOff x="6210999" y="1421878"/>
            <a:chExt cx="1712587" cy="230779"/>
          </a:xfrm>
        </p:grpSpPr>
        <p:sp>
          <p:nvSpPr>
            <p:cNvPr id="562" name="TextBox 561">
              <a:extLst>
                <a:ext uri="{FF2B5EF4-FFF2-40B4-BE49-F238E27FC236}">
                  <a16:creationId xmlns:a16="http://schemas.microsoft.com/office/drawing/2014/main" id="{63B14004-5205-4185-ABA6-EC3E9473FA85}"/>
                </a:ext>
              </a:extLst>
            </p:cNvPr>
            <p:cNvSpPr txBox="1"/>
            <p:nvPr/>
          </p:nvSpPr>
          <p:spPr>
            <a:xfrm>
              <a:off x="6210999" y="1433697"/>
              <a:ext cx="1712586" cy="218960"/>
            </a:xfrm>
            <a:prstGeom prst="rect">
              <a:avLst/>
            </a:prstGeom>
            <a:noFill/>
          </p:spPr>
          <p:txBody>
            <a:bodyPr wrap="square" rtlCol="0">
              <a:spAutoFit/>
            </a:bodyPr>
            <a:lstStyle/>
            <a:p>
              <a:endParaRPr lang="ko-KR" altLang="en-US" sz="1400" b="1" dirty="0">
                <a:solidFill>
                  <a:schemeClr val="bg1"/>
                </a:solidFill>
                <a:cs typeface="Arial" pitchFamily="34" charset="0"/>
              </a:endParaRPr>
            </a:p>
          </p:txBody>
        </p:sp>
        <p:sp>
          <p:nvSpPr>
            <p:cNvPr id="563" name="TextBox 562">
              <a:extLst>
                <a:ext uri="{FF2B5EF4-FFF2-40B4-BE49-F238E27FC236}">
                  <a16:creationId xmlns:a16="http://schemas.microsoft.com/office/drawing/2014/main" id="{EBE8E895-1936-4803-AF57-953AF1BDFEF5}"/>
                </a:ext>
              </a:extLst>
            </p:cNvPr>
            <p:cNvSpPr txBox="1"/>
            <p:nvPr/>
          </p:nvSpPr>
          <p:spPr>
            <a:xfrm>
              <a:off x="6210999" y="1421878"/>
              <a:ext cx="1712587" cy="229907"/>
            </a:xfrm>
            <a:prstGeom prst="rect">
              <a:avLst/>
            </a:prstGeom>
            <a:noFill/>
          </p:spPr>
          <p:txBody>
            <a:bodyPr wrap="square" rtlCol="0">
              <a:spAutoFit/>
            </a:bodyPr>
            <a:lstStyle/>
            <a:p>
              <a:r>
                <a:rPr lang="en-US" altLang="ko-KR" sz="1500" b="1" dirty="0" smtClean="0">
                  <a:solidFill>
                    <a:schemeClr val="accent6">
                      <a:lumMod val="50000"/>
                    </a:schemeClr>
                  </a:solidFill>
                  <a:latin typeface="Adobe Ming Std L" panose="02020300000000000000" pitchFamily="18" charset="-128"/>
                  <a:cs typeface="Arial" pitchFamily="34" charset="0"/>
                </a:rPr>
                <a:t>Efficient </a:t>
              </a:r>
              <a:r>
                <a:rPr lang="en-US" altLang="ko-KR" sz="1500" b="1" dirty="0" smtClean="0">
                  <a:solidFill>
                    <a:schemeClr val="accent6">
                      <a:lumMod val="50000"/>
                    </a:schemeClr>
                  </a:solidFill>
                  <a:latin typeface="Adobe Ming Std L" panose="02020300000000000000" pitchFamily="18" charset="-128"/>
                  <a:cs typeface="Arial" pitchFamily="34" charset="0"/>
                </a:rPr>
                <a:t>matching with dataset</a:t>
              </a:r>
              <a:endParaRPr lang="ko-KR" altLang="en-US" sz="1500" b="1" dirty="0">
                <a:solidFill>
                  <a:schemeClr val="accent6">
                    <a:lumMod val="50000"/>
                  </a:schemeClr>
                </a:solidFill>
                <a:latin typeface="Adobe Ming Std L" panose="02020300000000000000" pitchFamily="18" charset="-128"/>
                <a:cs typeface="Arial" pitchFamily="34" charset="0"/>
              </a:endParaRPr>
            </a:p>
          </p:txBody>
        </p:sp>
      </p:grpSp>
      <p:grpSp>
        <p:nvGrpSpPr>
          <p:cNvPr id="564" name="Group 563">
            <a:extLst>
              <a:ext uri="{FF2B5EF4-FFF2-40B4-BE49-F238E27FC236}">
                <a16:creationId xmlns:a16="http://schemas.microsoft.com/office/drawing/2014/main" id="{01B98B22-2025-4DBC-8BFD-A38B0D8AD980}"/>
              </a:ext>
            </a:extLst>
          </p:cNvPr>
          <p:cNvGrpSpPr/>
          <p:nvPr/>
        </p:nvGrpSpPr>
        <p:grpSpPr>
          <a:xfrm flipH="1">
            <a:off x="1470711" y="5515752"/>
            <a:ext cx="4774051" cy="598682"/>
            <a:chOff x="6090370" y="1433697"/>
            <a:chExt cx="1889345" cy="425918"/>
          </a:xfrm>
        </p:grpSpPr>
        <p:sp>
          <p:nvSpPr>
            <p:cNvPr id="565" name="TextBox 564">
              <a:extLst>
                <a:ext uri="{FF2B5EF4-FFF2-40B4-BE49-F238E27FC236}">
                  <a16:creationId xmlns:a16="http://schemas.microsoft.com/office/drawing/2014/main" id="{AE64E365-43CB-4E9E-AFCD-24CD0855645A}"/>
                </a:ext>
              </a:extLst>
            </p:cNvPr>
            <p:cNvSpPr txBox="1"/>
            <p:nvPr/>
          </p:nvSpPr>
          <p:spPr>
            <a:xfrm>
              <a:off x="6210999" y="1433697"/>
              <a:ext cx="1712586" cy="218960"/>
            </a:xfrm>
            <a:prstGeom prst="rect">
              <a:avLst/>
            </a:prstGeom>
            <a:noFill/>
          </p:spPr>
          <p:txBody>
            <a:bodyPr wrap="square" rtlCol="0">
              <a:spAutoFit/>
            </a:bodyPr>
            <a:lstStyle/>
            <a:p>
              <a:endParaRPr lang="ko-KR" altLang="en-US" sz="1400" b="1" dirty="0">
                <a:solidFill>
                  <a:schemeClr val="bg1"/>
                </a:solidFill>
                <a:cs typeface="Arial" pitchFamily="34" charset="0"/>
              </a:endParaRPr>
            </a:p>
          </p:txBody>
        </p:sp>
        <p:sp>
          <p:nvSpPr>
            <p:cNvPr id="566" name="TextBox 565">
              <a:extLst>
                <a:ext uri="{FF2B5EF4-FFF2-40B4-BE49-F238E27FC236}">
                  <a16:creationId xmlns:a16="http://schemas.microsoft.com/office/drawing/2014/main" id="{1C9CA6EC-ACF6-4977-85C0-10BF1DAC1CCA}"/>
                </a:ext>
              </a:extLst>
            </p:cNvPr>
            <p:cNvSpPr txBox="1"/>
            <p:nvPr/>
          </p:nvSpPr>
          <p:spPr>
            <a:xfrm>
              <a:off x="6090370" y="1465486"/>
              <a:ext cx="1889345" cy="394129"/>
            </a:xfrm>
            <a:prstGeom prst="rect">
              <a:avLst/>
            </a:prstGeom>
            <a:noFill/>
          </p:spPr>
          <p:txBody>
            <a:bodyPr wrap="square" rtlCol="0">
              <a:spAutoFit/>
            </a:bodyPr>
            <a:lstStyle/>
            <a:p>
              <a:r>
                <a:rPr lang="en-US" altLang="ko-KR" sz="1500" b="1" dirty="0" smtClean="0">
                  <a:solidFill>
                    <a:srgbClr val="C00000"/>
                  </a:solidFill>
                  <a:latin typeface="Adobe Ming Std L" panose="02020300000000000000" pitchFamily="18" charset="-128"/>
                  <a:ea typeface="Adobe Ming Std L" panose="02020300000000000000" pitchFamily="18" charset="-128"/>
                </a:rPr>
                <a:t>Added value to the final user by receiving accurate and useful information about product </a:t>
              </a:r>
              <a:r>
                <a:rPr lang="en-US" altLang="ko-KR" sz="1500" b="1" dirty="0" smtClean="0">
                  <a:solidFill>
                    <a:srgbClr val="C00000"/>
                  </a:solidFill>
                  <a:latin typeface="Adobe Ming Std L" panose="02020300000000000000" pitchFamily="18" charset="-128"/>
                  <a:ea typeface="Adobe Ming Std L" panose="02020300000000000000" pitchFamily="18" charset="-128"/>
                </a:rPr>
                <a:t>safety</a:t>
              </a:r>
              <a:endParaRPr lang="ko-KR" altLang="en-US" sz="1500" b="1" dirty="0">
                <a:solidFill>
                  <a:srgbClr val="C00000"/>
                </a:solidFill>
                <a:latin typeface="Adobe Ming Std L" panose="02020300000000000000" pitchFamily="18" charset="-128"/>
                <a:cs typeface="Arial" pitchFamily="34" charset="0"/>
              </a:endParaRPr>
            </a:p>
          </p:txBody>
        </p:sp>
      </p:grpSp>
      <p:sp>
        <p:nvSpPr>
          <p:cNvPr id="2" name="TextBox 1"/>
          <p:cNvSpPr txBox="1"/>
          <p:nvPr/>
        </p:nvSpPr>
        <p:spPr>
          <a:xfrm>
            <a:off x="995743" y="2118568"/>
            <a:ext cx="545190" cy="338554"/>
          </a:xfrm>
          <a:prstGeom prst="rect">
            <a:avLst/>
          </a:prstGeom>
          <a:noFill/>
        </p:spPr>
        <p:txBody>
          <a:bodyPr wrap="square" rtlCol="0">
            <a:spAutoFit/>
          </a:bodyPr>
          <a:lstStyle/>
          <a:p>
            <a:r>
              <a:rPr lang="en-US" sz="1600" b="1" dirty="0" smtClean="0">
                <a:solidFill>
                  <a:schemeClr val="bg1"/>
                </a:solidFill>
                <a:latin typeface="Adobe Ming Std L" panose="02020300000000000000" pitchFamily="18" charset="-128"/>
                <a:ea typeface="Adobe Ming Std L" panose="02020300000000000000" pitchFamily="18" charset="-128"/>
              </a:rPr>
              <a:t>1st</a:t>
            </a:r>
            <a:endParaRPr lang="en-US" sz="1600" b="1" dirty="0">
              <a:solidFill>
                <a:schemeClr val="bg1"/>
              </a:solidFill>
              <a:latin typeface="Adobe Ming Std L" panose="02020300000000000000" pitchFamily="18" charset="-128"/>
              <a:ea typeface="Adobe Ming Std L" panose="02020300000000000000" pitchFamily="18" charset="-128"/>
            </a:endParaRPr>
          </a:p>
        </p:txBody>
      </p:sp>
      <p:sp>
        <p:nvSpPr>
          <p:cNvPr id="48" name="TextBox 47"/>
          <p:cNvSpPr txBox="1"/>
          <p:nvPr/>
        </p:nvSpPr>
        <p:spPr>
          <a:xfrm>
            <a:off x="994204" y="2971013"/>
            <a:ext cx="545190" cy="338554"/>
          </a:xfrm>
          <a:prstGeom prst="rect">
            <a:avLst/>
          </a:prstGeom>
          <a:noFill/>
        </p:spPr>
        <p:txBody>
          <a:bodyPr wrap="square" rtlCol="0">
            <a:spAutoFit/>
          </a:bodyPr>
          <a:lstStyle/>
          <a:p>
            <a:r>
              <a:rPr lang="en-US" sz="1600" b="1" dirty="0" smtClean="0">
                <a:solidFill>
                  <a:schemeClr val="bg1"/>
                </a:solidFill>
                <a:latin typeface="Adobe Ming Std L" panose="02020300000000000000" pitchFamily="18" charset="-128"/>
                <a:ea typeface="Adobe Ming Std L" panose="02020300000000000000" pitchFamily="18" charset="-128"/>
              </a:rPr>
              <a:t>2nd</a:t>
            </a:r>
            <a:endParaRPr lang="en-US" sz="1600" b="1" dirty="0">
              <a:solidFill>
                <a:schemeClr val="bg1"/>
              </a:solidFill>
              <a:latin typeface="Adobe Ming Std L" panose="02020300000000000000" pitchFamily="18" charset="-128"/>
              <a:ea typeface="Adobe Ming Std L" panose="02020300000000000000" pitchFamily="18" charset="-128"/>
            </a:endParaRPr>
          </a:p>
        </p:txBody>
      </p:sp>
      <p:sp>
        <p:nvSpPr>
          <p:cNvPr id="49" name="TextBox 48"/>
          <p:cNvSpPr txBox="1"/>
          <p:nvPr/>
        </p:nvSpPr>
        <p:spPr>
          <a:xfrm>
            <a:off x="994204" y="3850760"/>
            <a:ext cx="545190" cy="338554"/>
          </a:xfrm>
          <a:prstGeom prst="rect">
            <a:avLst/>
          </a:prstGeom>
          <a:noFill/>
        </p:spPr>
        <p:txBody>
          <a:bodyPr wrap="square" rtlCol="0">
            <a:spAutoFit/>
          </a:bodyPr>
          <a:lstStyle/>
          <a:p>
            <a:r>
              <a:rPr lang="en-US" sz="1600" b="1" dirty="0" smtClean="0">
                <a:solidFill>
                  <a:schemeClr val="bg1"/>
                </a:solidFill>
                <a:latin typeface="Adobe Ming Std L" panose="02020300000000000000" pitchFamily="18" charset="-128"/>
                <a:ea typeface="Adobe Ming Std L" panose="02020300000000000000" pitchFamily="18" charset="-128"/>
              </a:rPr>
              <a:t>3rd</a:t>
            </a:r>
            <a:endParaRPr lang="en-US" sz="1600" b="1" dirty="0">
              <a:solidFill>
                <a:schemeClr val="bg1"/>
              </a:solidFill>
              <a:latin typeface="Adobe Ming Std L" panose="02020300000000000000" pitchFamily="18" charset="-128"/>
              <a:ea typeface="Adobe Ming Std L" panose="02020300000000000000" pitchFamily="18" charset="-128"/>
            </a:endParaRPr>
          </a:p>
        </p:txBody>
      </p:sp>
      <p:sp>
        <p:nvSpPr>
          <p:cNvPr id="50" name="TextBox 49"/>
          <p:cNvSpPr txBox="1"/>
          <p:nvPr/>
        </p:nvSpPr>
        <p:spPr>
          <a:xfrm>
            <a:off x="994204" y="4738791"/>
            <a:ext cx="545190" cy="338554"/>
          </a:xfrm>
          <a:prstGeom prst="rect">
            <a:avLst/>
          </a:prstGeom>
          <a:noFill/>
        </p:spPr>
        <p:txBody>
          <a:bodyPr wrap="square" rtlCol="0">
            <a:spAutoFit/>
          </a:bodyPr>
          <a:lstStyle/>
          <a:p>
            <a:r>
              <a:rPr lang="en-US" sz="1600" b="1" dirty="0" smtClean="0">
                <a:solidFill>
                  <a:schemeClr val="accent6">
                    <a:lumMod val="50000"/>
                  </a:schemeClr>
                </a:solidFill>
                <a:latin typeface="Adobe Ming Std L" panose="02020300000000000000" pitchFamily="18" charset="-128"/>
                <a:ea typeface="Adobe Ming Std L" panose="02020300000000000000" pitchFamily="18" charset="-128"/>
              </a:rPr>
              <a:t>4th</a:t>
            </a:r>
            <a:endParaRPr lang="en-US" sz="1600" b="1" dirty="0">
              <a:solidFill>
                <a:schemeClr val="accent6">
                  <a:lumMod val="50000"/>
                </a:schemeClr>
              </a:solidFill>
              <a:latin typeface="Adobe Ming Std L" panose="02020300000000000000" pitchFamily="18" charset="-128"/>
              <a:ea typeface="Adobe Ming Std L" panose="02020300000000000000" pitchFamily="18" charset="-128"/>
            </a:endParaRPr>
          </a:p>
        </p:txBody>
      </p:sp>
      <p:sp>
        <p:nvSpPr>
          <p:cNvPr id="51" name="TextBox 50"/>
          <p:cNvSpPr txBox="1"/>
          <p:nvPr/>
        </p:nvSpPr>
        <p:spPr>
          <a:xfrm>
            <a:off x="996549" y="5674581"/>
            <a:ext cx="545190" cy="338554"/>
          </a:xfrm>
          <a:prstGeom prst="rect">
            <a:avLst/>
          </a:prstGeom>
          <a:noFill/>
        </p:spPr>
        <p:txBody>
          <a:bodyPr wrap="square" rtlCol="0">
            <a:spAutoFit/>
          </a:bodyPr>
          <a:lstStyle/>
          <a:p>
            <a:r>
              <a:rPr lang="en-US" sz="1600" b="1" dirty="0" smtClean="0">
                <a:solidFill>
                  <a:srgbClr val="C00000"/>
                </a:solidFill>
                <a:latin typeface="Adobe Ming Std L" panose="02020300000000000000" pitchFamily="18" charset="-128"/>
                <a:ea typeface="Adobe Ming Std L" panose="02020300000000000000" pitchFamily="18" charset="-128"/>
              </a:rPr>
              <a:t>5th</a:t>
            </a:r>
            <a:endParaRPr lang="en-US" sz="1600" b="1" dirty="0">
              <a:solidFill>
                <a:srgbClr val="C00000"/>
              </a:solidFill>
              <a:latin typeface="Adobe Ming Std L" panose="02020300000000000000" pitchFamily="18" charset="-128"/>
              <a:ea typeface="Adobe Ming Std L" panose="02020300000000000000" pitchFamily="18" charset="-128"/>
            </a:endParaRPr>
          </a:p>
        </p:txBody>
      </p:sp>
      <p:sp>
        <p:nvSpPr>
          <p:cNvPr id="39" name="Right Arrow 38"/>
          <p:cNvSpPr/>
          <p:nvPr/>
        </p:nvSpPr>
        <p:spPr>
          <a:xfrm>
            <a:off x="-79899" y="302918"/>
            <a:ext cx="978408" cy="48463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0" name="TextBox 39"/>
          <p:cNvSpPr txBox="1"/>
          <p:nvPr/>
        </p:nvSpPr>
        <p:spPr>
          <a:xfrm>
            <a:off x="177554" y="360568"/>
            <a:ext cx="337352" cy="369332"/>
          </a:xfrm>
          <a:prstGeom prst="rect">
            <a:avLst/>
          </a:prstGeom>
          <a:noFill/>
        </p:spPr>
        <p:txBody>
          <a:bodyPr wrap="square" rtlCol="0">
            <a:spAutoFit/>
          </a:bodyPr>
          <a:lstStyle/>
          <a:p>
            <a:r>
              <a:rPr lang="en-US" b="1" dirty="0">
                <a:solidFill>
                  <a:schemeClr val="bg1"/>
                </a:solidFill>
                <a:latin typeface="Adobe Ming Std L" panose="02020300000000000000" pitchFamily="18" charset="-128"/>
                <a:ea typeface="Adobe Ming Std L" panose="02020300000000000000" pitchFamily="18" charset="-128"/>
              </a:rPr>
              <a:t>7</a:t>
            </a:r>
          </a:p>
        </p:txBody>
      </p:sp>
      <p:pic>
        <p:nvPicPr>
          <p:cNvPr id="42" name="Picture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6369" y="57881"/>
            <a:ext cx="1135124" cy="113512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 name="TextBox 2"/>
          <p:cNvSpPr txBox="1"/>
          <p:nvPr/>
        </p:nvSpPr>
        <p:spPr>
          <a:xfrm>
            <a:off x="788369" y="886009"/>
            <a:ext cx="8471041" cy="1107996"/>
          </a:xfrm>
          <a:prstGeom prst="rect">
            <a:avLst/>
          </a:prstGeom>
          <a:noFill/>
        </p:spPr>
        <p:txBody>
          <a:bodyPr wrap="square" rtlCol="0">
            <a:spAutoFit/>
          </a:bodyPr>
          <a:lstStyle/>
          <a:p>
            <a:pPr fontAlgn="base"/>
            <a:r>
              <a:rPr lang="en-US" sz="1600" dirty="0" smtClean="0">
                <a:latin typeface="Adobe Ming Std L" panose="02020300000000000000" pitchFamily="18" charset="-128"/>
                <a:ea typeface="Adobe Ming Std L" panose="02020300000000000000" pitchFamily="18" charset="-128"/>
              </a:rPr>
              <a:t>Our </a:t>
            </a:r>
            <a:r>
              <a:rPr lang="en-US" sz="1600" dirty="0">
                <a:latin typeface="Adobe Ming Std L" panose="02020300000000000000" pitchFamily="18" charset="-128"/>
                <a:ea typeface="Adobe Ming Std L" panose="02020300000000000000" pitchFamily="18" charset="-128"/>
              </a:rPr>
              <a:t>project has laid a strong foundation for better product assessment and analysis. </a:t>
            </a:r>
            <a:endParaRPr lang="en-US" sz="1600" dirty="0" smtClean="0">
              <a:latin typeface="Adobe Ming Std L" panose="02020300000000000000" pitchFamily="18" charset="-128"/>
              <a:ea typeface="Adobe Ming Std L" panose="02020300000000000000" pitchFamily="18" charset="-128"/>
            </a:endParaRPr>
          </a:p>
          <a:p>
            <a:pPr fontAlgn="base"/>
            <a:r>
              <a:rPr lang="en-US" sz="1600" dirty="0" smtClean="0">
                <a:latin typeface="Adobe Ming Std L" panose="02020300000000000000" pitchFamily="18" charset="-128"/>
                <a:ea typeface="Adobe Ming Std L" panose="02020300000000000000" pitchFamily="18" charset="-128"/>
              </a:rPr>
              <a:t>By carefully </a:t>
            </a:r>
            <a:r>
              <a:rPr lang="en-US" sz="1600" dirty="0">
                <a:latin typeface="Adobe Ming Std L" panose="02020300000000000000" pitchFamily="18" charset="-128"/>
                <a:ea typeface="Adobe Ming Std L" panose="02020300000000000000" pitchFamily="18" charset="-128"/>
              </a:rPr>
              <a:t>cleaning, enriching, and employing OCR technology, we were able to extract ingredients from a specific product and match it to our enriched </a:t>
            </a:r>
            <a:r>
              <a:rPr lang="en-US" sz="1600" dirty="0" smtClean="0">
                <a:latin typeface="Adobe Ming Std L" panose="02020300000000000000" pitchFamily="18" charset="-128"/>
                <a:ea typeface="Adobe Ming Std L" panose="02020300000000000000" pitchFamily="18" charset="-128"/>
              </a:rPr>
              <a:t>database.</a:t>
            </a:r>
            <a:endParaRPr lang="en-US" sz="1600" dirty="0">
              <a:latin typeface="Adobe Ming Std L" panose="02020300000000000000" pitchFamily="18" charset="-128"/>
              <a:ea typeface="Adobe Ming Std L" panose="02020300000000000000" pitchFamily="18" charset="-128"/>
            </a:endParaRPr>
          </a:p>
          <a:p>
            <a:endParaRPr lang="en-US" dirty="0"/>
          </a:p>
        </p:txBody>
      </p:sp>
    </p:spTree>
    <p:extLst>
      <p:ext uri="{BB962C8B-B14F-4D97-AF65-F5344CB8AC3E}">
        <p14:creationId xmlns:p14="http://schemas.microsoft.com/office/powerpoint/2010/main" val="34513899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747</Words>
  <Application>Microsoft Office PowerPoint</Application>
  <PresentationFormat>Widescreen</PresentationFormat>
  <Paragraphs>94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Adobe Ming Std L</vt:lpstr>
      <vt:lpstr>맑은 고딕</vt:lpstr>
      <vt:lpstr>Arial</vt:lpstr>
      <vt:lpstr>Calibri</vt:lpstr>
      <vt:lpstr>Calibri Light</vt:lpstr>
      <vt:lpstr>Office Theme</vt:lpstr>
      <vt:lpstr>Can Kungul Revolutionize Skincare Safety?</vt:lpstr>
      <vt:lpstr> Project Overview </vt:lpstr>
      <vt:lpstr>Project Flow</vt:lpstr>
      <vt:lpstr>Step 1-Data Cleaning</vt:lpstr>
      <vt:lpstr>Step 2-Data Enrichment </vt:lpstr>
      <vt:lpstr>Step 3-OCR Model Development</vt:lpstr>
      <vt:lpstr> Step 4-Ingredients Matching and Information Retrieval </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Emilija</dc:creator>
  <cp:lastModifiedBy>Emilija</cp:lastModifiedBy>
  <cp:revision>212</cp:revision>
  <dcterms:created xsi:type="dcterms:W3CDTF">2023-12-22T20:48:49Z</dcterms:created>
  <dcterms:modified xsi:type="dcterms:W3CDTF">2023-12-24T20:04:12Z</dcterms:modified>
</cp:coreProperties>
</file>