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2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9ED9-B94C-4DA5-9087-BB46C3F42BFF}" type="datetimeFigureOut">
              <a:rPr lang="es-ES" smtClean="0"/>
              <a:t>29/01/2021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A31A-AEB1-4E97-AA2C-650AE097CF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0720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9ED9-B94C-4DA5-9087-BB46C3F42BFF}" type="datetimeFigureOut">
              <a:rPr lang="es-ES" smtClean="0"/>
              <a:t>29/01/2021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A31A-AEB1-4E97-AA2C-650AE097CF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718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9ED9-B94C-4DA5-9087-BB46C3F42BFF}" type="datetimeFigureOut">
              <a:rPr lang="es-ES" smtClean="0"/>
              <a:t>29/01/2021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A31A-AEB1-4E97-AA2C-650AE097CF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990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9ED9-B94C-4DA5-9087-BB46C3F42BFF}" type="datetimeFigureOut">
              <a:rPr lang="es-ES" smtClean="0"/>
              <a:t>29/01/2021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A31A-AEB1-4E97-AA2C-650AE097CF6C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408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9ED9-B94C-4DA5-9087-BB46C3F42BFF}" type="datetimeFigureOut">
              <a:rPr lang="es-ES" smtClean="0"/>
              <a:t>29/01/2021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A31A-AEB1-4E97-AA2C-650AE097CF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293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9ED9-B94C-4DA5-9087-BB46C3F42BFF}" type="datetimeFigureOut">
              <a:rPr lang="es-ES" smtClean="0"/>
              <a:t>29/01/2021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A31A-AEB1-4E97-AA2C-650AE097CF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2855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9ED9-B94C-4DA5-9087-BB46C3F42BFF}" type="datetimeFigureOut">
              <a:rPr lang="es-ES" smtClean="0"/>
              <a:t>29/01/2021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A31A-AEB1-4E97-AA2C-650AE097CF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021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9ED9-B94C-4DA5-9087-BB46C3F42BFF}" type="datetimeFigureOut">
              <a:rPr lang="es-ES" smtClean="0"/>
              <a:t>29/01/2021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A31A-AEB1-4E97-AA2C-650AE097CF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1026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9ED9-B94C-4DA5-9087-BB46C3F42BFF}" type="datetimeFigureOut">
              <a:rPr lang="es-ES" smtClean="0"/>
              <a:t>29/01/2021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A31A-AEB1-4E97-AA2C-650AE097CF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3122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9ED9-B94C-4DA5-9087-BB46C3F42BFF}" type="datetimeFigureOut">
              <a:rPr lang="es-ES" smtClean="0"/>
              <a:t>29/01/2021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A31A-AEB1-4E97-AA2C-650AE097CF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5845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9ED9-B94C-4DA5-9087-BB46C3F42BFF}" type="datetimeFigureOut">
              <a:rPr lang="es-ES" smtClean="0"/>
              <a:t>29/01/2021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A31A-AEB1-4E97-AA2C-650AE097CF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3758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9ED9-B94C-4DA5-9087-BB46C3F42BFF}" type="datetimeFigureOut">
              <a:rPr lang="es-ES" smtClean="0"/>
              <a:t>29/01/2021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A31A-AEB1-4E97-AA2C-650AE097CF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1301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9ED9-B94C-4DA5-9087-BB46C3F42BFF}" type="datetimeFigureOut">
              <a:rPr lang="es-ES" smtClean="0"/>
              <a:t>29/01/2021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A31A-AEB1-4E97-AA2C-650AE097CF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2591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9ED9-B94C-4DA5-9087-BB46C3F42BFF}" type="datetimeFigureOut">
              <a:rPr lang="es-ES" smtClean="0"/>
              <a:t>29/01/2021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A31A-AEB1-4E97-AA2C-650AE097CF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5775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9ED9-B94C-4DA5-9087-BB46C3F42BFF}" type="datetimeFigureOut">
              <a:rPr lang="es-ES" smtClean="0"/>
              <a:t>29/01/2021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A31A-AEB1-4E97-AA2C-650AE097CF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7361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9ED9-B94C-4DA5-9087-BB46C3F42BFF}" type="datetimeFigureOut">
              <a:rPr lang="es-ES" smtClean="0"/>
              <a:t>29/01/2021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A31A-AEB1-4E97-AA2C-650AE097CF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2136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9ED9-B94C-4DA5-9087-BB46C3F42BFF}" type="datetimeFigureOut">
              <a:rPr lang="es-ES" smtClean="0"/>
              <a:t>29/01/2021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A31A-AEB1-4E97-AA2C-650AE097CF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6684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DDA9ED9-B94C-4DA5-9087-BB46C3F42BFF}" type="datetimeFigureOut">
              <a:rPr lang="es-ES" smtClean="0"/>
              <a:t>29/01/2021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EA31A-AEB1-4E97-AA2C-650AE097CF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81651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7624" y="2564904"/>
            <a:ext cx="7055380" cy="1400530"/>
          </a:xfrm>
        </p:spPr>
        <p:txBody>
          <a:bodyPr/>
          <a:lstStyle/>
          <a:p>
            <a:pPr algn="ctr"/>
            <a:r>
              <a:rPr lang="es-MX" smtClean="0"/>
              <a:t>TEMA 1</a:t>
            </a:r>
            <a:br>
              <a:rPr lang="es-MX" smtClean="0"/>
            </a:br>
            <a:r>
              <a:rPr lang="es-MX" smtClean="0"/>
              <a:t>ANTECEDENTES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02017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107504" y="277702"/>
            <a:ext cx="8568952" cy="1400530"/>
          </a:xfrm>
        </p:spPr>
        <p:txBody>
          <a:bodyPr/>
          <a:lstStyle/>
          <a:p>
            <a:r>
              <a:rPr lang="en-US" b="1" dirty="0" smtClean="0"/>
              <a:t>Ecologia y Medio </a:t>
            </a:r>
            <a:r>
              <a:rPr lang="en-US" b="1" dirty="0" err="1" smtClean="0"/>
              <a:t>Ambiente</a:t>
            </a:r>
            <a:endParaRPr lang="es-ES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467544" y="1412776"/>
            <a:ext cx="6264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Bloque</a:t>
            </a:r>
            <a:r>
              <a:rPr lang="en-US" dirty="0" smtClean="0"/>
              <a:t> I </a:t>
            </a:r>
          </a:p>
          <a:p>
            <a:endParaRPr lang="en-US" dirty="0" smtClean="0"/>
          </a:p>
          <a:p>
            <a:r>
              <a:rPr lang="en-US" b="1" dirty="0" smtClean="0"/>
              <a:t>Ecologia y </a:t>
            </a:r>
            <a:r>
              <a:rPr lang="en-US" b="1" dirty="0" err="1" smtClean="0"/>
              <a:t>Sustentabilidad</a:t>
            </a:r>
            <a:endParaRPr lang="es-ES" b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590658" y="2536273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Antecedentes</a:t>
            </a:r>
            <a:r>
              <a:rPr lang="en-US" sz="2400" b="1" dirty="0" smtClean="0"/>
              <a:t> y </a:t>
            </a:r>
            <a:r>
              <a:rPr lang="en-US" sz="2400" b="1" dirty="0" err="1" smtClean="0"/>
              <a:t>Definicion</a:t>
            </a:r>
            <a:r>
              <a:rPr lang="en-US" sz="2400" b="1" dirty="0" smtClean="0"/>
              <a:t> de la Ecologia</a:t>
            </a:r>
            <a:endParaRPr lang="es-ES" sz="2400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590658" y="3111844"/>
            <a:ext cx="820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La </a:t>
            </a:r>
            <a:r>
              <a:rPr lang="en-US" dirty="0" err="1" smtClean="0"/>
              <a:t>ecologia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ciencia</a:t>
            </a:r>
            <a:r>
              <a:rPr lang="en-US" dirty="0" smtClean="0"/>
              <a:t> y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tal</a:t>
            </a:r>
            <a:r>
              <a:rPr lang="en-US" dirty="0" smtClean="0"/>
              <a:t> se </a:t>
            </a:r>
            <a:r>
              <a:rPr lang="en-US" dirty="0" err="1" smtClean="0"/>
              <a:t>basa</a:t>
            </a:r>
            <a:r>
              <a:rPr lang="en-US" dirty="0" smtClean="0"/>
              <a:t> en el </a:t>
            </a:r>
            <a:r>
              <a:rPr lang="en-US" dirty="0" err="1" smtClean="0"/>
              <a:t>metodo</a:t>
            </a:r>
            <a:r>
              <a:rPr lang="en-US" dirty="0" smtClean="0"/>
              <a:t> </a:t>
            </a:r>
            <a:r>
              <a:rPr lang="en-US" dirty="0" err="1" smtClean="0"/>
              <a:t>cientifico</a:t>
            </a:r>
            <a:r>
              <a:rPr lang="en-US" dirty="0" smtClean="0"/>
              <a:t>, </a:t>
            </a:r>
            <a:r>
              <a:rPr lang="en-US" dirty="0" err="1" smtClean="0"/>
              <a:t>es</a:t>
            </a:r>
            <a:r>
              <a:rPr lang="en-US" dirty="0" smtClean="0"/>
              <a:t> el </a:t>
            </a:r>
            <a:r>
              <a:rPr lang="en-US" dirty="0" err="1" smtClean="0"/>
              <a:t>resultado</a:t>
            </a:r>
            <a:r>
              <a:rPr lang="en-US" dirty="0" smtClean="0"/>
              <a:t> de la </a:t>
            </a:r>
            <a:r>
              <a:rPr lang="en-US" dirty="0" err="1" smtClean="0"/>
              <a:t>suma</a:t>
            </a:r>
            <a:r>
              <a:rPr lang="en-US" dirty="0" smtClean="0"/>
              <a:t> de </a:t>
            </a:r>
            <a:r>
              <a:rPr lang="en-US" dirty="0" err="1" smtClean="0"/>
              <a:t>varias</a:t>
            </a:r>
            <a:r>
              <a:rPr lang="en-US" dirty="0" smtClean="0"/>
              <a:t> </a:t>
            </a:r>
            <a:r>
              <a:rPr lang="en-US" dirty="0" err="1" smtClean="0"/>
              <a:t>disciplinas</a:t>
            </a:r>
            <a:r>
              <a:rPr lang="en-US" dirty="0" smtClean="0"/>
              <a:t> y de la </a:t>
            </a:r>
            <a:r>
              <a:rPr lang="en-US" dirty="0" err="1" smtClean="0"/>
              <a:t>integracion</a:t>
            </a:r>
            <a:r>
              <a:rPr lang="en-US" dirty="0" smtClean="0"/>
              <a:t> el </a:t>
            </a:r>
            <a:r>
              <a:rPr lang="en-US" dirty="0" err="1" smtClean="0"/>
              <a:t>conocimineto</a:t>
            </a:r>
            <a:r>
              <a:rPr lang="en-US" dirty="0" smtClean="0"/>
              <a:t> de </a:t>
            </a:r>
            <a:r>
              <a:rPr lang="en-US" dirty="0" err="1" smtClean="0"/>
              <a:t>diversas</a:t>
            </a:r>
            <a:r>
              <a:rPr lang="en-US" dirty="0" smtClean="0"/>
              <a:t> </a:t>
            </a:r>
            <a:r>
              <a:rPr lang="en-US" dirty="0" err="1" smtClean="0"/>
              <a:t>especialidaes</a:t>
            </a:r>
            <a:r>
              <a:rPr lang="en-US" dirty="0" smtClean="0"/>
              <a:t>.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149080"/>
            <a:ext cx="4968552" cy="270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2908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359607"/>
            <a:ext cx="7055380" cy="1400530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chemeClr val="tx1"/>
                </a:solidFill>
                <a:ea typeface="+mn-ea"/>
                <a:cs typeface="+mn-cs"/>
              </a:rPr>
              <a:t>Antecedentes</a:t>
            </a:r>
            <a:r>
              <a:rPr lang="en-US" sz="2800" b="1" dirty="0">
                <a:solidFill>
                  <a:schemeClr val="tx1"/>
                </a:solidFill>
                <a:ea typeface="+mn-ea"/>
                <a:cs typeface="+mn-cs"/>
              </a:rPr>
              <a:t> y </a:t>
            </a:r>
            <a:r>
              <a:rPr lang="en-US" sz="2800" b="1" dirty="0" err="1">
                <a:solidFill>
                  <a:schemeClr val="tx1"/>
                </a:solidFill>
                <a:ea typeface="+mn-ea"/>
                <a:cs typeface="+mn-cs"/>
              </a:rPr>
              <a:t>Definicion</a:t>
            </a:r>
            <a:r>
              <a:rPr lang="en-US" sz="2800" b="1" dirty="0">
                <a:solidFill>
                  <a:schemeClr val="tx1"/>
                </a:solidFill>
                <a:ea typeface="+mn-ea"/>
                <a:cs typeface="+mn-cs"/>
              </a:rPr>
              <a:t> de la Ecologia</a:t>
            </a:r>
            <a:endParaRPr lang="es-ES" sz="2800" dirty="0">
              <a:solidFill>
                <a:schemeClr val="tx1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179512" y="1771109"/>
            <a:ext cx="86293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El </a:t>
            </a:r>
            <a:r>
              <a:rPr lang="en-US" dirty="0" err="1" smtClean="0"/>
              <a:t>surgimiento</a:t>
            </a:r>
            <a:r>
              <a:rPr lang="en-US" dirty="0" smtClean="0"/>
              <a:t>  de la </a:t>
            </a:r>
            <a:r>
              <a:rPr lang="en-US" dirty="0" err="1" smtClean="0"/>
              <a:t>mayoria</a:t>
            </a:r>
            <a:r>
              <a:rPr lang="en-US" dirty="0" smtClean="0"/>
              <a:t> de las </a:t>
            </a:r>
            <a:r>
              <a:rPr lang="en-US" dirty="0" err="1" smtClean="0"/>
              <a:t>ciencias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directo</a:t>
            </a:r>
            <a:r>
              <a:rPr lang="en-US" dirty="0" smtClean="0"/>
              <a:t>, sin embargo  la </a:t>
            </a:r>
            <a:r>
              <a:rPr lang="en-US" dirty="0" err="1" smtClean="0"/>
              <a:t>ecologia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diferente</a:t>
            </a:r>
            <a:r>
              <a:rPr lang="en-US" dirty="0" smtClean="0"/>
              <a:t>… El </a:t>
            </a:r>
            <a:r>
              <a:rPr lang="en-US" dirty="0" err="1" smtClean="0"/>
              <a:t>termino</a:t>
            </a:r>
            <a:r>
              <a:rPr lang="en-US" dirty="0" smtClean="0"/>
              <a:t> </a:t>
            </a:r>
            <a:r>
              <a:rPr lang="en-US" dirty="0" err="1" smtClean="0"/>
              <a:t>ecologia</a:t>
            </a:r>
            <a:r>
              <a:rPr lang="en-US" dirty="0" smtClean="0"/>
              <a:t> </a:t>
            </a:r>
            <a:r>
              <a:rPr lang="en-US" dirty="0" err="1" smtClean="0"/>
              <a:t>aparecio</a:t>
            </a:r>
            <a:r>
              <a:rPr lang="en-US" dirty="0" smtClean="0"/>
              <a:t> hasta </a:t>
            </a:r>
            <a:r>
              <a:rPr lang="en-US" dirty="0" err="1" smtClean="0"/>
              <a:t>medioados</a:t>
            </a:r>
            <a:r>
              <a:rPr lang="en-US" dirty="0" smtClean="0"/>
              <a:t> del </a:t>
            </a:r>
            <a:r>
              <a:rPr lang="en-US" dirty="0" err="1" smtClean="0"/>
              <a:t>siglo</a:t>
            </a:r>
            <a:r>
              <a:rPr lang="en-US" dirty="0" smtClean="0"/>
              <a:t> XIX. </a:t>
            </a:r>
          </a:p>
          <a:p>
            <a:pPr algn="just"/>
            <a:r>
              <a:rPr lang="en-US" dirty="0" smtClean="0"/>
              <a:t>La </a:t>
            </a:r>
            <a:r>
              <a:rPr lang="en-US" dirty="0" err="1" smtClean="0"/>
              <a:t>ecologia</a:t>
            </a:r>
            <a:r>
              <a:rPr lang="en-US" dirty="0" smtClean="0"/>
              <a:t> </a:t>
            </a:r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raices</a:t>
            </a:r>
            <a:r>
              <a:rPr lang="en-US" dirty="0" smtClean="0"/>
              <a:t> en la </a:t>
            </a:r>
            <a:r>
              <a:rPr lang="en-US" dirty="0" err="1" smtClean="0"/>
              <a:t>historia</a:t>
            </a:r>
            <a:r>
              <a:rPr lang="en-US" dirty="0" smtClean="0"/>
              <a:t> natural y </a:t>
            </a:r>
            <a:r>
              <a:rPr lang="en-US" dirty="0" err="1" smtClean="0"/>
              <a:t>es</a:t>
            </a:r>
            <a:r>
              <a:rPr lang="en-US" dirty="0" smtClean="0"/>
              <a:t> tan </a:t>
            </a:r>
            <a:r>
              <a:rPr lang="en-US" dirty="0" err="1" smtClean="0"/>
              <a:t>arcaica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la </a:t>
            </a:r>
            <a:r>
              <a:rPr lang="en-US" dirty="0" err="1" smtClean="0"/>
              <a:t>humanidad</a:t>
            </a:r>
            <a:r>
              <a:rPr lang="en-US" dirty="0" smtClean="0"/>
              <a:t>.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4788024" y="4077072"/>
            <a:ext cx="360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Los hombres </a:t>
            </a:r>
            <a:r>
              <a:rPr lang="en-US" dirty="0" err="1" smtClean="0"/>
              <a:t>primitivos</a:t>
            </a:r>
            <a:r>
              <a:rPr lang="en-US" dirty="0" smtClean="0"/>
              <a:t> </a:t>
            </a:r>
            <a:r>
              <a:rPr lang="en-US" dirty="0" err="1" smtClean="0"/>
              <a:t>requerian</a:t>
            </a:r>
            <a:r>
              <a:rPr lang="en-US" dirty="0" smtClean="0"/>
              <a:t> de </a:t>
            </a:r>
            <a:r>
              <a:rPr lang="en-US" dirty="0" err="1" smtClean="0"/>
              <a:t>alimentacion</a:t>
            </a:r>
            <a:r>
              <a:rPr lang="en-US" dirty="0" smtClean="0"/>
              <a:t>,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ello</a:t>
            </a:r>
            <a:r>
              <a:rPr lang="en-US" dirty="0" smtClean="0"/>
              <a:t> </a:t>
            </a:r>
            <a:r>
              <a:rPr lang="en-US" dirty="0" err="1" smtClean="0"/>
              <a:t>observaban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relaciones</a:t>
            </a:r>
            <a:r>
              <a:rPr lang="en-US" dirty="0" smtClean="0"/>
              <a:t> entre </a:t>
            </a:r>
            <a:r>
              <a:rPr lang="en-US" dirty="0" err="1" smtClean="0"/>
              <a:t>plantas</a:t>
            </a:r>
            <a:r>
              <a:rPr lang="en-US" dirty="0" smtClean="0"/>
              <a:t>, los </a:t>
            </a:r>
            <a:r>
              <a:rPr lang="en-US" dirty="0" err="1" smtClean="0"/>
              <a:t>animales</a:t>
            </a:r>
            <a:r>
              <a:rPr lang="en-US" dirty="0" smtClean="0"/>
              <a:t> y el </a:t>
            </a:r>
            <a:r>
              <a:rPr lang="en-US" dirty="0" err="1" smtClean="0"/>
              <a:t>ambiente</a:t>
            </a:r>
            <a:r>
              <a:rPr lang="en-US" dirty="0" smtClean="0"/>
              <a:t>. Para </a:t>
            </a:r>
            <a:r>
              <a:rPr lang="en-US" dirty="0" err="1" smtClean="0"/>
              <a:t>cazar</a:t>
            </a:r>
            <a:r>
              <a:rPr lang="en-US" dirty="0" smtClean="0"/>
              <a:t>, </a:t>
            </a:r>
            <a:r>
              <a:rPr lang="en-US" dirty="0" err="1" smtClean="0"/>
              <a:t>pezcar</a:t>
            </a:r>
            <a:r>
              <a:rPr lang="en-US" dirty="0" smtClean="0"/>
              <a:t> y </a:t>
            </a:r>
            <a:r>
              <a:rPr lang="en-US" dirty="0" err="1" smtClean="0"/>
              <a:t>recolectar</a:t>
            </a:r>
            <a:r>
              <a:rPr lang="en-US" dirty="0" smtClean="0"/>
              <a:t>… </a:t>
            </a:r>
            <a:endParaRPr lang="es-E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645024"/>
            <a:ext cx="3600400" cy="27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8334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6221" y="116632"/>
            <a:ext cx="7055380" cy="1400530"/>
          </a:xfrm>
        </p:spPr>
        <p:txBody>
          <a:bodyPr>
            <a:normAutofit/>
          </a:bodyPr>
          <a:lstStyle/>
          <a:p>
            <a:r>
              <a:rPr lang="es-ES" sz="3200" dirty="0" smtClean="0"/>
              <a:t>Antecedentes y </a:t>
            </a:r>
            <a:r>
              <a:rPr lang="es-ES" sz="3200" dirty="0" err="1" smtClean="0"/>
              <a:t>Definicion</a:t>
            </a:r>
            <a:r>
              <a:rPr lang="es-ES" sz="3200" dirty="0" smtClean="0"/>
              <a:t> de la </a:t>
            </a:r>
            <a:r>
              <a:rPr lang="es-ES" sz="3200" dirty="0" err="1" smtClean="0"/>
              <a:t>Ecologia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611560" y="1340768"/>
            <a:ext cx="79928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Henry Thoreau (1817-1862), lo </a:t>
            </a:r>
            <a:r>
              <a:rPr lang="en-US" dirty="0" err="1" smtClean="0"/>
              <a:t>empleo</a:t>
            </a:r>
            <a:r>
              <a:rPr lang="en-US" dirty="0" smtClean="0"/>
              <a:t> en 1858 en </a:t>
            </a:r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cartas</a:t>
            </a:r>
            <a:r>
              <a:rPr lang="en-US" dirty="0" smtClean="0"/>
              <a:t>, en </a:t>
            </a:r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cartas</a:t>
            </a:r>
            <a:r>
              <a:rPr lang="en-US" dirty="0" smtClean="0"/>
              <a:t> </a:t>
            </a:r>
            <a:r>
              <a:rPr lang="en-US" dirty="0" err="1" smtClean="0"/>
              <a:t>pero</a:t>
            </a:r>
            <a:r>
              <a:rPr lang="en-US" dirty="0" smtClean="0"/>
              <a:t> no lo </a:t>
            </a:r>
            <a:r>
              <a:rPr lang="en-US" dirty="0" err="1" smtClean="0"/>
              <a:t>definio</a:t>
            </a:r>
            <a:r>
              <a:rPr lang="en-US" dirty="0" smtClean="0"/>
              <a:t>. En 1869, el </a:t>
            </a:r>
            <a:r>
              <a:rPr lang="en-US" dirty="0" err="1" smtClean="0"/>
              <a:t>zoologo</a:t>
            </a:r>
            <a:r>
              <a:rPr lang="en-US" dirty="0" smtClean="0"/>
              <a:t> </a:t>
            </a:r>
            <a:r>
              <a:rPr lang="en-US" dirty="0" err="1" smtClean="0"/>
              <a:t>aleman</a:t>
            </a:r>
            <a:r>
              <a:rPr lang="en-US" dirty="0" smtClean="0"/>
              <a:t> Ernest Haeckel (1834-1919), lo </a:t>
            </a:r>
            <a:r>
              <a:rPr lang="en-US" dirty="0" err="1" smtClean="0"/>
              <a:t>integro</a:t>
            </a:r>
            <a:r>
              <a:rPr lang="en-US" dirty="0" smtClean="0"/>
              <a:t> en </a:t>
            </a:r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estudios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la </a:t>
            </a:r>
            <a:r>
              <a:rPr lang="en-US" dirty="0" err="1" smtClean="0"/>
              <a:t>relacion</a:t>
            </a:r>
            <a:r>
              <a:rPr lang="en-US" dirty="0" smtClean="0"/>
              <a:t> de los </a:t>
            </a:r>
            <a:r>
              <a:rPr lang="en-US" dirty="0" err="1" smtClean="0"/>
              <a:t>animales</a:t>
            </a:r>
            <a:r>
              <a:rPr lang="en-US" dirty="0" smtClean="0"/>
              <a:t> con el </a:t>
            </a:r>
            <a:r>
              <a:rPr lang="en-US" dirty="0" err="1" smtClean="0"/>
              <a:t>medio</a:t>
            </a:r>
            <a:r>
              <a:rPr lang="en-US" dirty="0" smtClean="0"/>
              <a:t> </a:t>
            </a:r>
            <a:r>
              <a:rPr lang="en-US" dirty="0" err="1" smtClean="0"/>
              <a:t>ambiente</a:t>
            </a:r>
            <a:r>
              <a:rPr lang="en-US" dirty="0" smtClean="0"/>
              <a:t> </a:t>
            </a:r>
            <a:r>
              <a:rPr lang="en-US" dirty="0" err="1" smtClean="0"/>
              <a:t>okologie</a:t>
            </a:r>
            <a:r>
              <a:rPr lang="en-US" dirty="0" smtClean="0"/>
              <a:t>,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refiere</a:t>
            </a:r>
            <a:r>
              <a:rPr lang="en-US" dirty="0" smtClean="0"/>
              <a:t> al </a:t>
            </a:r>
            <a:r>
              <a:rPr lang="en-US" dirty="0" err="1" smtClean="0"/>
              <a:t>tratado</a:t>
            </a:r>
            <a:r>
              <a:rPr lang="en-US" dirty="0" smtClean="0"/>
              <a:t> o </a:t>
            </a:r>
            <a:r>
              <a:rPr lang="en-US" dirty="0" err="1" smtClean="0"/>
              <a:t>estudio</a:t>
            </a:r>
            <a:r>
              <a:rPr lang="en-US" dirty="0" smtClean="0"/>
              <a:t> el </a:t>
            </a:r>
            <a:r>
              <a:rPr lang="en-US" dirty="0" err="1" smtClean="0"/>
              <a:t>hogar</a:t>
            </a:r>
            <a:r>
              <a:rPr lang="en-US" dirty="0" smtClean="0"/>
              <a:t>. El </a:t>
            </a:r>
            <a:r>
              <a:rPr lang="en-US" dirty="0" err="1" smtClean="0"/>
              <a:t>merito</a:t>
            </a:r>
            <a:r>
              <a:rPr lang="en-US" dirty="0" smtClean="0"/>
              <a:t> de Haeckel </a:t>
            </a:r>
            <a:r>
              <a:rPr lang="en-US" dirty="0" err="1" smtClean="0"/>
              <a:t>que</a:t>
            </a:r>
            <a:r>
              <a:rPr lang="en-US" dirty="0" smtClean="0"/>
              <a:t> el campo de </a:t>
            </a:r>
            <a:r>
              <a:rPr lang="en-US" dirty="0" err="1" smtClean="0"/>
              <a:t>estudio</a:t>
            </a:r>
            <a:r>
              <a:rPr lang="en-US" dirty="0" smtClean="0"/>
              <a:t> de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ciencia</a:t>
            </a:r>
            <a:r>
              <a:rPr lang="en-US" dirty="0" smtClean="0"/>
              <a:t> no </a:t>
            </a:r>
            <a:r>
              <a:rPr lang="en-US" dirty="0" err="1" smtClean="0"/>
              <a:t>estaba</a:t>
            </a:r>
            <a:r>
              <a:rPr lang="en-US" dirty="0" smtClean="0"/>
              <a:t> </a:t>
            </a:r>
            <a:r>
              <a:rPr lang="en-US" dirty="0" err="1" smtClean="0"/>
              <a:t>cubierto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ninguna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ramas</a:t>
            </a:r>
            <a:r>
              <a:rPr lang="en-US" dirty="0" smtClean="0"/>
              <a:t>  de la </a:t>
            </a:r>
            <a:r>
              <a:rPr lang="en-US" dirty="0" err="1" smtClean="0"/>
              <a:t>Biologia</a:t>
            </a:r>
            <a:r>
              <a:rPr lang="en-US" dirty="0" smtClean="0"/>
              <a:t> de la </a:t>
            </a:r>
            <a:r>
              <a:rPr lang="en-US" dirty="0" err="1" smtClean="0"/>
              <a:t>epoca</a:t>
            </a:r>
            <a:r>
              <a:rPr lang="en-US" dirty="0" smtClean="0"/>
              <a:t>.</a:t>
            </a:r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284984"/>
            <a:ext cx="2478187" cy="3071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071" y="3740792"/>
            <a:ext cx="2565285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Flecha derecha"/>
          <p:cNvSpPr/>
          <p:nvPr/>
        </p:nvSpPr>
        <p:spPr>
          <a:xfrm>
            <a:off x="4139952" y="4578596"/>
            <a:ext cx="648072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5132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277973"/>
            <a:ext cx="7055380" cy="1400530"/>
          </a:xfrm>
        </p:spPr>
        <p:txBody>
          <a:bodyPr/>
          <a:lstStyle/>
          <a:p>
            <a:r>
              <a:rPr lang="en-US" dirty="0" err="1" smtClean="0"/>
              <a:t>Definicion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272689" y="1340768"/>
            <a:ext cx="8079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 Ecologia se define </a:t>
            </a:r>
            <a:r>
              <a:rPr lang="en-US" dirty="0" err="1" smtClean="0"/>
              <a:t>como</a:t>
            </a:r>
            <a:r>
              <a:rPr lang="en-US" dirty="0" smtClean="0"/>
              <a:t> el </a:t>
            </a:r>
            <a:r>
              <a:rPr lang="en-US" dirty="0" err="1" smtClean="0"/>
              <a:t>estudio</a:t>
            </a:r>
            <a:r>
              <a:rPr lang="en-US" dirty="0" smtClean="0"/>
              <a:t> de las </a:t>
            </a:r>
            <a:r>
              <a:rPr lang="en-US" dirty="0" err="1" smtClean="0"/>
              <a:t>interacciones</a:t>
            </a:r>
            <a:r>
              <a:rPr lang="en-US" dirty="0" smtClean="0"/>
              <a:t> de los </a:t>
            </a:r>
            <a:r>
              <a:rPr lang="en-US" dirty="0" err="1" smtClean="0"/>
              <a:t>seres</a:t>
            </a:r>
            <a:r>
              <a:rPr lang="en-US" dirty="0" smtClean="0"/>
              <a:t> </a:t>
            </a:r>
            <a:r>
              <a:rPr lang="en-US" dirty="0" err="1" smtClean="0"/>
              <a:t>vivos</a:t>
            </a:r>
            <a:r>
              <a:rPr lang="en-US" dirty="0" smtClean="0"/>
              <a:t> entre </a:t>
            </a:r>
            <a:r>
              <a:rPr lang="en-US" dirty="0" err="1" smtClean="0"/>
              <a:t>si</a:t>
            </a:r>
            <a:r>
              <a:rPr lang="en-US" dirty="0" smtClean="0"/>
              <a:t> y con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ambiente</a:t>
            </a:r>
            <a:r>
              <a:rPr lang="en-US" dirty="0" smtClean="0"/>
              <a:t> </a:t>
            </a:r>
            <a:r>
              <a:rPr lang="en-US" dirty="0" err="1" smtClean="0"/>
              <a:t>físico</a:t>
            </a:r>
            <a:r>
              <a:rPr lang="en-US" dirty="0" smtClean="0"/>
              <a:t>  o </a:t>
            </a:r>
            <a:r>
              <a:rPr lang="en-US" dirty="0" err="1" smtClean="0"/>
              <a:t>inanimado</a:t>
            </a:r>
            <a:r>
              <a:rPr lang="en-US" dirty="0" smtClean="0"/>
              <a:t>; </a:t>
            </a:r>
            <a:r>
              <a:rPr lang="en-US" dirty="0" err="1" smtClean="0"/>
              <a:t>estas</a:t>
            </a:r>
            <a:r>
              <a:rPr lang="en-US" dirty="0" smtClean="0"/>
              <a:t> </a:t>
            </a:r>
            <a:r>
              <a:rPr lang="en-US" dirty="0" err="1" smtClean="0"/>
              <a:t>interacciones</a:t>
            </a:r>
            <a:r>
              <a:rPr lang="en-US" dirty="0" smtClean="0"/>
              <a:t> </a:t>
            </a:r>
            <a:r>
              <a:rPr lang="en-US" dirty="0" err="1" smtClean="0"/>
              <a:t>establecen</a:t>
            </a:r>
            <a:r>
              <a:rPr lang="en-US" dirty="0" smtClean="0"/>
              <a:t> la </a:t>
            </a:r>
            <a:r>
              <a:rPr lang="en-US" dirty="0" err="1" smtClean="0"/>
              <a:t>abundancia</a:t>
            </a:r>
            <a:r>
              <a:rPr lang="en-US" dirty="0" smtClean="0"/>
              <a:t> y distribution de los </a:t>
            </a:r>
            <a:r>
              <a:rPr lang="en-US" dirty="0" err="1" smtClean="0"/>
              <a:t>organismos</a:t>
            </a:r>
            <a:r>
              <a:rPr lang="en-US" dirty="0" smtClean="0"/>
              <a:t> en </a:t>
            </a:r>
            <a:r>
              <a:rPr lang="en-US" dirty="0" err="1" smtClean="0"/>
              <a:t>una</a:t>
            </a:r>
            <a:r>
              <a:rPr lang="en-US" dirty="0" smtClean="0"/>
              <a:t> area </a:t>
            </a:r>
            <a:r>
              <a:rPr lang="en-US" dirty="0" err="1" smtClean="0"/>
              <a:t>en</a:t>
            </a:r>
            <a:r>
              <a:rPr lang="en-US" dirty="0" smtClean="0"/>
              <a:t> particular y en un </a:t>
            </a:r>
            <a:r>
              <a:rPr lang="en-US" dirty="0" err="1" smtClean="0"/>
              <a:t>momento</a:t>
            </a:r>
            <a:r>
              <a:rPr lang="en-US" dirty="0" smtClean="0"/>
              <a:t> </a:t>
            </a:r>
            <a:r>
              <a:rPr lang="en-US" dirty="0" err="1" smtClean="0"/>
              <a:t>determinado</a:t>
            </a:r>
            <a:r>
              <a:rPr lang="en-US" dirty="0" smtClean="0"/>
              <a:t>.</a:t>
            </a:r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068960"/>
            <a:ext cx="5184576" cy="3484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5796136" y="4005064"/>
            <a:ext cx="30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Para tu cuaderno: busca la definición etimológica de ecología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3346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303160"/>
            <a:ext cx="7055380" cy="1400530"/>
          </a:xfrm>
        </p:spPr>
        <p:txBody>
          <a:bodyPr>
            <a:normAutofit/>
          </a:bodyPr>
          <a:lstStyle/>
          <a:p>
            <a:r>
              <a:rPr lang="es-ES" sz="3600" dirty="0" smtClean="0"/>
              <a:t>Antecedentes y Definición de la Ecología</a:t>
            </a:r>
            <a:endParaRPr lang="es-ES" sz="3600" dirty="0"/>
          </a:p>
        </p:txBody>
      </p:sp>
      <p:sp>
        <p:nvSpPr>
          <p:cNvPr id="3" name="2 CuadroTexto"/>
          <p:cNvSpPr txBox="1"/>
          <p:nvPr/>
        </p:nvSpPr>
        <p:spPr>
          <a:xfrm>
            <a:off x="484710" y="1700808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Las </a:t>
            </a:r>
            <a:r>
              <a:rPr lang="en-US" dirty="0" err="1" smtClean="0"/>
              <a:t>interacciones</a:t>
            </a:r>
            <a:r>
              <a:rPr lang="en-US" dirty="0" smtClean="0"/>
              <a:t> entre los </a:t>
            </a:r>
            <a:r>
              <a:rPr lang="en-US" dirty="0" err="1" smtClean="0"/>
              <a:t>organismos</a:t>
            </a:r>
            <a:r>
              <a:rPr lang="en-US" dirty="0" smtClean="0"/>
              <a:t> y el </a:t>
            </a:r>
            <a:r>
              <a:rPr lang="en-US" dirty="0" err="1" smtClean="0"/>
              <a:t>ambiente</a:t>
            </a:r>
            <a:r>
              <a:rPr lang="en-US" dirty="0" smtClean="0"/>
              <a:t> son </a:t>
            </a:r>
            <a:r>
              <a:rPr lang="en-US" dirty="0" err="1" smtClean="0"/>
              <a:t>bidireccionales</a:t>
            </a:r>
            <a:r>
              <a:rPr lang="en-US" dirty="0" smtClean="0"/>
              <a:t> ,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decir</a:t>
            </a:r>
            <a:r>
              <a:rPr lang="en-US" dirty="0" smtClean="0"/>
              <a:t>, los </a:t>
            </a:r>
            <a:r>
              <a:rPr lang="en-US" dirty="0" err="1" smtClean="0"/>
              <a:t>organismos</a:t>
            </a:r>
            <a:r>
              <a:rPr lang="en-US" dirty="0" smtClean="0"/>
              <a:t> se </a:t>
            </a:r>
            <a:r>
              <a:rPr lang="en-US" dirty="0" err="1" smtClean="0"/>
              <a:t>ven</a:t>
            </a:r>
            <a:r>
              <a:rPr lang="en-US" dirty="0" smtClean="0"/>
              <a:t> </a:t>
            </a:r>
            <a:r>
              <a:rPr lang="en-US" dirty="0" err="1" smtClean="0"/>
              <a:t>afectados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el </a:t>
            </a:r>
            <a:r>
              <a:rPr lang="en-US" dirty="0" err="1" smtClean="0"/>
              <a:t>entorno</a:t>
            </a:r>
            <a:r>
              <a:rPr lang="en-US" dirty="0" smtClean="0"/>
              <a:t>, </a:t>
            </a:r>
            <a:r>
              <a:rPr lang="en-US" dirty="0" err="1" smtClean="0"/>
              <a:t>pero</a:t>
            </a:r>
            <a:r>
              <a:rPr lang="en-US" dirty="0" smtClean="0"/>
              <a:t> </a:t>
            </a:r>
            <a:r>
              <a:rPr lang="en-US" dirty="0" err="1" smtClean="0"/>
              <a:t>dichos</a:t>
            </a:r>
            <a:r>
              <a:rPr lang="en-US" dirty="0" smtClean="0"/>
              <a:t> </a:t>
            </a:r>
            <a:r>
              <a:rPr lang="en-US" dirty="0" err="1" smtClean="0"/>
              <a:t>organismos</a:t>
            </a:r>
            <a:r>
              <a:rPr lang="en-US" dirty="0" smtClean="0"/>
              <a:t> </a:t>
            </a:r>
            <a:r>
              <a:rPr lang="en-US" dirty="0" err="1" smtClean="0"/>
              <a:t>debido</a:t>
            </a:r>
            <a:r>
              <a:rPr lang="en-US" dirty="0" smtClean="0"/>
              <a:t> a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presencia</a:t>
            </a:r>
            <a:r>
              <a:rPr lang="en-US" dirty="0" smtClean="0"/>
              <a:t> y </a:t>
            </a:r>
            <a:r>
              <a:rPr lang="en-US" dirty="0" err="1" smtClean="0"/>
              <a:t>actividades</a:t>
            </a:r>
            <a:r>
              <a:rPr lang="en-US" dirty="0" smtClean="0"/>
              <a:t> a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son </a:t>
            </a:r>
            <a:r>
              <a:rPr lang="en-US" dirty="0" err="1" smtClean="0"/>
              <a:t>capaces</a:t>
            </a:r>
            <a:r>
              <a:rPr lang="en-US" dirty="0" smtClean="0"/>
              <a:t> de </a:t>
            </a:r>
            <a:r>
              <a:rPr lang="en-US" dirty="0" err="1" smtClean="0"/>
              <a:t>modificar</a:t>
            </a:r>
            <a:r>
              <a:rPr lang="en-US" dirty="0" smtClean="0"/>
              <a:t> el </a:t>
            </a:r>
            <a:r>
              <a:rPr lang="en-US" dirty="0" err="1" smtClean="0"/>
              <a:t>ambiente</a:t>
            </a:r>
            <a:r>
              <a:rPr lang="en-US" dirty="0" smtClean="0"/>
              <a:t>.</a:t>
            </a:r>
            <a:endParaRPr lang="es-E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501008"/>
            <a:ext cx="5616624" cy="292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8474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659" y="116632"/>
            <a:ext cx="7055380" cy="1400530"/>
          </a:xfrm>
        </p:spPr>
        <p:txBody>
          <a:bodyPr/>
          <a:lstStyle/>
          <a:p>
            <a:r>
              <a:rPr lang="es-MX" dirty="0" smtClean="0"/>
              <a:t>Antecedentes</a:t>
            </a:r>
            <a:endParaRPr lang="es-E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8788958" cy="5517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60222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226</TotalTime>
  <Words>327</Words>
  <Application>Microsoft Office PowerPoint</Application>
  <PresentationFormat>Presentación en pantalla (4:3)</PresentationFormat>
  <Paragraphs>19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TEMA 1 ANTECEDENTES </vt:lpstr>
      <vt:lpstr>Ecologia y Medio Ambiente</vt:lpstr>
      <vt:lpstr>Antecedentes y Definicion de la Ecologia</vt:lpstr>
      <vt:lpstr>Antecedentes y Definicion de la Ecologia</vt:lpstr>
      <vt:lpstr>Definicion</vt:lpstr>
      <vt:lpstr>Antecedentes y Definición de la Ecología</vt:lpstr>
      <vt:lpstr>Antecedentes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Ecologia y Medio Ambiente</dc:title>
  <dc:creator>Paulina fernandez</dc:creator>
  <cp:lastModifiedBy>SAUL</cp:lastModifiedBy>
  <cp:revision>12</cp:revision>
  <dcterms:created xsi:type="dcterms:W3CDTF">2021-01-26T01:57:57Z</dcterms:created>
  <dcterms:modified xsi:type="dcterms:W3CDTF">2021-01-29T19:34:03Z</dcterms:modified>
</cp:coreProperties>
</file>