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Abril Fatfac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6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8b2df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8b2df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8b2df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8b2df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8b2dfa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8b2dfa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8b2dfa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8b2dfa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8b2df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8b2df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8b2dfa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8b2dfa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8b2dfa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8b2dfa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ytimes.com/2018/09/28/technology/facebook-hack-data-breach.html" TargetMode="External"/><Relationship Id="rId4" Type="http://schemas.openxmlformats.org/officeDocument/2006/relationships/hyperlink" Target="https://www.acm.org/about-acm/code-of-ethics-in-spanish" TargetMode="External"/><Relationship Id="rId5" Type="http://schemas.openxmlformats.org/officeDocument/2006/relationships/hyperlink" Target="https://www.theguardian.com/technology/2018/oct/02/facebook-hack-compromised-accounts-tok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925" y="1192850"/>
            <a:ext cx="8520600" cy="30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Escándalo de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por filtración de datos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75" y="1006925"/>
            <a:ext cx="2820675" cy="28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1200" y="3760750"/>
            <a:ext cx="365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Carla Pérez Gavilán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Luis Emilio Alcántara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Enrique Orduña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Rodrigo Sibaja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Jesús Maximiliano Meléndez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195350" y="-101425"/>
            <a:ext cx="9339300" cy="9414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¿QUÉ PASÓ?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59600" y="684475"/>
            <a:ext cx="75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Ataque que expuso la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información de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3 fallas en el software: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Por medio del robo de tokens.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Un token permite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Bugs en la opción de VIEW AS.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identificó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por medio de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cuentas de altos ejecutivos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Spotify, Instagram y otras aplicaciones que permitían el acceso por medio de su cuenta de Facebook.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216325"/>
            <a:ext cx="8520600" cy="10260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Los involucrados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39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Facebook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hackers.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300" y="1940350"/>
            <a:ext cx="1470476" cy="14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200" y="1871111"/>
            <a:ext cx="1608950" cy="16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600" y="3140400"/>
            <a:ext cx="1732675" cy="173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1"/>
            <a:endCxn id="70" idx="3"/>
          </p:cNvCxnSpPr>
          <p:nvPr/>
        </p:nvCxnSpPr>
        <p:spPr>
          <a:xfrm rot="10800000">
            <a:off x="5361900" y="2675586"/>
            <a:ext cx="939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918400" y="3360237"/>
            <a:ext cx="372000" cy="608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6169250" y="3258900"/>
            <a:ext cx="557700" cy="67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59600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		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Evitar el Daño→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incluye divulgación de información o daño de propiedad.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informar sobre los riesgos del sistema.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mitigar el daño tanto como le sea posible.</a:t>
            </a:r>
            <a:r>
              <a:rPr lang="es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300" y="3089675"/>
            <a:ext cx="1943625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292025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SER HONESTO Y CONFIABLE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proporcionar una información completa de todas las capacidades del sistema”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RESPETAR LA PRIVACIDAD</a:t>
            </a:r>
            <a:r>
              <a:rPr lang="es">
                <a:solidFill>
                  <a:srgbClr val="FFFFFF"/>
                </a:solidFill>
              </a:rPr>
              <a:t>→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Datos personales deben usarse sólo para fines legítimos.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No puede ser usada sin el consentimiento de la persona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43700" y="2791825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4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237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311700" y="1816650"/>
            <a:ext cx="8520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 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Mantener altos estándares de competencia profesional, conducta y práctica ética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equipos deben asumir la responsabilidad de su área.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Mantener una aptitud profesional.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Fomentar la práctica de la ética.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Los profesionales de la Informática deben centrar su total atención a la gente, y éste debe ser su preocupación central en su trabajo profesional.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Inversión alta en seguridad por parte de la compañía.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816650"/>
            <a:ext cx="62970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Evaluaciones integrales y exhaustivas de los sistemas informáticos y de sus impactos, incluyendo un análisis de los posibles riesgos.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varias revisiones.</a:t>
            </a:r>
            <a:r>
              <a:rPr lang="es" sz="3000">
                <a:solidFill>
                  <a:srgbClr val="2F2F36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3000">
              <a:solidFill>
                <a:srgbClr val="2F2F3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priorizar alta calidad que rentabilidad. </a:t>
            </a: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699" y="2177025"/>
            <a:ext cx="2053926" cy="2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0" y="317775"/>
            <a:ext cx="85206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REFERENCIAS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280100"/>
            <a:ext cx="85206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Isaac, M., Frenkel, S. (2018). </a:t>
            </a:r>
            <a:r>
              <a:rPr i="1" lang="es" sz="1800">
                <a:solidFill>
                  <a:srgbClr val="FFFFFF"/>
                </a:solidFill>
              </a:rPr>
              <a:t>Facebook Security Breach Exposes Accounts of 50 Million Users. [online] Recuperado: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FFFFFF"/>
                </a:solidFill>
                <a:hlinkClick r:id="rId3"/>
              </a:rPr>
              <a:t>https://www.nytimes.com/2018/09/28/technology/facebook-hack-data-breach.html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ACM. (2018). </a:t>
            </a:r>
            <a:r>
              <a:rPr i="1" lang="es" sz="1800">
                <a:solidFill>
                  <a:srgbClr val="FFFFFF"/>
                </a:solidFill>
              </a:rPr>
              <a:t>Código de Ética y Conducta Profesional de ACM.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4"/>
              </a:rPr>
              <a:t>https://www.acm.org/about-acm/code-of-ethics-in-spanish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The Guardian. (2018). </a:t>
            </a:r>
            <a:r>
              <a:rPr i="1" lang="es" sz="1800">
                <a:solidFill>
                  <a:srgbClr val="FFFFFF"/>
                </a:solidFill>
              </a:rPr>
              <a:t>Huge Facebook breach leaves thousands of other apps vulnerable.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5"/>
              </a:rPr>
              <a:t>https://www.theguardian.com/technology/2018/oct/02/facebook-hack-compromised-accounts-tokens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