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4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5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0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0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0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outespanol.com/que-es-escalabilidad-157635" TargetMode="External"/><Relationship Id="rId2" Type="http://schemas.openxmlformats.org/officeDocument/2006/relationships/hyperlink" Target="https://diplomadogestioncalidadsoftware2015.wordpress.com/norma-iso-9126/calidad-interna-y-externa/funcionalid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FF9710F3-E7F2-4F6E-B1A5-2FEF696B1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F675C7-601E-47F9-8FD6-3C61D39F2DAD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Funcionalidad y Escalabilidad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446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CA1A-B51C-44FD-B485-E67080A8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Funcionalidad, 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839E0-5F89-47BA-AA5F-597E3DB3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refiere a la capacidad del sistema de satisfacer las necesidades implícitas o explicitas del cliente o usuario.</a:t>
            </a:r>
          </a:p>
          <a:p>
            <a:endParaRPr lang="es-MX" dirty="0"/>
          </a:p>
          <a:p>
            <a:r>
              <a:rPr lang="es-MX" dirty="0"/>
              <a:t>Evalúa el cumplimiento de requerimientos, exactitud de los resultados, seguridad del producto e interacción con otros sistemas.</a:t>
            </a:r>
          </a:p>
        </p:txBody>
      </p:sp>
    </p:spTree>
    <p:extLst>
      <p:ext uri="{BB962C8B-B14F-4D97-AF65-F5344CB8AC3E}">
        <p14:creationId xmlns:p14="http://schemas.microsoft.com/office/powerpoint/2010/main" val="103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3EA62-70CB-42C4-85C0-4EF46BF3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 de la 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418BF-F566-4DE0-8D09-A6EAA4DF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Apropiabilidad -&gt; Capacidad de brindar funciones apropiadas que cumplan tareas especificas y  objetivos del usuario.</a:t>
            </a:r>
          </a:p>
          <a:p>
            <a:endParaRPr lang="es-MX" dirty="0"/>
          </a:p>
          <a:p>
            <a:r>
              <a:rPr lang="es-MX" dirty="0"/>
              <a:t>Exactitud -&gt; Capacidad del software de brindar resultados correctos.</a:t>
            </a:r>
          </a:p>
          <a:p>
            <a:endParaRPr lang="es-MX" dirty="0"/>
          </a:p>
          <a:p>
            <a:r>
              <a:rPr lang="es-MX" dirty="0"/>
              <a:t>Interoperabilidad -&gt; Capacidad del software de interactuar con software especifico.</a:t>
            </a:r>
          </a:p>
        </p:txBody>
      </p:sp>
    </p:spTree>
    <p:extLst>
      <p:ext uri="{BB962C8B-B14F-4D97-AF65-F5344CB8AC3E}">
        <p14:creationId xmlns:p14="http://schemas.microsoft.com/office/powerpoint/2010/main" val="25347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68C1B-6BAE-448E-899F-B7BA0D3B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Seguridad -&gt; Capacidad de proteger datos e información del usuario con el fin de que alguien externo no pueda modificarlos.</a:t>
            </a:r>
          </a:p>
          <a:p>
            <a:endParaRPr lang="es-MX" dirty="0"/>
          </a:p>
          <a:p>
            <a:r>
              <a:rPr lang="es-MX" dirty="0"/>
              <a:t>Conformidad de la funcionalidad -&gt; Que el software siga ciertos estándares y convenciones</a:t>
            </a:r>
          </a:p>
        </p:txBody>
      </p:sp>
    </p:spTree>
    <p:extLst>
      <p:ext uri="{BB962C8B-B14F-4D97-AF65-F5344CB8AC3E}">
        <p14:creationId xmlns:p14="http://schemas.microsoft.com/office/powerpoint/2010/main" val="24016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4BD8-3B08-438E-AE68-2AF28624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Escalabilidad, 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94C13-D2AE-4D1D-8D82-6FC7CBB7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la propiedad del software de expandirse para poder realizar más trabajo o la capacidad de su sistema sin sacrificar funcionamiento ni calidad.</a:t>
            </a:r>
            <a:br>
              <a:rPr lang="es-MX" dirty="0"/>
            </a:br>
            <a:endParaRPr lang="es-MX" dirty="0"/>
          </a:p>
          <a:p>
            <a:r>
              <a:rPr lang="es-MX" dirty="0"/>
              <a:t>Tiene medidas de éxito en función del contexto en el que se aplica, se dice que un programa es escalable cuando puede aumentar, el numero de usuarios, datos que procesa o de solicitudes que recibe sin que afecte en la velocidad de respuesta</a:t>
            </a:r>
          </a:p>
        </p:txBody>
      </p:sp>
    </p:spTree>
    <p:extLst>
      <p:ext uri="{BB962C8B-B14F-4D97-AF65-F5344CB8AC3E}">
        <p14:creationId xmlns:p14="http://schemas.microsoft.com/office/powerpoint/2010/main" val="98607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60F0F-4FD7-4B62-894F-425C0B31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escalabilidad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362B5B-1E2E-497C-B86F-E4D9F58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Escalabilidad vertical: Se refiere a actualizaciones o modernización de componentes existentes (dígase aumentar el numero de procesadores en un servidor) también conocida como escalabilidad de </a:t>
            </a:r>
            <a:r>
              <a:rPr lang="es-MX" dirty="0" err="1"/>
              <a:t>aplicacion</a:t>
            </a:r>
            <a:endParaRPr lang="es-MX" dirty="0"/>
          </a:p>
          <a:p>
            <a:endParaRPr lang="es-MX" dirty="0"/>
          </a:p>
          <a:p>
            <a:r>
              <a:rPr lang="es-MX" dirty="0"/>
              <a:t>Escalabilidad horizontal: se refiere a aumentar el numero de componentes, en lugar e aumentar los procesadores del servidor, se aumentan las computadoras que sirven a un sitio web, también se conoce como escalabilidad de tamaño</a:t>
            </a:r>
          </a:p>
        </p:txBody>
      </p:sp>
    </p:spTree>
    <p:extLst>
      <p:ext uri="{BB962C8B-B14F-4D97-AF65-F5344CB8AC3E}">
        <p14:creationId xmlns:p14="http://schemas.microsoft.com/office/powerpoint/2010/main" val="368461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A4142-59D2-4341-A1D8-320237D3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3ED62-3F8F-4DB2-8FC2-1DBFAC27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Funcionalidad</a:t>
            </a:r>
          </a:p>
          <a:p>
            <a:r>
              <a:rPr lang="es-MX" dirty="0"/>
              <a:t> </a:t>
            </a:r>
            <a:r>
              <a:rPr lang="es-MX" dirty="0">
                <a:hlinkClick r:id="rId2"/>
              </a:rPr>
              <a:t>https://diplomadogestioncalidadsoftware2015.wordpress.com/norma-iso-9126/calidad-interna-y-externa/funcionalidad/</a:t>
            </a:r>
            <a:endParaRPr lang="es-MX" dirty="0"/>
          </a:p>
          <a:p>
            <a:endParaRPr lang="es-MX" dirty="0"/>
          </a:p>
          <a:p>
            <a:r>
              <a:rPr lang="es-MX" dirty="0"/>
              <a:t>Escalabilidad</a:t>
            </a:r>
          </a:p>
          <a:p>
            <a:r>
              <a:rPr lang="es-MX" dirty="0">
                <a:hlinkClick r:id="rId3"/>
              </a:rPr>
              <a:t>https://www.aboutespanol.com</a:t>
            </a:r>
            <a:r>
              <a:rPr lang="es-MX">
                <a:hlinkClick r:id="rId3"/>
              </a:rPr>
              <a:t>/que-es-escalabilidad-157635</a:t>
            </a:r>
            <a:endParaRPr lang="es-MX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4950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6E8E2"/>
      </a:lt2>
      <a:accent1>
        <a:srgbClr val="713AD6"/>
      </a:accent1>
      <a:accent2>
        <a:srgbClr val="444CCB"/>
      </a:accent2>
      <a:accent3>
        <a:srgbClr val="3A85D6"/>
      </a:accent3>
      <a:accent4>
        <a:srgbClr val="28B4C4"/>
      </a:accent4>
      <a:accent5>
        <a:srgbClr val="32B88E"/>
      </a:accent5>
      <a:accent6>
        <a:srgbClr val="26BB4E"/>
      </a:accent6>
      <a:hlink>
        <a:srgbClr val="6C8D2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298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Tw Cen MT</vt:lpstr>
      <vt:lpstr>RetrospectVTI</vt:lpstr>
      <vt:lpstr>Presentación de PowerPoint</vt:lpstr>
      <vt:lpstr>Funcionalidad, ¿Qué es?</vt:lpstr>
      <vt:lpstr>Clasificación de la funcionalidad</vt:lpstr>
      <vt:lpstr>Presentación de PowerPoint</vt:lpstr>
      <vt:lpstr>Escalabilidad, ¿Qué es?</vt:lpstr>
      <vt:lpstr>Tipos de escalabilidad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Barrera Gonzalez</dc:creator>
  <cp:lastModifiedBy>Emilio Barrera Gonzalez</cp:lastModifiedBy>
  <cp:revision>5</cp:revision>
  <dcterms:created xsi:type="dcterms:W3CDTF">2020-04-24T18:40:29Z</dcterms:created>
  <dcterms:modified xsi:type="dcterms:W3CDTF">2020-04-24T19:16:54Z</dcterms:modified>
</cp:coreProperties>
</file>