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8" r:id="rId9"/>
    <p:sldId id="269" r:id="rId10"/>
    <p:sldId id="270" r:id="rId11"/>
    <p:sldId id="271" r:id="rId12"/>
    <p:sldId id="263" r:id="rId13"/>
    <p:sldId id="264" r:id="rId14"/>
    <p:sldId id="265" r:id="rId15"/>
    <p:sldId id="273" r:id="rId16"/>
    <p:sldId id="274" r:id="rId17"/>
    <p:sldId id="275" r:id="rId18"/>
    <p:sldId id="261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7962C-2ED4-4D83-AF5B-9FCB483F416A}" v="8" dt="2024-08-05T12:31:5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Flores" userId="4f3867c6-424b-45a2-bbb1-d18d3a9dc36c" providerId="ADAL" clId="{AD07962C-2ED4-4D83-AF5B-9FCB483F416A}"/>
    <pc:docChg chg="undo custSel addSld delSld modSld">
      <pc:chgData name="Emilio Flores" userId="4f3867c6-424b-45a2-bbb1-d18d3a9dc36c" providerId="ADAL" clId="{AD07962C-2ED4-4D83-AF5B-9FCB483F416A}" dt="2024-08-05T12:49:25.792" v="933"/>
      <pc:docMkLst>
        <pc:docMk/>
      </pc:docMkLst>
      <pc:sldChg chg="modSp new mod">
        <pc:chgData name="Emilio Flores" userId="4f3867c6-424b-45a2-bbb1-d18d3a9dc36c" providerId="ADAL" clId="{AD07962C-2ED4-4D83-AF5B-9FCB483F416A}" dt="2024-08-05T12:48:28.570" v="929" actId="313"/>
        <pc:sldMkLst>
          <pc:docMk/>
          <pc:sldMk cId="4243679917" sldId="256"/>
        </pc:sldMkLst>
        <pc:spChg chg="mod">
          <ac:chgData name="Emilio Flores" userId="4f3867c6-424b-45a2-bbb1-d18d3a9dc36c" providerId="ADAL" clId="{AD07962C-2ED4-4D83-AF5B-9FCB483F416A}" dt="2024-08-05T12:23:59.045" v="20" actId="20577"/>
          <ac:spMkLst>
            <pc:docMk/>
            <pc:sldMk cId="4243679917" sldId="256"/>
            <ac:spMk id="2" creationId="{3CC80D35-AA33-65F8-0B3F-53A17F391F83}"/>
          </ac:spMkLst>
        </pc:spChg>
        <pc:spChg chg="mod">
          <ac:chgData name="Emilio Flores" userId="4f3867c6-424b-45a2-bbb1-d18d3a9dc36c" providerId="ADAL" clId="{AD07962C-2ED4-4D83-AF5B-9FCB483F416A}" dt="2024-08-05T12:48:28.570" v="929" actId="313"/>
          <ac:spMkLst>
            <pc:docMk/>
            <pc:sldMk cId="4243679917" sldId="256"/>
            <ac:spMk id="3" creationId="{897568CD-04EF-066D-256F-6B81A4841441}"/>
          </ac:spMkLst>
        </pc:spChg>
      </pc:sldChg>
      <pc:sldChg chg="addSp modSp new mod setBg addAnim setClrOvrMap">
        <pc:chgData name="Emilio Flores" userId="4f3867c6-424b-45a2-bbb1-d18d3a9dc36c" providerId="ADAL" clId="{AD07962C-2ED4-4D83-AF5B-9FCB483F416A}" dt="2024-08-05T12:26:38.945" v="92"/>
        <pc:sldMkLst>
          <pc:docMk/>
          <pc:sldMk cId="2107923399" sldId="257"/>
        </pc:sldMkLst>
        <pc:spChg chg="mod">
          <ac:chgData name="Emilio Flores" userId="4f3867c6-424b-45a2-bbb1-d18d3a9dc36c" providerId="ADAL" clId="{AD07962C-2ED4-4D83-AF5B-9FCB483F416A}" dt="2024-08-05T12:26:38.945" v="91" actId="26606"/>
          <ac:spMkLst>
            <pc:docMk/>
            <pc:sldMk cId="2107923399" sldId="257"/>
            <ac:spMk id="2" creationId="{D9FC393F-7017-AAA3-33BF-891590EA4F5C}"/>
          </ac:spMkLst>
        </pc:spChg>
        <pc:spChg chg="mod">
          <ac:chgData name="Emilio Flores" userId="4f3867c6-424b-45a2-bbb1-d18d3a9dc36c" providerId="ADAL" clId="{AD07962C-2ED4-4D83-AF5B-9FCB483F416A}" dt="2024-08-05T12:26:38.945" v="91" actId="26606"/>
          <ac:spMkLst>
            <pc:docMk/>
            <pc:sldMk cId="2107923399" sldId="257"/>
            <ac:spMk id="3" creationId="{B29EE75A-0D11-3A3B-70AA-2DB955FA88E1}"/>
          </ac:spMkLst>
        </pc:spChg>
        <pc:spChg chg="add">
          <ac:chgData name="Emilio Flores" userId="4f3867c6-424b-45a2-bbb1-d18d3a9dc36c" providerId="ADAL" clId="{AD07962C-2ED4-4D83-AF5B-9FCB483F416A}" dt="2024-08-05T12:26:38.945" v="91" actId="26606"/>
          <ac:spMkLst>
            <pc:docMk/>
            <pc:sldMk cId="2107923399" sldId="257"/>
            <ac:spMk id="10" creationId="{71B2258F-86CA-4D4D-8270-BC05FCDEBFB3}"/>
          </ac:spMkLst>
        </pc:spChg>
        <pc:picChg chg="add mod ord">
          <ac:chgData name="Emilio Flores" userId="4f3867c6-424b-45a2-bbb1-d18d3a9dc36c" providerId="ADAL" clId="{AD07962C-2ED4-4D83-AF5B-9FCB483F416A}" dt="2024-08-05T12:26:38.945" v="91" actId="26606"/>
          <ac:picMkLst>
            <pc:docMk/>
            <pc:sldMk cId="2107923399" sldId="257"/>
            <ac:picMk id="5" creationId="{254BF4E2-1934-4BEC-1AD8-DA850139AEE7}"/>
          </ac:picMkLst>
        </pc:picChg>
      </pc:sldChg>
      <pc:sldChg chg="addSp modSp new mod modClrScheme chgLayout">
        <pc:chgData name="Emilio Flores" userId="4f3867c6-424b-45a2-bbb1-d18d3a9dc36c" providerId="ADAL" clId="{AD07962C-2ED4-4D83-AF5B-9FCB483F416A}" dt="2024-08-05T12:28:20.801" v="173" actId="1076"/>
        <pc:sldMkLst>
          <pc:docMk/>
          <pc:sldMk cId="4010234469" sldId="258"/>
        </pc:sldMkLst>
        <pc:spChg chg="mod ord">
          <ac:chgData name="Emilio Flores" userId="4f3867c6-424b-45a2-bbb1-d18d3a9dc36c" providerId="ADAL" clId="{AD07962C-2ED4-4D83-AF5B-9FCB483F416A}" dt="2024-08-05T12:27:30.355" v="134" actId="700"/>
          <ac:spMkLst>
            <pc:docMk/>
            <pc:sldMk cId="4010234469" sldId="258"/>
            <ac:spMk id="2" creationId="{DB282B6B-3EC9-E352-8E86-E7E55E8C8D38}"/>
          </ac:spMkLst>
        </pc:spChg>
        <pc:spChg chg="mod ord">
          <ac:chgData name="Emilio Flores" userId="4f3867c6-424b-45a2-bbb1-d18d3a9dc36c" providerId="ADAL" clId="{AD07962C-2ED4-4D83-AF5B-9FCB483F416A}" dt="2024-08-05T12:27:30.355" v="134" actId="700"/>
          <ac:spMkLst>
            <pc:docMk/>
            <pc:sldMk cId="4010234469" sldId="258"/>
            <ac:spMk id="3" creationId="{3DCB6376-4D81-2B3A-D5CC-C02109C31CB5}"/>
          </ac:spMkLst>
        </pc:spChg>
        <pc:spChg chg="add mod ord">
          <ac:chgData name="Emilio Flores" userId="4f3867c6-424b-45a2-bbb1-d18d3a9dc36c" providerId="ADAL" clId="{AD07962C-2ED4-4D83-AF5B-9FCB483F416A}" dt="2024-08-05T12:28:16.239" v="171" actId="20577"/>
          <ac:spMkLst>
            <pc:docMk/>
            <pc:sldMk cId="4010234469" sldId="258"/>
            <ac:spMk id="4" creationId="{991935C3-8781-1DEE-CB60-AE7B59D22FC7}"/>
          </ac:spMkLst>
        </pc:spChg>
        <pc:picChg chg="add mod">
          <ac:chgData name="Emilio Flores" userId="4f3867c6-424b-45a2-bbb1-d18d3a9dc36c" providerId="ADAL" clId="{AD07962C-2ED4-4D83-AF5B-9FCB483F416A}" dt="2024-08-05T12:28:20.801" v="173" actId="1076"/>
          <ac:picMkLst>
            <pc:docMk/>
            <pc:sldMk cId="4010234469" sldId="258"/>
            <ac:picMk id="6" creationId="{0127BC69-E383-84A9-5B73-4ED4807E32BD}"/>
          </ac:picMkLst>
        </pc:picChg>
      </pc:sldChg>
      <pc:sldChg chg="modSp new mod">
        <pc:chgData name="Emilio Flores" userId="4f3867c6-424b-45a2-bbb1-d18d3a9dc36c" providerId="ADAL" clId="{AD07962C-2ED4-4D83-AF5B-9FCB483F416A}" dt="2024-08-05T12:29:04.321" v="205" actId="27636"/>
        <pc:sldMkLst>
          <pc:docMk/>
          <pc:sldMk cId="2402558200" sldId="259"/>
        </pc:sldMkLst>
        <pc:spChg chg="mod">
          <ac:chgData name="Emilio Flores" userId="4f3867c6-424b-45a2-bbb1-d18d3a9dc36c" providerId="ADAL" clId="{AD07962C-2ED4-4D83-AF5B-9FCB483F416A}" dt="2024-08-05T12:28:32.554" v="197" actId="20577"/>
          <ac:spMkLst>
            <pc:docMk/>
            <pc:sldMk cId="2402558200" sldId="259"/>
            <ac:spMk id="2" creationId="{941B1CE4-91CE-8917-80AA-4D56C153B37E}"/>
          </ac:spMkLst>
        </pc:spChg>
        <pc:spChg chg="mod">
          <ac:chgData name="Emilio Flores" userId="4f3867c6-424b-45a2-bbb1-d18d3a9dc36c" providerId="ADAL" clId="{AD07962C-2ED4-4D83-AF5B-9FCB483F416A}" dt="2024-08-05T12:29:04.321" v="205" actId="27636"/>
          <ac:spMkLst>
            <pc:docMk/>
            <pc:sldMk cId="2402558200" sldId="259"/>
            <ac:spMk id="3" creationId="{5B11A404-7775-B12E-75AB-62EC86A4AC91}"/>
          </ac:spMkLst>
        </pc:spChg>
      </pc:sldChg>
      <pc:sldChg chg="addSp delSp modSp new mod">
        <pc:chgData name="Emilio Flores" userId="4f3867c6-424b-45a2-bbb1-d18d3a9dc36c" providerId="ADAL" clId="{AD07962C-2ED4-4D83-AF5B-9FCB483F416A}" dt="2024-08-05T12:30:10.187" v="265" actId="22"/>
        <pc:sldMkLst>
          <pc:docMk/>
          <pc:sldMk cId="2420827801" sldId="260"/>
        </pc:sldMkLst>
        <pc:spChg chg="mod">
          <ac:chgData name="Emilio Flores" userId="4f3867c6-424b-45a2-bbb1-d18d3a9dc36c" providerId="ADAL" clId="{AD07962C-2ED4-4D83-AF5B-9FCB483F416A}" dt="2024-08-05T12:29:51.956" v="264" actId="20577"/>
          <ac:spMkLst>
            <pc:docMk/>
            <pc:sldMk cId="2420827801" sldId="260"/>
            <ac:spMk id="2" creationId="{347D0F70-04C2-06DA-BA65-D7DAEFDF92B6}"/>
          </ac:spMkLst>
        </pc:spChg>
        <pc:spChg chg="del">
          <ac:chgData name="Emilio Flores" userId="4f3867c6-424b-45a2-bbb1-d18d3a9dc36c" providerId="ADAL" clId="{AD07962C-2ED4-4D83-AF5B-9FCB483F416A}" dt="2024-08-05T12:30:10.187" v="265" actId="22"/>
          <ac:spMkLst>
            <pc:docMk/>
            <pc:sldMk cId="2420827801" sldId="260"/>
            <ac:spMk id="3" creationId="{9ECD3D65-7DCB-8F12-2A12-B4F6D2F53B8D}"/>
          </ac:spMkLst>
        </pc:spChg>
        <pc:picChg chg="add mod ord">
          <ac:chgData name="Emilio Flores" userId="4f3867c6-424b-45a2-bbb1-d18d3a9dc36c" providerId="ADAL" clId="{AD07962C-2ED4-4D83-AF5B-9FCB483F416A}" dt="2024-08-05T12:30:10.187" v="265" actId="22"/>
          <ac:picMkLst>
            <pc:docMk/>
            <pc:sldMk cId="2420827801" sldId="260"/>
            <ac:picMk id="5" creationId="{3684B81B-8C1E-70AE-0664-A84D69B2B8FC}"/>
          </ac:picMkLst>
        </pc:picChg>
      </pc:sldChg>
      <pc:sldChg chg="modSp new mod">
        <pc:chgData name="Emilio Flores" userId="4f3867c6-424b-45a2-bbb1-d18d3a9dc36c" providerId="ADAL" clId="{AD07962C-2ED4-4D83-AF5B-9FCB483F416A}" dt="2024-08-05T12:43:18.761" v="769" actId="20577"/>
        <pc:sldMkLst>
          <pc:docMk/>
          <pc:sldMk cId="2129394805" sldId="261"/>
        </pc:sldMkLst>
        <pc:spChg chg="mod">
          <ac:chgData name="Emilio Flores" userId="4f3867c6-424b-45a2-bbb1-d18d3a9dc36c" providerId="ADAL" clId="{AD07962C-2ED4-4D83-AF5B-9FCB483F416A}" dt="2024-08-05T12:43:15.653" v="768" actId="20577"/>
          <ac:spMkLst>
            <pc:docMk/>
            <pc:sldMk cId="2129394805" sldId="261"/>
            <ac:spMk id="2" creationId="{69853FD1-6A6E-98F2-D7F0-1EC7F3AD52FB}"/>
          </ac:spMkLst>
        </pc:spChg>
        <pc:spChg chg="mod">
          <ac:chgData name="Emilio Flores" userId="4f3867c6-424b-45a2-bbb1-d18d3a9dc36c" providerId="ADAL" clId="{AD07962C-2ED4-4D83-AF5B-9FCB483F416A}" dt="2024-08-05T12:43:18.761" v="769" actId="20577"/>
          <ac:spMkLst>
            <pc:docMk/>
            <pc:sldMk cId="2129394805" sldId="261"/>
            <ac:spMk id="3" creationId="{1E0BD93A-910B-89F8-9CC1-68242B20FFA0}"/>
          </ac:spMkLst>
        </pc:spChg>
      </pc:sldChg>
      <pc:sldChg chg="addSp delSp modSp new mod">
        <pc:chgData name="Emilio Flores" userId="4f3867c6-424b-45a2-bbb1-d18d3a9dc36c" providerId="ADAL" clId="{AD07962C-2ED4-4D83-AF5B-9FCB483F416A}" dt="2024-08-05T12:30:55.186" v="305" actId="22"/>
        <pc:sldMkLst>
          <pc:docMk/>
          <pc:sldMk cId="982358909" sldId="262"/>
        </pc:sldMkLst>
        <pc:spChg chg="mod">
          <ac:chgData name="Emilio Flores" userId="4f3867c6-424b-45a2-bbb1-d18d3a9dc36c" providerId="ADAL" clId="{AD07962C-2ED4-4D83-AF5B-9FCB483F416A}" dt="2024-08-05T12:30:36.788" v="304" actId="20577"/>
          <ac:spMkLst>
            <pc:docMk/>
            <pc:sldMk cId="982358909" sldId="262"/>
            <ac:spMk id="2" creationId="{25776E0C-706E-E979-67DF-7BEBFEA08480}"/>
          </ac:spMkLst>
        </pc:spChg>
        <pc:spChg chg="del">
          <ac:chgData name="Emilio Flores" userId="4f3867c6-424b-45a2-bbb1-d18d3a9dc36c" providerId="ADAL" clId="{AD07962C-2ED4-4D83-AF5B-9FCB483F416A}" dt="2024-08-05T12:30:55.186" v="305" actId="22"/>
          <ac:spMkLst>
            <pc:docMk/>
            <pc:sldMk cId="982358909" sldId="262"/>
            <ac:spMk id="3" creationId="{CCB31D18-75AC-E539-7E64-DED65F258CA7}"/>
          </ac:spMkLst>
        </pc:spChg>
        <pc:picChg chg="add mod ord">
          <ac:chgData name="Emilio Flores" userId="4f3867c6-424b-45a2-bbb1-d18d3a9dc36c" providerId="ADAL" clId="{AD07962C-2ED4-4D83-AF5B-9FCB483F416A}" dt="2024-08-05T12:30:55.186" v="305" actId="22"/>
          <ac:picMkLst>
            <pc:docMk/>
            <pc:sldMk cId="982358909" sldId="262"/>
            <ac:picMk id="5" creationId="{7F0C8920-261F-8E81-DFE9-828DE73C4D88}"/>
          </ac:picMkLst>
        </pc:picChg>
      </pc:sldChg>
      <pc:sldChg chg="addSp delSp modSp new mod modClrScheme chgLayout">
        <pc:chgData name="Emilio Flores" userId="4f3867c6-424b-45a2-bbb1-d18d3a9dc36c" providerId="ADAL" clId="{AD07962C-2ED4-4D83-AF5B-9FCB483F416A}" dt="2024-08-05T12:35:56.185" v="407" actId="22"/>
        <pc:sldMkLst>
          <pc:docMk/>
          <pc:sldMk cId="1472455078" sldId="263"/>
        </pc:sldMkLst>
        <pc:spChg chg="mod ord">
          <ac:chgData name="Emilio Flores" userId="4f3867c6-424b-45a2-bbb1-d18d3a9dc36c" providerId="ADAL" clId="{AD07962C-2ED4-4D83-AF5B-9FCB483F416A}" dt="2024-08-05T12:35:21.464" v="405" actId="700"/>
          <ac:spMkLst>
            <pc:docMk/>
            <pc:sldMk cId="1472455078" sldId="263"/>
            <ac:spMk id="2" creationId="{575FF4C3-A829-5655-1514-71D31C4E4D9D}"/>
          </ac:spMkLst>
        </pc:spChg>
        <pc:spChg chg="del mod ord">
          <ac:chgData name="Emilio Flores" userId="4f3867c6-424b-45a2-bbb1-d18d3a9dc36c" providerId="ADAL" clId="{AD07962C-2ED4-4D83-AF5B-9FCB483F416A}" dt="2024-08-05T12:35:21.464" v="405" actId="700"/>
          <ac:spMkLst>
            <pc:docMk/>
            <pc:sldMk cId="1472455078" sldId="263"/>
            <ac:spMk id="3" creationId="{02709900-9387-AE1C-AEEB-E755D13942AF}"/>
          </ac:spMkLst>
        </pc:spChg>
        <pc:spChg chg="add del mod ord">
          <ac:chgData name="Emilio Flores" userId="4f3867c6-424b-45a2-bbb1-d18d3a9dc36c" providerId="ADAL" clId="{AD07962C-2ED4-4D83-AF5B-9FCB483F416A}" dt="2024-08-05T12:35:39.437" v="406" actId="22"/>
          <ac:spMkLst>
            <pc:docMk/>
            <pc:sldMk cId="1472455078" sldId="263"/>
            <ac:spMk id="4" creationId="{80466542-1C55-7971-FEB0-F1FD6B7FA0CF}"/>
          </ac:spMkLst>
        </pc:spChg>
        <pc:spChg chg="add del mod ord">
          <ac:chgData name="Emilio Flores" userId="4f3867c6-424b-45a2-bbb1-d18d3a9dc36c" providerId="ADAL" clId="{AD07962C-2ED4-4D83-AF5B-9FCB483F416A}" dt="2024-08-05T12:35:56.185" v="407" actId="22"/>
          <ac:spMkLst>
            <pc:docMk/>
            <pc:sldMk cId="1472455078" sldId="263"/>
            <ac:spMk id="5" creationId="{4C6DAB3C-37C4-747D-6EB9-6A9A2B6E1AE6}"/>
          </ac:spMkLst>
        </pc:spChg>
        <pc:picChg chg="add mod ord">
          <ac:chgData name="Emilio Flores" userId="4f3867c6-424b-45a2-bbb1-d18d3a9dc36c" providerId="ADAL" clId="{AD07962C-2ED4-4D83-AF5B-9FCB483F416A}" dt="2024-08-05T12:35:39.437" v="406" actId="22"/>
          <ac:picMkLst>
            <pc:docMk/>
            <pc:sldMk cId="1472455078" sldId="263"/>
            <ac:picMk id="7" creationId="{8261B816-B6D9-1A73-2752-8110FA4A4B4D}"/>
          </ac:picMkLst>
        </pc:picChg>
        <pc:picChg chg="add mod ord">
          <ac:chgData name="Emilio Flores" userId="4f3867c6-424b-45a2-bbb1-d18d3a9dc36c" providerId="ADAL" clId="{AD07962C-2ED4-4D83-AF5B-9FCB483F416A}" dt="2024-08-05T12:35:56.185" v="407" actId="22"/>
          <ac:picMkLst>
            <pc:docMk/>
            <pc:sldMk cId="1472455078" sldId="263"/>
            <ac:picMk id="9" creationId="{8BCA9E17-E1B6-32FE-9066-CC885E08B214}"/>
          </ac:picMkLst>
        </pc:picChg>
      </pc:sldChg>
      <pc:sldChg chg="addSp delSp modSp new mod modClrScheme chgLayout">
        <pc:chgData name="Emilio Flores" userId="4f3867c6-424b-45a2-bbb1-d18d3a9dc36c" providerId="ADAL" clId="{AD07962C-2ED4-4D83-AF5B-9FCB483F416A}" dt="2024-08-05T12:37:41.579" v="516" actId="20577"/>
        <pc:sldMkLst>
          <pc:docMk/>
          <pc:sldMk cId="567011584" sldId="264"/>
        </pc:sldMkLst>
        <pc:spChg chg="mod ord">
          <ac:chgData name="Emilio Flores" userId="4f3867c6-424b-45a2-bbb1-d18d3a9dc36c" providerId="ADAL" clId="{AD07962C-2ED4-4D83-AF5B-9FCB483F416A}" dt="2024-08-05T12:37:11.872" v="439" actId="700"/>
          <ac:spMkLst>
            <pc:docMk/>
            <pc:sldMk cId="567011584" sldId="264"/>
            <ac:spMk id="2" creationId="{B8937F29-34FE-58A7-2E6E-7F162F67ED85}"/>
          </ac:spMkLst>
        </pc:spChg>
        <pc:spChg chg="add del mod ord">
          <ac:chgData name="Emilio Flores" userId="4f3867c6-424b-45a2-bbb1-d18d3a9dc36c" providerId="ADAL" clId="{AD07962C-2ED4-4D83-AF5B-9FCB483F416A}" dt="2024-08-05T12:37:11.872" v="439" actId="700"/>
          <ac:spMkLst>
            <pc:docMk/>
            <pc:sldMk cId="567011584" sldId="264"/>
            <ac:spMk id="3" creationId="{2B99F24F-A697-5A06-F72F-916DCCA6D076}"/>
          </ac:spMkLst>
        </pc:spChg>
        <pc:spChg chg="add del mod ord">
          <ac:chgData name="Emilio Flores" userId="4f3867c6-424b-45a2-bbb1-d18d3a9dc36c" providerId="ADAL" clId="{AD07962C-2ED4-4D83-AF5B-9FCB483F416A}" dt="2024-08-05T12:37:07.145" v="437" actId="700"/>
          <ac:spMkLst>
            <pc:docMk/>
            <pc:sldMk cId="567011584" sldId="264"/>
            <ac:spMk id="6" creationId="{AC6491B2-57C6-7C6F-E5B5-B5AA8B893685}"/>
          </ac:spMkLst>
        </pc:spChg>
        <pc:spChg chg="add mod ord">
          <ac:chgData name="Emilio Flores" userId="4f3867c6-424b-45a2-bbb1-d18d3a9dc36c" providerId="ADAL" clId="{AD07962C-2ED4-4D83-AF5B-9FCB483F416A}" dt="2024-08-05T12:37:41.579" v="516" actId="20577"/>
          <ac:spMkLst>
            <pc:docMk/>
            <pc:sldMk cId="567011584" sldId="264"/>
            <ac:spMk id="7" creationId="{F981646D-9C3A-DB8B-5D8B-D6CD1D2802F2}"/>
          </ac:spMkLst>
        </pc:spChg>
        <pc:spChg chg="add del mod ord">
          <ac:chgData name="Emilio Flores" userId="4f3867c6-424b-45a2-bbb1-d18d3a9dc36c" providerId="ADAL" clId="{AD07962C-2ED4-4D83-AF5B-9FCB483F416A}" dt="2024-08-05T12:37:13.571" v="440" actId="22"/>
          <ac:spMkLst>
            <pc:docMk/>
            <pc:sldMk cId="567011584" sldId="264"/>
            <ac:spMk id="8" creationId="{F914A235-E4E8-D4D5-8C50-883978ED81FA}"/>
          </ac:spMkLst>
        </pc:spChg>
        <pc:picChg chg="add del mod ord">
          <ac:chgData name="Emilio Flores" userId="4f3867c6-424b-45a2-bbb1-d18d3a9dc36c" providerId="ADAL" clId="{AD07962C-2ED4-4D83-AF5B-9FCB483F416A}" dt="2024-08-05T12:37:07.521" v="438" actId="22"/>
          <ac:picMkLst>
            <pc:docMk/>
            <pc:sldMk cId="567011584" sldId="264"/>
            <ac:picMk id="5" creationId="{1028EB9F-79BF-103C-D011-723C22859B19}"/>
          </ac:picMkLst>
        </pc:picChg>
        <pc:picChg chg="add mod ord">
          <ac:chgData name="Emilio Flores" userId="4f3867c6-424b-45a2-bbb1-d18d3a9dc36c" providerId="ADAL" clId="{AD07962C-2ED4-4D83-AF5B-9FCB483F416A}" dt="2024-08-05T12:37:13.571" v="440" actId="22"/>
          <ac:picMkLst>
            <pc:docMk/>
            <pc:sldMk cId="567011584" sldId="264"/>
            <ac:picMk id="10" creationId="{01697EA3-D6CB-74C8-2E18-41203A187D86}"/>
          </ac:picMkLst>
        </pc:picChg>
      </pc:sldChg>
      <pc:sldChg chg="addSp delSp modSp new mod modClrScheme chgLayout">
        <pc:chgData name="Emilio Flores" userId="4f3867c6-424b-45a2-bbb1-d18d3a9dc36c" providerId="ADAL" clId="{AD07962C-2ED4-4D83-AF5B-9FCB483F416A}" dt="2024-08-05T12:38:54.877" v="563" actId="22"/>
        <pc:sldMkLst>
          <pc:docMk/>
          <pc:sldMk cId="2709865304" sldId="265"/>
        </pc:sldMkLst>
        <pc:spChg chg="mod ord">
          <ac:chgData name="Emilio Flores" userId="4f3867c6-424b-45a2-bbb1-d18d3a9dc36c" providerId="ADAL" clId="{AD07962C-2ED4-4D83-AF5B-9FCB483F416A}" dt="2024-08-05T12:38:13.353" v="556" actId="700"/>
          <ac:spMkLst>
            <pc:docMk/>
            <pc:sldMk cId="2709865304" sldId="265"/>
            <ac:spMk id="2" creationId="{DEB411A1-C34D-7309-A8F9-4D8BCB64A8D8}"/>
          </ac:spMkLst>
        </pc:spChg>
        <pc:spChg chg="del mod ord">
          <ac:chgData name="Emilio Flores" userId="4f3867c6-424b-45a2-bbb1-d18d3a9dc36c" providerId="ADAL" clId="{AD07962C-2ED4-4D83-AF5B-9FCB483F416A}" dt="2024-08-05T12:38:10.634" v="555" actId="700"/>
          <ac:spMkLst>
            <pc:docMk/>
            <pc:sldMk cId="2709865304" sldId="265"/>
            <ac:spMk id="3" creationId="{3F5C09DF-4EA5-157C-4B82-7EA9CC9DBFDE}"/>
          </ac:spMkLst>
        </pc:spChg>
        <pc:spChg chg="add del mod ord">
          <ac:chgData name="Emilio Flores" userId="4f3867c6-424b-45a2-bbb1-d18d3a9dc36c" providerId="ADAL" clId="{AD07962C-2ED4-4D83-AF5B-9FCB483F416A}" dt="2024-08-05T12:38:13.353" v="556" actId="700"/>
          <ac:spMkLst>
            <pc:docMk/>
            <pc:sldMk cId="2709865304" sldId="265"/>
            <ac:spMk id="4" creationId="{4D0DDC9D-9B6E-4FD3-072C-1BA2397D647D}"/>
          </ac:spMkLst>
        </pc:spChg>
        <pc:spChg chg="add del mod ord">
          <ac:chgData name="Emilio Flores" userId="4f3867c6-424b-45a2-bbb1-d18d3a9dc36c" providerId="ADAL" clId="{AD07962C-2ED4-4D83-AF5B-9FCB483F416A}" dt="2024-08-05T12:38:13.353" v="556" actId="700"/>
          <ac:spMkLst>
            <pc:docMk/>
            <pc:sldMk cId="2709865304" sldId="265"/>
            <ac:spMk id="5" creationId="{2F892563-1628-AE3F-573A-E84788BDC82D}"/>
          </ac:spMkLst>
        </pc:spChg>
        <pc:spChg chg="add del mod ord">
          <ac:chgData name="Emilio Flores" userId="4f3867c6-424b-45a2-bbb1-d18d3a9dc36c" providerId="ADAL" clId="{AD07962C-2ED4-4D83-AF5B-9FCB483F416A}" dt="2024-08-05T12:38:13.353" v="556" actId="700"/>
          <ac:spMkLst>
            <pc:docMk/>
            <pc:sldMk cId="2709865304" sldId="265"/>
            <ac:spMk id="6" creationId="{8EE5D80E-3256-7D0B-5B9E-99300EE13658}"/>
          </ac:spMkLst>
        </pc:spChg>
        <pc:spChg chg="add del mod ord">
          <ac:chgData name="Emilio Flores" userId="4f3867c6-424b-45a2-bbb1-d18d3a9dc36c" providerId="ADAL" clId="{AD07962C-2ED4-4D83-AF5B-9FCB483F416A}" dt="2024-08-05T12:38:13.353" v="556" actId="700"/>
          <ac:spMkLst>
            <pc:docMk/>
            <pc:sldMk cId="2709865304" sldId="265"/>
            <ac:spMk id="7" creationId="{8325507F-485E-78EB-1737-07E82F3D1702}"/>
          </ac:spMkLst>
        </pc:spChg>
        <pc:spChg chg="add mod ord">
          <ac:chgData name="Emilio Flores" userId="4f3867c6-424b-45a2-bbb1-d18d3a9dc36c" providerId="ADAL" clId="{AD07962C-2ED4-4D83-AF5B-9FCB483F416A}" dt="2024-08-05T12:38:33.153" v="562" actId="20577"/>
          <ac:spMkLst>
            <pc:docMk/>
            <pc:sldMk cId="2709865304" sldId="265"/>
            <ac:spMk id="8" creationId="{FBC71409-4443-72A3-975F-D9CEB885C792}"/>
          </ac:spMkLst>
        </pc:spChg>
        <pc:spChg chg="add del mod ord">
          <ac:chgData name="Emilio Flores" userId="4f3867c6-424b-45a2-bbb1-d18d3a9dc36c" providerId="ADAL" clId="{AD07962C-2ED4-4D83-AF5B-9FCB483F416A}" dt="2024-08-05T12:38:54.877" v="563" actId="22"/>
          <ac:spMkLst>
            <pc:docMk/>
            <pc:sldMk cId="2709865304" sldId="265"/>
            <ac:spMk id="9" creationId="{106A4FD7-D37B-974B-3F1A-02BC20CCE2DE}"/>
          </ac:spMkLst>
        </pc:spChg>
        <pc:picChg chg="add mod ord">
          <ac:chgData name="Emilio Flores" userId="4f3867c6-424b-45a2-bbb1-d18d3a9dc36c" providerId="ADAL" clId="{AD07962C-2ED4-4D83-AF5B-9FCB483F416A}" dt="2024-08-05T12:38:54.877" v="563" actId="22"/>
          <ac:picMkLst>
            <pc:docMk/>
            <pc:sldMk cId="2709865304" sldId="265"/>
            <ac:picMk id="11" creationId="{F7F63EAD-7D9B-5D70-7C8F-99E3AA86B776}"/>
          </ac:picMkLst>
        </pc:picChg>
      </pc:sldChg>
      <pc:sldChg chg="add del">
        <pc:chgData name="Emilio Flores" userId="4f3867c6-424b-45a2-bbb1-d18d3a9dc36c" providerId="ADAL" clId="{AD07962C-2ED4-4D83-AF5B-9FCB483F416A}" dt="2024-08-05T12:34:41.420" v="376" actId="2696"/>
        <pc:sldMkLst>
          <pc:docMk/>
          <pc:sldMk cId="3024084549" sldId="266"/>
        </pc:sldMkLst>
      </pc:sldChg>
      <pc:sldChg chg="add del">
        <pc:chgData name="Emilio Flores" userId="4f3867c6-424b-45a2-bbb1-d18d3a9dc36c" providerId="ADAL" clId="{AD07962C-2ED4-4D83-AF5B-9FCB483F416A}" dt="2024-08-05T12:34:41.420" v="376" actId="2696"/>
        <pc:sldMkLst>
          <pc:docMk/>
          <pc:sldMk cId="2969634590" sldId="267"/>
        </pc:sldMkLst>
      </pc:sldChg>
      <pc:sldChg chg="addSp delSp modSp add mod">
        <pc:chgData name="Emilio Flores" userId="4f3867c6-424b-45a2-bbb1-d18d3a9dc36c" providerId="ADAL" clId="{AD07962C-2ED4-4D83-AF5B-9FCB483F416A}" dt="2024-08-05T12:32:28.095" v="353" actId="22"/>
        <pc:sldMkLst>
          <pc:docMk/>
          <pc:sldMk cId="1215205483" sldId="268"/>
        </pc:sldMkLst>
        <pc:spChg chg="mod">
          <ac:chgData name="Emilio Flores" userId="4f3867c6-424b-45a2-bbb1-d18d3a9dc36c" providerId="ADAL" clId="{AD07962C-2ED4-4D83-AF5B-9FCB483F416A}" dt="2024-08-05T12:31:20.249" v="317" actId="20577"/>
          <ac:spMkLst>
            <pc:docMk/>
            <pc:sldMk cId="1215205483" sldId="268"/>
            <ac:spMk id="2" creationId="{25776E0C-706E-E979-67DF-7BEBFEA08480}"/>
          </ac:spMkLst>
        </pc:spChg>
        <pc:spChg chg="add del mod">
          <ac:chgData name="Emilio Flores" userId="4f3867c6-424b-45a2-bbb1-d18d3a9dc36c" providerId="ADAL" clId="{AD07962C-2ED4-4D83-AF5B-9FCB483F416A}" dt="2024-08-05T12:32:28.095" v="353" actId="22"/>
          <ac:spMkLst>
            <pc:docMk/>
            <pc:sldMk cId="1215205483" sldId="268"/>
            <ac:spMk id="4" creationId="{457B1848-D927-5F1E-8C18-80F7FA9B77F4}"/>
          </ac:spMkLst>
        </pc:spChg>
        <pc:picChg chg="del">
          <ac:chgData name="Emilio Flores" userId="4f3867c6-424b-45a2-bbb1-d18d3a9dc36c" providerId="ADAL" clId="{AD07962C-2ED4-4D83-AF5B-9FCB483F416A}" dt="2024-08-05T12:32:23.723" v="350" actId="478"/>
          <ac:picMkLst>
            <pc:docMk/>
            <pc:sldMk cId="1215205483" sldId="268"/>
            <ac:picMk id="5" creationId="{7F0C8920-261F-8E81-DFE9-828DE73C4D88}"/>
          </ac:picMkLst>
        </pc:picChg>
        <pc:picChg chg="add del">
          <ac:chgData name="Emilio Flores" userId="4f3867c6-424b-45a2-bbb1-d18d3a9dc36c" providerId="ADAL" clId="{AD07962C-2ED4-4D83-AF5B-9FCB483F416A}" dt="2024-08-05T12:32:26.425" v="352" actId="478"/>
          <ac:picMkLst>
            <pc:docMk/>
            <pc:sldMk cId="1215205483" sldId="268"/>
            <ac:picMk id="7" creationId="{1CDBEE4B-BB6F-1B05-C9F6-82E8A2BDC87B}"/>
          </ac:picMkLst>
        </pc:picChg>
        <pc:picChg chg="add mod ord">
          <ac:chgData name="Emilio Flores" userId="4f3867c6-424b-45a2-bbb1-d18d3a9dc36c" providerId="ADAL" clId="{AD07962C-2ED4-4D83-AF5B-9FCB483F416A}" dt="2024-08-05T12:32:28.095" v="353" actId="22"/>
          <ac:picMkLst>
            <pc:docMk/>
            <pc:sldMk cId="1215205483" sldId="268"/>
            <ac:picMk id="9" creationId="{8EE26674-739C-6A55-E8DB-82E3D1CA2512}"/>
          </ac:picMkLst>
        </pc:picChg>
      </pc:sldChg>
      <pc:sldChg chg="addSp delSp modSp add mod">
        <pc:chgData name="Emilio Flores" userId="4f3867c6-424b-45a2-bbb1-d18d3a9dc36c" providerId="ADAL" clId="{AD07962C-2ED4-4D83-AF5B-9FCB483F416A}" dt="2024-08-05T12:32:53.202" v="357" actId="22"/>
        <pc:sldMkLst>
          <pc:docMk/>
          <pc:sldMk cId="2499175826" sldId="269"/>
        </pc:sldMkLst>
        <pc:spChg chg="mod">
          <ac:chgData name="Emilio Flores" userId="4f3867c6-424b-45a2-bbb1-d18d3a9dc36c" providerId="ADAL" clId="{AD07962C-2ED4-4D83-AF5B-9FCB483F416A}" dt="2024-08-05T12:31:31.489" v="322" actId="20577"/>
          <ac:spMkLst>
            <pc:docMk/>
            <pc:sldMk cId="2499175826" sldId="269"/>
            <ac:spMk id="2" creationId="{25776E0C-706E-E979-67DF-7BEBFEA08480}"/>
          </ac:spMkLst>
        </pc:spChg>
        <pc:spChg chg="add del mod">
          <ac:chgData name="Emilio Flores" userId="4f3867c6-424b-45a2-bbb1-d18d3a9dc36c" providerId="ADAL" clId="{AD07962C-2ED4-4D83-AF5B-9FCB483F416A}" dt="2024-08-05T12:32:53.202" v="357" actId="22"/>
          <ac:spMkLst>
            <pc:docMk/>
            <pc:sldMk cId="2499175826" sldId="269"/>
            <ac:spMk id="4" creationId="{95758532-2CA6-ACF3-68BE-0095ABC1B55B}"/>
          </ac:spMkLst>
        </pc:spChg>
        <pc:picChg chg="del">
          <ac:chgData name="Emilio Flores" userId="4f3867c6-424b-45a2-bbb1-d18d3a9dc36c" providerId="ADAL" clId="{AD07962C-2ED4-4D83-AF5B-9FCB483F416A}" dt="2024-08-05T12:32:50.093" v="354" actId="478"/>
          <ac:picMkLst>
            <pc:docMk/>
            <pc:sldMk cId="2499175826" sldId="269"/>
            <ac:picMk id="5" creationId="{7F0C8920-261F-8E81-DFE9-828DE73C4D88}"/>
          </ac:picMkLst>
        </pc:picChg>
        <pc:picChg chg="add del">
          <ac:chgData name="Emilio Flores" userId="4f3867c6-424b-45a2-bbb1-d18d3a9dc36c" providerId="ADAL" clId="{AD07962C-2ED4-4D83-AF5B-9FCB483F416A}" dt="2024-08-05T12:32:51.938" v="356" actId="478"/>
          <ac:picMkLst>
            <pc:docMk/>
            <pc:sldMk cId="2499175826" sldId="269"/>
            <ac:picMk id="7" creationId="{4576EB7C-49B2-586E-6096-141FD798F143}"/>
          </ac:picMkLst>
        </pc:picChg>
        <pc:picChg chg="add mod ord">
          <ac:chgData name="Emilio Flores" userId="4f3867c6-424b-45a2-bbb1-d18d3a9dc36c" providerId="ADAL" clId="{AD07962C-2ED4-4D83-AF5B-9FCB483F416A}" dt="2024-08-05T12:32:53.202" v="357" actId="22"/>
          <ac:picMkLst>
            <pc:docMk/>
            <pc:sldMk cId="2499175826" sldId="269"/>
            <ac:picMk id="9" creationId="{24B73BD2-D496-6818-DF4A-330C2A6F10E0}"/>
          </ac:picMkLst>
        </pc:picChg>
      </pc:sldChg>
      <pc:sldChg chg="addSp delSp modSp add mod">
        <pc:chgData name="Emilio Flores" userId="4f3867c6-424b-45a2-bbb1-d18d3a9dc36c" providerId="ADAL" clId="{AD07962C-2ED4-4D83-AF5B-9FCB483F416A}" dt="2024-08-05T12:33:48.168" v="373" actId="22"/>
        <pc:sldMkLst>
          <pc:docMk/>
          <pc:sldMk cId="1866146575" sldId="270"/>
        </pc:sldMkLst>
        <pc:spChg chg="mod">
          <ac:chgData name="Emilio Flores" userId="4f3867c6-424b-45a2-bbb1-d18d3a9dc36c" providerId="ADAL" clId="{AD07962C-2ED4-4D83-AF5B-9FCB483F416A}" dt="2024-08-05T12:31:48.737" v="339" actId="20577"/>
          <ac:spMkLst>
            <pc:docMk/>
            <pc:sldMk cId="1866146575" sldId="270"/>
            <ac:spMk id="2" creationId="{25776E0C-706E-E979-67DF-7BEBFEA08480}"/>
          </ac:spMkLst>
        </pc:spChg>
        <pc:spChg chg="add del mod">
          <ac:chgData name="Emilio Flores" userId="4f3867c6-424b-45a2-bbb1-d18d3a9dc36c" providerId="ADAL" clId="{AD07962C-2ED4-4D83-AF5B-9FCB483F416A}" dt="2024-08-05T12:33:48.168" v="373" actId="22"/>
          <ac:spMkLst>
            <pc:docMk/>
            <pc:sldMk cId="1866146575" sldId="270"/>
            <ac:spMk id="4" creationId="{07FFCAB1-4DD0-91C2-7E89-20482EA7DF97}"/>
          </ac:spMkLst>
        </pc:spChg>
        <pc:picChg chg="del">
          <ac:chgData name="Emilio Flores" userId="4f3867c6-424b-45a2-bbb1-d18d3a9dc36c" providerId="ADAL" clId="{AD07962C-2ED4-4D83-AF5B-9FCB483F416A}" dt="2024-08-05T12:33:46.632" v="372" actId="478"/>
          <ac:picMkLst>
            <pc:docMk/>
            <pc:sldMk cId="1866146575" sldId="270"/>
            <ac:picMk id="5" creationId="{7F0C8920-261F-8E81-DFE9-828DE73C4D88}"/>
          </ac:picMkLst>
        </pc:picChg>
        <pc:picChg chg="add mod ord">
          <ac:chgData name="Emilio Flores" userId="4f3867c6-424b-45a2-bbb1-d18d3a9dc36c" providerId="ADAL" clId="{AD07962C-2ED4-4D83-AF5B-9FCB483F416A}" dt="2024-08-05T12:33:48.168" v="373" actId="22"/>
          <ac:picMkLst>
            <pc:docMk/>
            <pc:sldMk cId="1866146575" sldId="270"/>
            <ac:picMk id="7" creationId="{C5EBD6B3-1294-DE21-3F2F-ED93ABE9751E}"/>
          </ac:picMkLst>
        </pc:picChg>
      </pc:sldChg>
      <pc:sldChg chg="addSp delSp modSp add mod">
        <pc:chgData name="Emilio Flores" userId="4f3867c6-424b-45a2-bbb1-d18d3a9dc36c" providerId="ADAL" clId="{AD07962C-2ED4-4D83-AF5B-9FCB483F416A}" dt="2024-08-05T12:34:06.198" v="375" actId="22"/>
        <pc:sldMkLst>
          <pc:docMk/>
          <pc:sldMk cId="4040319156" sldId="271"/>
        </pc:sldMkLst>
        <pc:spChg chg="mod">
          <ac:chgData name="Emilio Flores" userId="4f3867c6-424b-45a2-bbb1-d18d3a9dc36c" providerId="ADAL" clId="{AD07962C-2ED4-4D83-AF5B-9FCB483F416A}" dt="2024-08-05T12:32:00.999" v="349" actId="20577"/>
          <ac:spMkLst>
            <pc:docMk/>
            <pc:sldMk cId="4040319156" sldId="271"/>
            <ac:spMk id="2" creationId="{25776E0C-706E-E979-67DF-7BEBFEA08480}"/>
          </ac:spMkLst>
        </pc:spChg>
        <pc:spChg chg="add del mod">
          <ac:chgData name="Emilio Flores" userId="4f3867c6-424b-45a2-bbb1-d18d3a9dc36c" providerId="ADAL" clId="{AD07962C-2ED4-4D83-AF5B-9FCB483F416A}" dt="2024-08-05T12:34:06.198" v="375" actId="22"/>
          <ac:spMkLst>
            <pc:docMk/>
            <pc:sldMk cId="4040319156" sldId="271"/>
            <ac:spMk id="4" creationId="{AE206B8E-CD07-2C8D-524F-8B03B3AFD837}"/>
          </ac:spMkLst>
        </pc:spChg>
        <pc:picChg chg="del">
          <ac:chgData name="Emilio Flores" userId="4f3867c6-424b-45a2-bbb1-d18d3a9dc36c" providerId="ADAL" clId="{AD07962C-2ED4-4D83-AF5B-9FCB483F416A}" dt="2024-08-05T12:33:52.187" v="374" actId="478"/>
          <ac:picMkLst>
            <pc:docMk/>
            <pc:sldMk cId="4040319156" sldId="271"/>
            <ac:picMk id="5" creationId="{7F0C8920-261F-8E81-DFE9-828DE73C4D88}"/>
          </ac:picMkLst>
        </pc:picChg>
        <pc:picChg chg="add mod ord">
          <ac:chgData name="Emilio Flores" userId="4f3867c6-424b-45a2-bbb1-d18d3a9dc36c" providerId="ADAL" clId="{AD07962C-2ED4-4D83-AF5B-9FCB483F416A}" dt="2024-08-05T12:34:06.198" v="375" actId="22"/>
          <ac:picMkLst>
            <pc:docMk/>
            <pc:sldMk cId="4040319156" sldId="271"/>
            <ac:picMk id="7" creationId="{AA3003E5-5B76-4718-74A6-EDD5843A1F44}"/>
          </ac:picMkLst>
        </pc:picChg>
      </pc:sldChg>
      <pc:sldChg chg="addSp delSp modSp new mod setBg">
        <pc:chgData name="Emilio Flores" userId="4f3867c6-424b-45a2-bbb1-d18d3a9dc36c" providerId="ADAL" clId="{AD07962C-2ED4-4D83-AF5B-9FCB483F416A}" dt="2024-08-05T12:48:45.440" v="930" actId="26606"/>
        <pc:sldMkLst>
          <pc:docMk/>
          <pc:sldMk cId="2545937907" sldId="272"/>
        </pc:sldMkLst>
        <pc:spChg chg="mod">
          <ac:chgData name="Emilio Flores" userId="4f3867c6-424b-45a2-bbb1-d18d3a9dc36c" providerId="ADAL" clId="{AD07962C-2ED4-4D83-AF5B-9FCB483F416A}" dt="2024-08-05T12:48:45.440" v="930" actId="26606"/>
          <ac:spMkLst>
            <pc:docMk/>
            <pc:sldMk cId="2545937907" sldId="272"/>
            <ac:spMk id="2" creationId="{55247405-65C3-1EC0-5AFE-88C5D142080F}"/>
          </ac:spMkLst>
        </pc:spChg>
        <pc:spChg chg="del">
          <ac:chgData name="Emilio Flores" userId="4f3867c6-424b-45a2-bbb1-d18d3a9dc36c" providerId="ADAL" clId="{AD07962C-2ED4-4D83-AF5B-9FCB483F416A}" dt="2024-08-05T12:33:17.721" v="369" actId="478"/>
          <ac:spMkLst>
            <pc:docMk/>
            <pc:sldMk cId="2545937907" sldId="272"/>
            <ac:spMk id="3" creationId="{981B44E8-A56A-FABD-4971-4C27D364E048}"/>
          </ac:spMkLst>
        </pc:spChg>
        <pc:spChg chg="add">
          <ac:chgData name="Emilio Flores" userId="4f3867c6-424b-45a2-bbb1-d18d3a9dc36c" providerId="ADAL" clId="{AD07962C-2ED4-4D83-AF5B-9FCB483F416A}" dt="2024-08-05T12:48:45.440" v="930" actId="26606"/>
          <ac:spMkLst>
            <pc:docMk/>
            <pc:sldMk cId="2545937907" sldId="272"/>
            <ac:spMk id="9" creationId="{A3363022-C969-41E9-8EB2-E4C94908C1FA}"/>
          </ac:spMkLst>
        </pc:spChg>
        <pc:spChg chg="add">
          <ac:chgData name="Emilio Flores" userId="4f3867c6-424b-45a2-bbb1-d18d3a9dc36c" providerId="ADAL" clId="{AD07962C-2ED4-4D83-AF5B-9FCB483F416A}" dt="2024-08-05T12:48:45.440" v="930" actId="26606"/>
          <ac:spMkLst>
            <pc:docMk/>
            <pc:sldMk cId="2545937907" sldId="272"/>
            <ac:spMk id="11" creationId="{8D1AD6B3-BE88-4CEB-BA17-790657CC4729}"/>
          </ac:spMkLst>
        </pc:spChg>
        <pc:grpChg chg="add">
          <ac:chgData name="Emilio Flores" userId="4f3867c6-424b-45a2-bbb1-d18d3a9dc36c" providerId="ADAL" clId="{AD07962C-2ED4-4D83-AF5B-9FCB483F416A}" dt="2024-08-05T12:48:45.440" v="930" actId="26606"/>
          <ac:grpSpMkLst>
            <pc:docMk/>
            <pc:sldMk cId="2545937907" sldId="272"/>
            <ac:grpSpMk id="13" creationId="{89D1390B-7E13-4B4F-9CB2-391063412E54}"/>
          </ac:grpSpMkLst>
        </pc:grpChg>
        <pc:picChg chg="add">
          <ac:chgData name="Emilio Flores" userId="4f3867c6-424b-45a2-bbb1-d18d3a9dc36c" providerId="ADAL" clId="{AD07962C-2ED4-4D83-AF5B-9FCB483F416A}" dt="2024-08-05T12:48:45.440" v="930" actId="26606"/>
          <ac:picMkLst>
            <pc:docMk/>
            <pc:sldMk cId="2545937907" sldId="272"/>
            <ac:picMk id="6" creationId="{B41E3C2C-4784-3BA1-0E24-F1F758E32079}"/>
          </ac:picMkLst>
        </pc:picChg>
      </pc:sldChg>
      <pc:sldChg chg="addSp delSp modSp new mod">
        <pc:chgData name="Emilio Flores" userId="4f3867c6-424b-45a2-bbb1-d18d3a9dc36c" providerId="ADAL" clId="{AD07962C-2ED4-4D83-AF5B-9FCB483F416A}" dt="2024-08-05T12:40:13.686" v="612" actId="22"/>
        <pc:sldMkLst>
          <pc:docMk/>
          <pc:sldMk cId="3948160003" sldId="273"/>
        </pc:sldMkLst>
        <pc:spChg chg="mod">
          <ac:chgData name="Emilio Flores" userId="4f3867c6-424b-45a2-bbb1-d18d3a9dc36c" providerId="ADAL" clId="{AD07962C-2ED4-4D83-AF5B-9FCB483F416A}" dt="2024-08-05T12:39:27.148" v="602" actId="20577"/>
          <ac:spMkLst>
            <pc:docMk/>
            <pc:sldMk cId="3948160003" sldId="273"/>
            <ac:spMk id="2" creationId="{16DF6AE9-6EC0-2525-FC08-86EE45E5A193}"/>
          </ac:spMkLst>
        </pc:spChg>
        <pc:spChg chg="mod">
          <ac:chgData name="Emilio Flores" userId="4f3867c6-424b-45a2-bbb1-d18d3a9dc36c" providerId="ADAL" clId="{AD07962C-2ED4-4D83-AF5B-9FCB483F416A}" dt="2024-08-05T12:39:57.479" v="611" actId="123"/>
          <ac:spMkLst>
            <pc:docMk/>
            <pc:sldMk cId="3948160003" sldId="273"/>
            <ac:spMk id="3" creationId="{5962B4BE-FFD9-3AA3-A590-1B596288D7BA}"/>
          </ac:spMkLst>
        </pc:spChg>
        <pc:spChg chg="del mod">
          <ac:chgData name="Emilio Flores" userId="4f3867c6-424b-45a2-bbb1-d18d3a9dc36c" providerId="ADAL" clId="{AD07962C-2ED4-4D83-AF5B-9FCB483F416A}" dt="2024-08-05T12:40:13.686" v="612" actId="22"/>
          <ac:spMkLst>
            <pc:docMk/>
            <pc:sldMk cId="3948160003" sldId="273"/>
            <ac:spMk id="4" creationId="{A7DAD7C6-54FF-E733-76E7-EA6E02B7567F}"/>
          </ac:spMkLst>
        </pc:spChg>
        <pc:picChg chg="add mod ord">
          <ac:chgData name="Emilio Flores" userId="4f3867c6-424b-45a2-bbb1-d18d3a9dc36c" providerId="ADAL" clId="{AD07962C-2ED4-4D83-AF5B-9FCB483F416A}" dt="2024-08-05T12:40:13.686" v="612" actId="22"/>
          <ac:picMkLst>
            <pc:docMk/>
            <pc:sldMk cId="3948160003" sldId="273"/>
            <ac:picMk id="6" creationId="{21A4BE4A-A7FF-EA30-31DA-02ABA7602197}"/>
          </ac:picMkLst>
        </pc:picChg>
      </pc:sldChg>
      <pc:sldChg chg="addSp delSp modSp new mod setBg addAnim">
        <pc:chgData name="Emilio Flores" userId="4f3867c6-424b-45a2-bbb1-d18d3a9dc36c" providerId="ADAL" clId="{AD07962C-2ED4-4D83-AF5B-9FCB483F416A}" dt="2024-08-05T12:49:25.792" v="933"/>
        <pc:sldMkLst>
          <pc:docMk/>
          <pc:sldMk cId="2386236172" sldId="274"/>
        </pc:sldMkLst>
        <pc:spChg chg="mod">
          <ac:chgData name="Emilio Flores" userId="4f3867c6-424b-45a2-bbb1-d18d3a9dc36c" providerId="ADAL" clId="{AD07962C-2ED4-4D83-AF5B-9FCB483F416A}" dt="2024-08-05T12:49:25.792" v="931" actId="26606"/>
          <ac:spMkLst>
            <pc:docMk/>
            <pc:sldMk cId="2386236172" sldId="274"/>
            <ac:spMk id="2" creationId="{DA0F45D5-6ABD-7FD2-375C-DABD41A06A71}"/>
          </ac:spMkLst>
        </pc:spChg>
        <pc:spChg chg="del">
          <ac:chgData name="Emilio Flores" userId="4f3867c6-424b-45a2-bbb1-d18d3a9dc36c" providerId="ADAL" clId="{AD07962C-2ED4-4D83-AF5B-9FCB483F416A}" dt="2024-08-05T12:41:01.998" v="646" actId="478"/>
          <ac:spMkLst>
            <pc:docMk/>
            <pc:sldMk cId="2386236172" sldId="274"/>
            <ac:spMk id="3" creationId="{CCBE2491-3A46-3635-DEDA-6C035E74F267}"/>
          </ac:spMkLst>
        </pc:spChg>
        <pc:spChg chg="del">
          <ac:chgData name="Emilio Flores" userId="4f3867c6-424b-45a2-bbb1-d18d3a9dc36c" providerId="ADAL" clId="{AD07962C-2ED4-4D83-AF5B-9FCB483F416A}" dt="2024-08-05T12:41:03.559" v="647" actId="478"/>
          <ac:spMkLst>
            <pc:docMk/>
            <pc:sldMk cId="2386236172" sldId="274"/>
            <ac:spMk id="4" creationId="{41461307-7001-FA24-B694-FEA16D693951}"/>
          </ac:spMkLst>
        </pc:spChg>
        <pc:spChg chg="add">
          <ac:chgData name="Emilio Flores" userId="4f3867c6-424b-45a2-bbb1-d18d3a9dc36c" providerId="ADAL" clId="{AD07962C-2ED4-4D83-AF5B-9FCB483F416A}" dt="2024-08-05T12:49:25.792" v="931" actId="26606"/>
          <ac:spMkLst>
            <pc:docMk/>
            <pc:sldMk cId="2386236172" sldId="274"/>
            <ac:spMk id="9" creationId="{A3363022-C969-41E9-8EB2-E4C94908C1FA}"/>
          </ac:spMkLst>
        </pc:spChg>
        <pc:spChg chg="add">
          <ac:chgData name="Emilio Flores" userId="4f3867c6-424b-45a2-bbb1-d18d3a9dc36c" providerId="ADAL" clId="{AD07962C-2ED4-4D83-AF5B-9FCB483F416A}" dt="2024-08-05T12:49:25.792" v="931" actId="26606"/>
          <ac:spMkLst>
            <pc:docMk/>
            <pc:sldMk cId="2386236172" sldId="274"/>
            <ac:spMk id="11" creationId="{8D1AD6B3-BE88-4CEB-BA17-790657CC4729}"/>
          </ac:spMkLst>
        </pc:spChg>
        <pc:grpChg chg="add">
          <ac:chgData name="Emilio Flores" userId="4f3867c6-424b-45a2-bbb1-d18d3a9dc36c" providerId="ADAL" clId="{AD07962C-2ED4-4D83-AF5B-9FCB483F416A}" dt="2024-08-05T12:49:25.792" v="931" actId="26606"/>
          <ac:grpSpMkLst>
            <pc:docMk/>
            <pc:sldMk cId="2386236172" sldId="274"/>
            <ac:grpSpMk id="13" creationId="{89D1390B-7E13-4B4F-9CB2-391063412E54}"/>
          </ac:grpSpMkLst>
        </pc:grpChg>
        <pc:picChg chg="add">
          <ac:chgData name="Emilio Flores" userId="4f3867c6-424b-45a2-bbb1-d18d3a9dc36c" providerId="ADAL" clId="{AD07962C-2ED4-4D83-AF5B-9FCB483F416A}" dt="2024-08-05T12:49:25.792" v="931" actId="26606"/>
          <ac:picMkLst>
            <pc:docMk/>
            <pc:sldMk cId="2386236172" sldId="274"/>
            <ac:picMk id="6" creationId="{F81CC530-D30D-EFF5-B6E2-C9CD8266E5B1}"/>
          </ac:picMkLst>
        </pc:picChg>
      </pc:sldChg>
      <pc:sldChg chg="addSp delSp modSp new mod modClrScheme chgLayout">
        <pc:chgData name="Emilio Flores" userId="4f3867c6-424b-45a2-bbb1-d18d3a9dc36c" providerId="ADAL" clId="{AD07962C-2ED4-4D83-AF5B-9FCB483F416A}" dt="2024-08-05T12:41:40.430" v="663" actId="22"/>
        <pc:sldMkLst>
          <pc:docMk/>
          <pc:sldMk cId="451427703" sldId="275"/>
        </pc:sldMkLst>
        <pc:spChg chg="del mod ord">
          <ac:chgData name="Emilio Flores" userId="4f3867c6-424b-45a2-bbb1-d18d3a9dc36c" providerId="ADAL" clId="{AD07962C-2ED4-4D83-AF5B-9FCB483F416A}" dt="2024-08-05T12:41:21.880" v="650" actId="700"/>
          <ac:spMkLst>
            <pc:docMk/>
            <pc:sldMk cId="451427703" sldId="275"/>
            <ac:spMk id="2" creationId="{F251A577-EEB5-E098-1474-A11451CFF5C7}"/>
          </ac:spMkLst>
        </pc:spChg>
        <pc:spChg chg="del mod ord">
          <ac:chgData name="Emilio Flores" userId="4f3867c6-424b-45a2-bbb1-d18d3a9dc36c" providerId="ADAL" clId="{AD07962C-2ED4-4D83-AF5B-9FCB483F416A}" dt="2024-08-05T12:41:21.880" v="650" actId="700"/>
          <ac:spMkLst>
            <pc:docMk/>
            <pc:sldMk cId="451427703" sldId="275"/>
            <ac:spMk id="3" creationId="{53CBC42E-7A27-7022-2ACC-3D41EE99A0F6}"/>
          </ac:spMkLst>
        </pc:spChg>
        <pc:spChg chg="del">
          <ac:chgData name="Emilio Flores" userId="4f3867c6-424b-45a2-bbb1-d18d3a9dc36c" providerId="ADAL" clId="{AD07962C-2ED4-4D83-AF5B-9FCB483F416A}" dt="2024-08-05T12:41:21.880" v="650" actId="700"/>
          <ac:spMkLst>
            <pc:docMk/>
            <pc:sldMk cId="451427703" sldId="275"/>
            <ac:spMk id="4" creationId="{03D7CBF6-5D3C-C1FF-CFCB-7278A9E6B18E}"/>
          </ac:spMkLst>
        </pc:spChg>
        <pc:spChg chg="add mod ord">
          <ac:chgData name="Emilio Flores" userId="4f3867c6-424b-45a2-bbb1-d18d3a9dc36c" providerId="ADAL" clId="{AD07962C-2ED4-4D83-AF5B-9FCB483F416A}" dt="2024-08-05T12:41:26.842" v="662" actId="20577"/>
          <ac:spMkLst>
            <pc:docMk/>
            <pc:sldMk cId="451427703" sldId="275"/>
            <ac:spMk id="5" creationId="{6F1B7B02-9424-BEB5-E9C8-52DAED1F12DB}"/>
          </ac:spMkLst>
        </pc:spChg>
        <pc:spChg chg="add del mod ord">
          <ac:chgData name="Emilio Flores" userId="4f3867c6-424b-45a2-bbb1-d18d3a9dc36c" providerId="ADAL" clId="{AD07962C-2ED4-4D83-AF5B-9FCB483F416A}" dt="2024-08-05T12:41:40.430" v="663" actId="22"/>
          <ac:spMkLst>
            <pc:docMk/>
            <pc:sldMk cId="451427703" sldId="275"/>
            <ac:spMk id="6" creationId="{173B36D1-C994-B635-5B56-B663A4DDE9C6}"/>
          </ac:spMkLst>
        </pc:spChg>
        <pc:picChg chg="add mod ord">
          <ac:chgData name="Emilio Flores" userId="4f3867c6-424b-45a2-bbb1-d18d3a9dc36c" providerId="ADAL" clId="{AD07962C-2ED4-4D83-AF5B-9FCB483F416A}" dt="2024-08-05T12:41:40.430" v="663" actId="22"/>
          <ac:picMkLst>
            <pc:docMk/>
            <pc:sldMk cId="451427703" sldId="275"/>
            <ac:picMk id="8" creationId="{B6236F68-96DE-F199-02DA-AA84639601DA}"/>
          </ac:picMkLst>
        </pc:picChg>
      </pc:sldChg>
      <pc:sldChg chg="addSp delSp modSp new mod">
        <pc:chgData name="Emilio Flores" userId="4f3867c6-424b-45a2-bbb1-d18d3a9dc36c" providerId="ADAL" clId="{AD07962C-2ED4-4D83-AF5B-9FCB483F416A}" dt="2024-08-05T12:44:27.951" v="813" actId="1076"/>
        <pc:sldMkLst>
          <pc:docMk/>
          <pc:sldMk cId="1327030918" sldId="276"/>
        </pc:sldMkLst>
        <pc:spChg chg="mod">
          <ac:chgData name="Emilio Flores" userId="4f3867c6-424b-45a2-bbb1-d18d3a9dc36c" providerId="ADAL" clId="{AD07962C-2ED4-4D83-AF5B-9FCB483F416A}" dt="2024-08-05T12:44:01.637" v="809" actId="20577"/>
          <ac:spMkLst>
            <pc:docMk/>
            <pc:sldMk cId="1327030918" sldId="276"/>
            <ac:spMk id="2" creationId="{B59FA22F-3260-F001-07AA-2A287695FA31}"/>
          </ac:spMkLst>
        </pc:spChg>
        <pc:spChg chg="del">
          <ac:chgData name="Emilio Flores" userId="4f3867c6-424b-45a2-bbb1-d18d3a9dc36c" providerId="ADAL" clId="{AD07962C-2ED4-4D83-AF5B-9FCB483F416A}" dt="2024-08-05T12:44:20.479" v="810" actId="22"/>
          <ac:spMkLst>
            <pc:docMk/>
            <pc:sldMk cId="1327030918" sldId="276"/>
            <ac:spMk id="3" creationId="{0FF7D9C9-A1F6-5CBD-CD6D-F7ECD5D2833B}"/>
          </ac:spMkLst>
        </pc:spChg>
        <pc:picChg chg="add mod ord">
          <ac:chgData name="Emilio Flores" userId="4f3867c6-424b-45a2-bbb1-d18d3a9dc36c" providerId="ADAL" clId="{AD07962C-2ED4-4D83-AF5B-9FCB483F416A}" dt="2024-08-05T12:44:27.951" v="813" actId="1076"/>
          <ac:picMkLst>
            <pc:docMk/>
            <pc:sldMk cId="1327030918" sldId="276"/>
            <ac:picMk id="5" creationId="{94B99909-0558-555D-11D7-1CB54D8053CE}"/>
          </ac:picMkLst>
        </pc:picChg>
      </pc:sldChg>
      <pc:sldChg chg="modSp new mod">
        <pc:chgData name="Emilio Flores" userId="4f3867c6-424b-45a2-bbb1-d18d3a9dc36c" providerId="ADAL" clId="{AD07962C-2ED4-4D83-AF5B-9FCB483F416A}" dt="2024-08-05T12:46:26.975" v="872" actId="20577"/>
        <pc:sldMkLst>
          <pc:docMk/>
          <pc:sldMk cId="3765113349" sldId="277"/>
        </pc:sldMkLst>
        <pc:spChg chg="mod">
          <ac:chgData name="Emilio Flores" userId="4f3867c6-424b-45a2-bbb1-d18d3a9dc36c" providerId="ADAL" clId="{AD07962C-2ED4-4D83-AF5B-9FCB483F416A}" dt="2024-08-05T12:45:06.660" v="829" actId="20577"/>
          <ac:spMkLst>
            <pc:docMk/>
            <pc:sldMk cId="3765113349" sldId="277"/>
            <ac:spMk id="2" creationId="{C17F821C-9D92-F28E-1002-43D7201754DB}"/>
          </ac:spMkLst>
        </pc:spChg>
        <pc:spChg chg="mod">
          <ac:chgData name="Emilio Flores" userId="4f3867c6-424b-45a2-bbb1-d18d3a9dc36c" providerId="ADAL" clId="{AD07962C-2ED4-4D83-AF5B-9FCB483F416A}" dt="2024-08-05T12:46:26.975" v="872" actId="20577"/>
          <ac:spMkLst>
            <pc:docMk/>
            <pc:sldMk cId="3765113349" sldId="277"/>
            <ac:spMk id="3" creationId="{9C04A31A-6F02-B223-DCBC-25364EFE5C57}"/>
          </ac:spMkLst>
        </pc:spChg>
      </pc:sldChg>
      <pc:sldChg chg="modSp new mod">
        <pc:chgData name="Emilio Flores" userId="4f3867c6-424b-45a2-bbb1-d18d3a9dc36c" providerId="ADAL" clId="{AD07962C-2ED4-4D83-AF5B-9FCB483F416A}" dt="2024-08-05T12:47:12.354" v="895" actId="20577"/>
        <pc:sldMkLst>
          <pc:docMk/>
          <pc:sldMk cId="2992534824" sldId="278"/>
        </pc:sldMkLst>
        <pc:spChg chg="mod">
          <ac:chgData name="Emilio Flores" userId="4f3867c6-424b-45a2-bbb1-d18d3a9dc36c" providerId="ADAL" clId="{AD07962C-2ED4-4D83-AF5B-9FCB483F416A}" dt="2024-08-05T12:46:45.450" v="890" actId="20577"/>
          <ac:spMkLst>
            <pc:docMk/>
            <pc:sldMk cId="2992534824" sldId="278"/>
            <ac:spMk id="2" creationId="{68234EBC-9F8E-896E-D96F-C70176769160}"/>
          </ac:spMkLst>
        </pc:spChg>
        <pc:spChg chg="mod">
          <ac:chgData name="Emilio Flores" userId="4f3867c6-424b-45a2-bbb1-d18d3a9dc36c" providerId="ADAL" clId="{AD07962C-2ED4-4D83-AF5B-9FCB483F416A}" dt="2024-08-05T12:47:12.354" v="895" actId="20577"/>
          <ac:spMkLst>
            <pc:docMk/>
            <pc:sldMk cId="2992534824" sldId="278"/>
            <ac:spMk id="3" creationId="{1F41AE11-F9B7-5617-B0AC-34FDB1AD759E}"/>
          </ac:spMkLst>
        </pc:spChg>
      </pc:sldChg>
      <pc:sldChg chg="addSp delSp modSp new mod">
        <pc:chgData name="Emilio Flores" userId="4f3867c6-424b-45a2-bbb1-d18d3a9dc36c" providerId="ADAL" clId="{AD07962C-2ED4-4D83-AF5B-9FCB483F416A}" dt="2024-08-05T12:47:41.122" v="919" actId="14100"/>
        <pc:sldMkLst>
          <pc:docMk/>
          <pc:sldMk cId="2302179128" sldId="279"/>
        </pc:sldMkLst>
        <pc:spChg chg="mod">
          <ac:chgData name="Emilio Flores" userId="4f3867c6-424b-45a2-bbb1-d18d3a9dc36c" providerId="ADAL" clId="{AD07962C-2ED4-4D83-AF5B-9FCB483F416A}" dt="2024-08-05T12:47:32.437" v="916" actId="20577"/>
          <ac:spMkLst>
            <pc:docMk/>
            <pc:sldMk cId="2302179128" sldId="279"/>
            <ac:spMk id="2" creationId="{525C86E3-B40A-CF51-8B38-621D7EE71D70}"/>
          </ac:spMkLst>
        </pc:spChg>
        <pc:spChg chg="del">
          <ac:chgData name="Emilio Flores" userId="4f3867c6-424b-45a2-bbb1-d18d3a9dc36c" providerId="ADAL" clId="{AD07962C-2ED4-4D83-AF5B-9FCB483F416A}" dt="2024-08-05T12:47:34.761" v="917" actId="22"/>
          <ac:spMkLst>
            <pc:docMk/>
            <pc:sldMk cId="2302179128" sldId="279"/>
            <ac:spMk id="3" creationId="{EAB32DC8-36F1-1668-5849-08C027A24DAC}"/>
          </ac:spMkLst>
        </pc:spChg>
        <pc:picChg chg="add mod ord">
          <ac:chgData name="Emilio Flores" userId="4f3867c6-424b-45a2-bbb1-d18d3a9dc36c" providerId="ADAL" clId="{AD07962C-2ED4-4D83-AF5B-9FCB483F416A}" dt="2024-08-05T12:47:41.122" v="919" actId="14100"/>
          <ac:picMkLst>
            <pc:docMk/>
            <pc:sldMk cId="2302179128" sldId="279"/>
            <ac:picMk id="5" creationId="{CB2FC04F-CB83-1E45-3D3F-386DC5BD45A2}"/>
          </ac:picMkLst>
        </pc:picChg>
      </pc:sldChg>
      <pc:sldChg chg="modSp new mod">
        <pc:chgData name="Emilio Flores" userId="4f3867c6-424b-45a2-bbb1-d18d3a9dc36c" providerId="ADAL" clId="{AD07962C-2ED4-4D83-AF5B-9FCB483F416A}" dt="2024-08-05T12:48:15.342" v="928" actId="20577"/>
        <pc:sldMkLst>
          <pc:docMk/>
          <pc:sldMk cId="2727294447" sldId="280"/>
        </pc:sldMkLst>
        <pc:spChg chg="mod">
          <ac:chgData name="Emilio Flores" userId="4f3867c6-424b-45a2-bbb1-d18d3a9dc36c" providerId="ADAL" clId="{AD07962C-2ED4-4D83-AF5B-9FCB483F416A}" dt="2024-08-05T12:47:50.691" v="920"/>
          <ac:spMkLst>
            <pc:docMk/>
            <pc:sldMk cId="2727294447" sldId="280"/>
            <ac:spMk id="2" creationId="{13A756CA-217B-A8FE-DA1B-4B4BD313BB1C}"/>
          </ac:spMkLst>
        </pc:spChg>
        <pc:spChg chg="mod">
          <ac:chgData name="Emilio Flores" userId="4f3867c6-424b-45a2-bbb1-d18d3a9dc36c" providerId="ADAL" clId="{AD07962C-2ED4-4D83-AF5B-9FCB483F416A}" dt="2024-08-05T12:48:15.342" v="928" actId="20577"/>
          <ac:spMkLst>
            <pc:docMk/>
            <pc:sldMk cId="2727294447" sldId="280"/>
            <ac:spMk id="3" creationId="{406E6726-6D79-482B-1370-75E72B1A2F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2FCD-EB52-8830-8B7C-F5D1E551B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3ABC0-8494-E8BB-92B6-0789FEB9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19DF-855F-F1B6-FD08-6D25A9AF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9BCF-37E9-E2CC-EDF2-DA5C6056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24C8-F27A-36D1-C946-DD69A17D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D9D0-F1C9-11FC-5CF2-78B25324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A574D-1BFB-2543-926E-827F97CA8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6935-EF77-F4D9-A3D7-EE4372AC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8CBC-90F7-26B3-70CB-76FB3C7C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F2BB-021D-A652-FAAD-C551E9CC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BA9D-AC76-88A4-258F-2000ABAE5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F2872-ECE1-B21D-D30F-8B24B7B9A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3430-D4D3-6C4A-B9FE-EA33DE12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0F75-7DF6-5581-C912-BAB3474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75B8-D5F9-DC02-0F20-A651E3C1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8CA-08D9-C698-1BA8-DA8A9250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C9AA-25D9-2825-1418-35215246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39C2-BC2F-EA8F-B2D8-95D55BA5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56E92-C6CC-F1B1-1330-DDCAFF83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6061-A537-C081-D26B-61EEE66D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B7C7-9C64-435D-1E0E-9C5C95EA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A5C7-B7E1-8BEA-3F62-B3B2C584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E763-3323-C4DF-86F8-2DE39E20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AB8E-2ACC-5E6B-5F50-0F268DC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E23E-F909-D960-1D70-FCB1DDE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4B71-FA78-3A99-67B6-D5C5B2B3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33D3-EDA9-01FE-0F5B-06E6C5171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63C1-544E-2DE9-44B1-A85B1EE37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92EA-3F3D-FB4B-C86B-B1CA6002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3D2C-67BD-67DB-EE75-9B3BF915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7B39-71AB-CB50-2D7A-8DA751E4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9D0-5A12-DE7E-C106-CA89BB96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A7096-E974-08D1-FC88-AD3C2323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67AE-724D-725B-2BAE-DA5544E1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1711B-00CC-F71C-49C3-545B7CFFC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F991B-85B4-B775-4DFF-27FED08D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27D81-65BF-7DDE-5066-4F50D57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E65E5-D5EB-CAD1-B9D3-9F41ACFF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DE96-28AE-C124-2D64-461D62BD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16A-EC5B-734C-1CFF-F20F699D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0A38-A81E-6C4A-1628-45D55F11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7E539-3F0D-E099-88D8-3339478E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9C95E-4D0F-F2AA-C36A-0FACFD07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5EF64-9FBA-867C-CE4D-4700FEB9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9E4B3-4D6F-A573-D7E3-48422A0B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1CD-D6CC-6454-CBD0-6E6F69E0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0AF8-B72C-7A55-BFE7-33E2D2C8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349-FEF9-8979-168D-35D233E1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D78EF-BB2A-C53A-B9E6-3DA2BA4A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16902-6416-7070-BCA6-962B7409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3477-B948-7D98-3A84-4B8A39D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B6A0-8CD2-0B26-6C57-E5CC524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1F2A-2670-CE15-321E-CAF63FDB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64CBA-C9C4-C7B7-B872-A6A13BAD8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A20D-77DC-48EF-6F5A-B01C282C3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7F9F-6942-0EEE-72FF-B4DD1ADD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EC659-89AC-C1D1-F536-77809690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B8D1A-7D6F-6F7F-B5EF-6059D5AB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CE907-98FB-FBBA-7A22-1E08888C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037E-4A85-BA85-C3C1-4BABB1B3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1AE5-AFC8-C42F-B5D8-AF4A93203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C015B-2BE3-4963-AF4F-0110449631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C663-7653-E231-83C7-E0C39CDF7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D75D-EE04-6D0F-0D78-CA32A65A8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92CFF-B9D0-421E-8A7A-B663E7F3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sj.com/market-data/quotes/index/SPX/historical-pric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0D35-AA33-65F8-0B3F-53A17F391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Emilio Flores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68CD-04EF-066D-256F-6B81A4841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530-T303 Data Exploration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424367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E0C-706E-E979-67DF-7BEBFEA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5 – 20-Year Treasury Yield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EBD6B3-1294-DE21-3F2F-ED93ABE97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096" y="1825625"/>
            <a:ext cx="5931808" cy="4351338"/>
          </a:xfrm>
        </p:spPr>
      </p:pic>
    </p:spTree>
    <p:extLst>
      <p:ext uri="{BB962C8B-B14F-4D97-AF65-F5344CB8AC3E}">
        <p14:creationId xmlns:p14="http://schemas.microsoft.com/office/powerpoint/2010/main" val="186614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E0C-706E-E979-67DF-7BEBFEA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6 – 30-year Treasury Yield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3003E5-5B76-4718-74A6-EDD5843A1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011" y="1825625"/>
            <a:ext cx="6109977" cy="4351338"/>
          </a:xfrm>
        </p:spPr>
      </p:pic>
    </p:spTree>
    <p:extLst>
      <p:ext uri="{BB962C8B-B14F-4D97-AF65-F5344CB8AC3E}">
        <p14:creationId xmlns:p14="http://schemas.microsoft.com/office/powerpoint/2010/main" val="40403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F4C3-A829-5655-1514-71D31C4E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61B816-B6D9-1A73-2752-8110FA4A4B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5850" y="2168525"/>
            <a:ext cx="2766300" cy="36655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CA9E17-E1B6-32FE-9066-CC885E08B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1764" y="2149473"/>
            <a:ext cx="2682472" cy="3703641"/>
          </a:xfrm>
        </p:spPr>
      </p:pic>
    </p:spTree>
    <p:extLst>
      <p:ext uri="{BB962C8B-B14F-4D97-AF65-F5344CB8AC3E}">
        <p14:creationId xmlns:p14="http://schemas.microsoft.com/office/powerpoint/2010/main" val="14724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F29-34FE-58A7-2E6E-7F162F67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1646D-9C3A-DB8B-5D8B-D6CD1D280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six-month treasury yield before and after the 2008 financial crisis: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697EA3-D6CB-74C8-2E18-41203A187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25388"/>
            <a:ext cx="5181600" cy="3551812"/>
          </a:xfrm>
        </p:spPr>
      </p:pic>
    </p:spTree>
    <p:extLst>
      <p:ext uri="{BB962C8B-B14F-4D97-AF65-F5344CB8AC3E}">
        <p14:creationId xmlns:p14="http://schemas.microsoft.com/office/powerpoint/2010/main" val="56701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11A1-C34D-7309-A8F9-4D8BCB64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C71409-4443-72A3-975F-D9CEB885C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This CDF shows that the closing price of the S&amp;P 500 has been lower than 2000 points for almost 80% of the time since 1990. This shows that most of the growth of the index occurred recently.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Furthermore, as shown in the PMF above, it can be observed that most of the growth of the index occurred after the 2008 financial crisis. Finally, if the closing prices of the S&amp;P 500 are compared with the treasury yields after 2008, an inversed relationship can be observed as the yields have ranged between 0% and 2% for the last 15 years. 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7F63EAD-7D9B-5D70-7C8F-99E3AA86B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8983"/>
            <a:ext cx="5181600" cy="3504621"/>
          </a:xfrm>
        </p:spPr>
      </p:pic>
    </p:spTree>
    <p:extLst>
      <p:ext uri="{BB962C8B-B14F-4D97-AF65-F5344CB8AC3E}">
        <p14:creationId xmlns:p14="http://schemas.microsoft.com/office/powerpoint/2010/main" val="27098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6AE9-6EC0-2525-FC08-86EE45E5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 (Log 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B4BE-FFD9-3AA3-A590-1B596288D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Log-normal distribution is normally used to analyze finances, such as stock prices, as these items cannot be negative and tend to be positively skewed.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The log-normal distribution plotted in this analysis shows how the distribution of the 6-month treasury yield is positively skewed. It also shows that in the last 30 years, this yield curve has been relatively low (less than 1%). This might be evidence that not all the treasury yields have the same effect on the S&amp;P 500 index as the 20-30-year rates have been, on average, higher than the 1- month and 6-month rates.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A regression analysis might be needed to understand which rate has the strongest impact on the S&amp;P 500.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A4BE4A-A7FF-EA30-31DA-02ABA76021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4777"/>
            <a:ext cx="5181600" cy="3053034"/>
          </a:xfrm>
        </p:spPr>
      </p:pic>
    </p:spTree>
    <p:extLst>
      <p:ext uri="{BB962C8B-B14F-4D97-AF65-F5344CB8AC3E}">
        <p14:creationId xmlns:p14="http://schemas.microsoft.com/office/powerpoint/2010/main" val="394816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F45D5-6ABD-7FD2-375C-DABD41A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 vs. Causation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81CC530-D30D-EFF5-B6E2-C9CD8266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2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B7B02-9424-BEB5-E9C8-52DAED1F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236F68-96DE-F199-02DA-AA8463960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769" y="1825625"/>
            <a:ext cx="7140462" cy="4351338"/>
          </a:xfrm>
        </p:spPr>
      </p:pic>
    </p:spTree>
    <p:extLst>
      <p:ext uri="{BB962C8B-B14F-4D97-AF65-F5344CB8AC3E}">
        <p14:creationId xmlns:p14="http://schemas.microsoft.com/office/powerpoint/2010/main" val="45142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3FD1-6A6E-98F2-D7F0-1EC7F3AD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Tests –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D93A-910B-89F8-9CC1-68242B20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Covariance: Covariance between Closing Price and 6 Month Treasury Yield: -716.4168803910177</a:t>
            </a:r>
          </a:p>
          <a:p>
            <a:r>
              <a:rPr lang="en-US" dirty="0"/>
              <a:t>Pearson’s Correlation: Correlation Coefficient between Closing Price and 6 Month Treasury Yield: -0.2623894875108695</a:t>
            </a:r>
          </a:p>
        </p:txBody>
      </p:sp>
    </p:spTree>
    <p:extLst>
      <p:ext uri="{BB962C8B-B14F-4D97-AF65-F5344CB8AC3E}">
        <p14:creationId xmlns:p14="http://schemas.microsoft.com/office/powerpoint/2010/main" val="212939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A22F-3260-F001-07AA-2A28769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Tests – Slide 1 (Non-Linear Relationship)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99909-0558-555D-11D7-1CB54D805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40" y="1774825"/>
            <a:ext cx="6409719" cy="4992040"/>
          </a:xfrm>
        </p:spPr>
      </p:pic>
    </p:spTree>
    <p:extLst>
      <p:ext uri="{BB962C8B-B14F-4D97-AF65-F5344CB8AC3E}">
        <p14:creationId xmlns:p14="http://schemas.microsoft.com/office/powerpoint/2010/main" val="13270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pen writing on a chart">
            <a:extLst>
              <a:ext uri="{FF2B5EF4-FFF2-40B4-BE49-F238E27FC236}">
                <a16:creationId xmlns:a16="http://schemas.microsoft.com/office/drawing/2014/main" id="{254BF4E2-1934-4BEC-1AD8-DA850139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C393F-7017-AAA3-33BF-891590EA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75A-0D11-3A3B-70AA-2DB955FA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Do Treasury Yields Affect the S&amp;P 500?</a:t>
            </a:r>
          </a:p>
        </p:txBody>
      </p:sp>
    </p:spTree>
    <p:extLst>
      <p:ext uri="{BB962C8B-B14F-4D97-AF65-F5344CB8AC3E}">
        <p14:creationId xmlns:p14="http://schemas.microsoft.com/office/powerpoint/2010/main" val="210792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21C-9D92-F28E-1002-43D72017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Causation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A31A-6F02-B223-DCBC-25364EFE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Several methods were used to find and/or explain the correlation and causation between two variables, the six-month treasury yield and the S&amp;P 500 index. The scatter plot shows no obvious linear relationship between the six-month treasury yield and the S&amp;P 500 closing prices.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The covariance calculation resulted in a value of -716, which might indicate a negative correlation, yet it is hard to interpret. Hence, Pearson’s correlation was calculated to normalize the relationship between these two variables.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Pearson's correlation resulted in -0.26, which could be interpreted as a small to moderate inverse relationship between these variables.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Finally, a non-linear relationship calculation was used to attempt to model the relationship between these two variables. A polynomial model was used to predict the closing prices of the S&amp;P 500.Unfortunately, the R-squared value demonstrated that this model is not an accurate fit.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This analysis might prove that there is no strong relationship between the six-month treasury yield and the closing prices of the S&amp;P500.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1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4EBC-9F8E-896E-D96F-C701767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AE11-F9B7-5617-B0AC-34FDB1AD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The Fisher's Null hypothesis testing was used to test this hypothesis: "Treasury yields affect the S&amp;P 500".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This testing measures the correlation of the data and the null hypothesis "Treasury yields do not affect the S&amp;P 500".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A regression analysis is needed to use the Fisher's Null Hypothesis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6E3-B40A-CF51-8B38-621D7EE7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FC04F-CB83-1E45-3D3F-386DC5BD4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20" y="1321964"/>
            <a:ext cx="7515356" cy="5536035"/>
          </a:xfrm>
        </p:spPr>
      </p:pic>
    </p:spTree>
    <p:extLst>
      <p:ext uri="{BB962C8B-B14F-4D97-AF65-F5344CB8AC3E}">
        <p14:creationId xmlns:p14="http://schemas.microsoft.com/office/powerpoint/2010/main" val="230217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56CA-217B-A8FE-DA1B-4B4BD313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Fisher's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6726-6D79-482B-1370-75E72B1A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The one-month, three-month, six-month, 20-year, and 30-year treasury yields were used to test the effect of treasury yields on the S&amp;P 500.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The regression analysis represented that all coefficients had a p-value lower than 0.05.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Therefore, it can be concluded that all treasury yields significantly affect the S&amp;P 500 closing prices, and the null hypothesis is rejected.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2B6B-3EC9-E352-8E86-E7E55E8C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-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6376-4D81-2B3A-D5CC-C02109C31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Daily Treasury Par Yield Curve Rates: </a:t>
            </a:r>
            <a:r>
              <a:rPr lang="en-US" sz="1800" b="0" i="0" u="none" strike="noStrike" baseline="0" dirty="0">
                <a:solidFill>
                  <a:srgbClr val="0D46A1"/>
                </a:solidFill>
                <a:latin typeface="Segoe UI" panose="020B0502040204020203" pitchFamily="34" charset="0"/>
              </a:rPr>
              <a:t>https://home.treasury.gov/interest-rates-data-csv-archive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S&amp;P 500 Historical data: </a:t>
            </a:r>
            <a:r>
              <a:rPr lang="en-US" sz="1800" b="0" i="0" u="none" strike="noStrike" baseline="0" dirty="0">
                <a:solidFill>
                  <a:srgbClr val="0D46A1"/>
                </a:solidFill>
                <a:latin typeface="Segoe UI" panose="020B0502040204020203" pitchFamily="34" charset="0"/>
                <a:hlinkClick r:id="rId2"/>
              </a:rPr>
              <a:t>https://www.wsj.com/market-data/quotes/index/SPX/historical-prices</a:t>
            </a:r>
            <a:endParaRPr lang="en-US" sz="1800" b="0" i="0" u="none" strike="noStrike" baseline="0" dirty="0">
              <a:solidFill>
                <a:srgbClr val="0D46A1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35C3-8781-1DEE-CB60-AE7B59D22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Final data frame sample: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7BC69-E383-84A9-5B73-4ED4807E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88" y="2666947"/>
            <a:ext cx="441998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1CE4-91CE-8917-80AA-4D56C15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A404-7775-B12E-75AB-62EC86A4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138295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Date: dates between 01/01/1990 and 07/24/2024 in a date time format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Close: The Standard and Poor's 500, or simply the S&amp;P 500, is a stock market index tracking the stock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performance of 500 of the largest companies listed on stock exchanges in the United States. The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"Close" variable is the closing price of the S&amp;P 500 index on a specific date.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1 Mo: the return on investment in U.S. government debt obligations expected to mature in 1 month.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3 Mo: the return on investment in U.S. government debt obligations expected to mature in 3 months.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6 Mo: the return on investment in U.S. government debt obligations expected to mature in 6 months.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20 </a:t>
            </a:r>
            <a:r>
              <a:rPr lang="en-US" dirty="0" err="1"/>
              <a:t>Yr</a:t>
            </a:r>
            <a:r>
              <a:rPr lang="en-US" dirty="0"/>
              <a:t>: the return on investment in U.S. government debt obligations expected to mature in 20 years.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30 </a:t>
            </a:r>
            <a:r>
              <a:rPr lang="en-US" dirty="0" err="1"/>
              <a:t>Yr</a:t>
            </a:r>
            <a:r>
              <a:rPr lang="en-US" dirty="0"/>
              <a:t>: the return on investment in U.S. government debt obligations expected to mature in 30 years.</a:t>
            </a:r>
          </a:p>
        </p:txBody>
      </p:sp>
    </p:spTree>
    <p:extLst>
      <p:ext uri="{BB962C8B-B14F-4D97-AF65-F5344CB8AC3E}">
        <p14:creationId xmlns:p14="http://schemas.microsoft.com/office/powerpoint/2010/main" val="24025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47405-65C3-1EC0-5AFE-88C5D142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Histograms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B41E3C2C-4784-3BA1-0E24-F1F758E3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93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0F70-04C2-06DA-BA65-D7DAEFDF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1 – S&amp;P 500 Historical Closing Prices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4B81B-8C1E-70AE-0664-A84D69B2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671" y="1825625"/>
            <a:ext cx="5494657" cy="4351338"/>
          </a:xfrm>
        </p:spPr>
      </p:pic>
    </p:spTree>
    <p:extLst>
      <p:ext uri="{BB962C8B-B14F-4D97-AF65-F5344CB8AC3E}">
        <p14:creationId xmlns:p14="http://schemas.microsoft.com/office/powerpoint/2010/main" val="24208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E0C-706E-E979-67DF-7BEBFEA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2 – One-month Treasury Yield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C8920-261F-8E81-DFE9-828DE73C4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643" y="1825625"/>
            <a:ext cx="5826713" cy="4351338"/>
          </a:xfrm>
        </p:spPr>
      </p:pic>
    </p:spTree>
    <p:extLst>
      <p:ext uri="{BB962C8B-B14F-4D97-AF65-F5344CB8AC3E}">
        <p14:creationId xmlns:p14="http://schemas.microsoft.com/office/powerpoint/2010/main" val="9823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E0C-706E-E979-67DF-7BEBFEA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3 – Three-month Treasury Yield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E26674-739C-6A55-E8DB-82E3D1C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894" y="1825625"/>
            <a:ext cx="5786211" cy="4351338"/>
          </a:xfrm>
        </p:spPr>
      </p:pic>
    </p:spTree>
    <p:extLst>
      <p:ext uri="{BB962C8B-B14F-4D97-AF65-F5344CB8AC3E}">
        <p14:creationId xmlns:p14="http://schemas.microsoft.com/office/powerpoint/2010/main" val="121520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E0C-706E-E979-67DF-7BEBFEA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4 – Six-month Treasury Yield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B73BD2-D496-6818-DF4A-330C2A6F1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973" y="1825625"/>
            <a:ext cx="6104054" cy="4351338"/>
          </a:xfrm>
        </p:spPr>
      </p:pic>
    </p:spTree>
    <p:extLst>
      <p:ext uri="{BB962C8B-B14F-4D97-AF65-F5344CB8AC3E}">
        <p14:creationId xmlns:p14="http://schemas.microsoft.com/office/powerpoint/2010/main" val="249917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952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Segoe UI</vt:lpstr>
      <vt:lpstr>Office Theme</vt:lpstr>
      <vt:lpstr>Emilio Flores</vt:lpstr>
      <vt:lpstr>Hypothesis</vt:lpstr>
      <vt:lpstr>Data Sets - Sources</vt:lpstr>
      <vt:lpstr>Description of Variables</vt:lpstr>
      <vt:lpstr>Histograms</vt:lpstr>
      <vt:lpstr>Histogram 1 – S&amp;P 500 Historical Closing Prices </vt:lpstr>
      <vt:lpstr>Histogram 2 – One-month Treasury Yield</vt:lpstr>
      <vt:lpstr>Histogram 3 – Three-month Treasury Yield</vt:lpstr>
      <vt:lpstr>Histogram 4 – Six-month Treasury Yield</vt:lpstr>
      <vt:lpstr>Histogram 5 – 20-Year Treasury Yield</vt:lpstr>
      <vt:lpstr>Histogram 6 – 30-year Treasury Yield</vt:lpstr>
      <vt:lpstr>Descriptive Statistics</vt:lpstr>
      <vt:lpstr>Probability Mass Function</vt:lpstr>
      <vt:lpstr>Cumulative Distribution Function</vt:lpstr>
      <vt:lpstr>Analytical Distribution (Log Normal)</vt:lpstr>
      <vt:lpstr>Correlation vs. Causation</vt:lpstr>
      <vt:lpstr>Scatter Plot</vt:lpstr>
      <vt:lpstr>Correlation Tests – Slide 1</vt:lpstr>
      <vt:lpstr>Correlation Tests – Slide 1 (Non-Linear Relationship)</vt:lpstr>
      <vt:lpstr>Correlation vs. Causation (Analysis)</vt:lpstr>
      <vt:lpstr>Hypothesis Test</vt:lpstr>
      <vt:lpstr>Regression Analysis </vt:lpstr>
      <vt:lpstr>Interpretation of the Fisher's Null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Emilio Flores</dc:creator>
  <cp:lastModifiedBy>Emilio Flores</cp:lastModifiedBy>
  <cp:revision>1</cp:revision>
  <dcterms:created xsi:type="dcterms:W3CDTF">2024-08-05T12:23:37Z</dcterms:created>
  <dcterms:modified xsi:type="dcterms:W3CDTF">2024-08-05T12:49:34Z</dcterms:modified>
</cp:coreProperties>
</file>