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3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B14E1-BB84-8C5E-DE76-DEFABC2B9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38DE7B-903C-0712-BA0F-3C7F5B120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8450E2-7DD5-184D-4D6D-11F9E2AC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CB7-8E43-46E6-A8DC-3D4854128691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8B3984-C74D-9294-1278-F5267D48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0F1E8E-BA11-4053-464D-D310E5FC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8A3F-08EA-44AF-869E-F61FD1826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7500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2B7D1-B9F4-C105-2AC7-D6741ACC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51662D-A97E-790F-ECC6-913646F8A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AA4E0-8A2C-6365-D81B-34EF02D5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CB7-8E43-46E6-A8DC-3D4854128691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4EDE4B-2249-6555-D219-333922BC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02D43-35B7-3D89-3F54-A28003BC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8A3F-08EA-44AF-869E-F61FD1826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7667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8D1A8E-54F6-8B15-4C99-D8338B7C1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B51E2D-6B53-9F74-F5FD-89AB1AFA3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1DB795-85C9-AF3A-3CCF-F8DA92AB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CB7-8E43-46E6-A8DC-3D4854128691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778AE-EDD5-673D-DBAA-0F0E5730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AF0D1-151E-783D-2A07-52951201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8A3F-08EA-44AF-869E-F61FD1826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194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6158A-B3FF-5D73-12DB-B937ED8A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3D0D1D-E8B1-A7C1-3DF0-6045E30B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E2DA88-CBC3-09C7-7C85-20922F13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CB7-8E43-46E6-A8DC-3D4854128691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6CD7D1-E06B-AC20-422A-DA1299C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32A5E4-A32B-234C-FC05-A6728DF3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8A3F-08EA-44AF-869E-F61FD1826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759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DE4AF-5935-5C2F-6C3A-30DCDAE3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A2FC32-44F1-595E-A2F3-F7FD90A6C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874200-79BE-BC62-3A32-29CBF550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CB7-8E43-46E6-A8DC-3D4854128691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8F7072-8F0A-9CB4-2E14-34899AD6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52CF58-57E8-0AD6-CD31-32451C4C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8A3F-08EA-44AF-869E-F61FD1826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587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C5483-6A16-DCD0-67F7-AB4958BB2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3EB3C-39A7-B1C8-56F5-B234270F7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7C6A0A-FB32-A2C1-7305-C1836049A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927220-858C-19D2-F751-99D87A33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CB7-8E43-46E6-A8DC-3D4854128691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F253F7-A756-FF6B-A85D-2068896B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E943DA-6B45-5D11-1939-8F911D9B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8A3F-08EA-44AF-869E-F61FD1826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353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C5060-2DE3-81AA-5C3B-B46F2FFA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F75306-8F04-3B2D-B4C8-EF112337A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4B1B76-F395-C41B-C56C-950DDD9BA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D1425A-179E-4872-8492-BA153C305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C3D9FF8-80EF-BA72-CC5E-30C08A716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BF1667C-9AFA-1804-C374-C40589AC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CB7-8E43-46E6-A8DC-3D4854128691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41791A-9806-3C55-F01F-5F3A79B8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064858-78B6-81C9-1334-669C71A4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8A3F-08EA-44AF-869E-F61FD1826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655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E2F9A-D750-1473-3080-19481B27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33787E-A76A-D009-2A22-A8AA6EE1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CB7-8E43-46E6-A8DC-3D4854128691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055434-4B80-0244-C5F4-2E6784922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827595-F885-97F3-EEED-1736AAF8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8A3F-08EA-44AF-869E-F61FD1826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269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5FFBA5-894E-7DE9-F1E4-FB34312A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CB7-8E43-46E6-A8DC-3D4854128691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6F56BF-D729-EA1B-BBC5-6852515F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29AF94-818F-1419-2E2B-0FECEFF7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8A3F-08EA-44AF-869E-F61FD1826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411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E9A75-D479-DC56-8EA9-3AA17578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A9D0D-462F-1BD1-68A7-EB95D730A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1A4A4B-8634-1FC0-DE26-646644E96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32CCBB-A5F1-179E-41A9-229E9D61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CB7-8E43-46E6-A8DC-3D4854128691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BFE196-9F3C-9007-5919-3AF6B50D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064D22-5A45-0DCD-DD6B-80ED48E2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8A3F-08EA-44AF-869E-F61FD1826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71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E5E42-89AE-0423-67DD-34AC0C24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0D13F2-469B-DFE2-82C0-E45930FBC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B468DE-C405-FFFD-E8ED-D75664F86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FF15DC-0954-7E4E-EE4B-BFF76C0E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11CB7-8E43-46E6-A8DC-3D4854128691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DEDEEA-07A1-6DC0-FD19-1FD149A7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3A0F60-6A62-C7A6-1645-DBA724A7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C8A3F-08EA-44AF-869E-F61FD1826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726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290811-73F5-43E6-0811-F811A0E1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969AEE-784F-91F0-EA03-1B8EBDB92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7FED29-D180-7E8F-B402-FC07589192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11CB7-8E43-46E6-A8DC-3D4854128691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DC8D87-E1E3-4D16-EBBF-3419C2C5C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0CE9EC-8F59-C2EB-41E9-4976B9C0A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A3F-08EA-44AF-869E-F61FD182688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676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033E82A-FDCE-9C16-C0D0-CCCB839A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2" y="139149"/>
            <a:ext cx="11879035" cy="4572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B6292B-92E9-92DF-CAE0-DC747B45B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27" y="4740966"/>
            <a:ext cx="724953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8A027E8-24BF-65E6-ABBA-8FCF2FDE4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564" y="0"/>
            <a:ext cx="12375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1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666751-545E-A74E-F850-E8EE33AA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19" y="0"/>
            <a:ext cx="10989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3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3B821F-90BB-FC2B-E048-374BE7369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16" y="85725"/>
            <a:ext cx="5144218" cy="87642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1927C93-F952-0E25-AA9D-AA2A1A797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579" y="962146"/>
            <a:ext cx="8749271" cy="58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38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Emilio Andres Galimberti</dc:creator>
  <cp:lastModifiedBy>Emilio Andres Galimberti</cp:lastModifiedBy>
  <cp:revision>1</cp:revision>
  <dcterms:created xsi:type="dcterms:W3CDTF">2023-10-03T22:51:27Z</dcterms:created>
  <dcterms:modified xsi:type="dcterms:W3CDTF">2023-10-03T23:13:19Z</dcterms:modified>
</cp:coreProperties>
</file>